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1019" r:id="rId5"/>
    <p:sldId id="1006" r:id="rId6"/>
    <p:sldId id="1020" r:id="rId7"/>
    <p:sldId id="260" r:id="rId8"/>
    <p:sldId id="301" r:id="rId9"/>
    <p:sldId id="1022" r:id="rId10"/>
    <p:sldId id="1011" r:id="rId11"/>
    <p:sldId id="1024" r:id="rId12"/>
    <p:sldId id="1013" r:id="rId13"/>
    <p:sldId id="1014" r:id="rId14"/>
    <p:sldId id="1016" r:id="rId15"/>
    <p:sldId id="298" r:id="rId16"/>
    <p:sldId id="297" r:id="rId17"/>
    <p:sldId id="289" r:id="rId18"/>
    <p:sldId id="1017" r:id="rId19"/>
    <p:sldId id="1018" r:id="rId20"/>
    <p:sldId id="261" r:id="rId21"/>
    <p:sldId id="10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26A"/>
    <a:srgbClr val="339554"/>
    <a:srgbClr val="61C749"/>
    <a:srgbClr val="6A9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2FC7F-92C4-4BDE-BF27-CCEE415792F1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667A3-C919-4CEF-B4C6-B56438ED7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1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5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0747-9931-4DFB-A804-FD8D59596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B8F79-FB4A-4551-AF5F-8DAA31E53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954AF-9EBA-40A5-802E-EA298D52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B7DF1-B6F9-4221-9893-F103D401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AD4-22B5-47B0-8EC9-FBDE3FEC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60F2-06DB-49F1-91F6-4D960F53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2F184-CF6A-41EF-8CC8-C53DA966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2475F-BB0F-465E-8EAC-3918B2EE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2597F-40D0-4812-BDCF-9C75E610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3DB8-3344-402E-8FDA-A63C76DA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0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1B8C2-1A22-43BB-BEEF-8CB91538D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C53A2-53E8-42CA-A193-69FB0BEB8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D6896-0D33-4A55-AD37-762B1519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E02A5-4E4B-4F75-AC25-E6DE3BE8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27285-859F-4B64-A7F8-A25B0826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6120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3F0C-43BD-458D-B586-402F14F4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3E2D4-7375-4AAA-9963-0092C0F1B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FB609-4A5F-47EB-8333-4B163C544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FE60-EA3D-4548-819B-43CA611C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382FB-738E-4D3B-867F-9B1A0E74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7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953A-C2D0-4272-8255-5CF021A3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0AF02-3B5D-4B63-9252-8B7E3A228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A3D59-94BF-4F22-A60A-FD8FE944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28F49-FCCD-41C2-8761-159DE808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10DEA-FDB9-48B6-B274-7608EB3D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7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CFF3C-AFCE-4D6F-9DCE-AB9A581B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77FE4-AEF5-44C0-BE69-BCC512F4C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1FA77-13D0-4CC5-AB53-B270607CD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EA409-8793-4C41-95C5-10362DE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0A3AE-C5AB-4610-9090-7F79C561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2BA63-92DA-4DBC-8CF7-69988959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F515F-0799-494C-95B5-124A69CA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23889-40A0-4632-9F33-C17B656B8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F1DFA-D07B-4758-BE94-8A11E61C1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7BE20-F7DB-4DDD-8D3F-83B9DE43B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9435B-94E5-4BC5-ADA4-6F5FC7D6A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C2FCD-99F0-4911-86CF-36389762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2B41F3-5FAA-4060-B41D-D8BE085E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E030B8-50FE-4D7F-851B-C46DDA59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5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6EDE-31C6-4BDF-B026-3A8E6424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4469B-7B4C-4F8B-8CE5-D64A9BD0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AF2DD-9E99-4D3C-B82C-E974A34F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D82EB-9B48-4A6C-BE8B-DE9DFAD91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6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13FFA-9E40-4746-BB6C-9580FDBD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05602-9745-4EBA-A313-A73551DE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68293-8C3D-48D2-9C1A-11A8235A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8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0B467-DBA7-47D6-AE78-565A5063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9C8-B0D9-40DD-A9C7-6C8D4410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476CA-4974-431A-8E35-0252100BD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BCE0-F102-4881-BF0D-B01C38D4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21D2C-0A39-43FA-8961-9AB3D7FFD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238A9-19AA-4831-8FE0-C22DDED7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9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B96F-7B97-4998-96AD-D4CC2939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18146-CFBF-46AF-901E-711B8EC81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902A3-ABA9-4416-ADFA-D016EC9E0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AAA25-647D-4B57-AADE-62101143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AC6AD-8A17-4B3E-9B77-06E4E2DB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4D080-536E-4A15-A216-87C71A9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3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B33979-B400-8152-8B01-F3379B24F35F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66182-2F75-43C4-B58E-7D278E44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80225-BB65-49C5-B712-5F281A24B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FFE6-F3CD-4C5E-B6CC-2686B5D2B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8D51A-2845-4251-AE9A-420AC66AF393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A7396-C0C4-47F2-A21A-3A11243AC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E30CB-9376-4E7D-8713-1C64A71ED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53462-320C-4C2C-A50E-B86B92DEC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8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2.xml"/><Relationship Id="rId7" Type="http://schemas.openxmlformats.org/officeDocument/2006/relationships/image" Target="../media/image1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10" Type="http://schemas.openxmlformats.org/officeDocument/2006/relationships/image" Target="../media/image23.png"/><Relationship Id="rId4" Type="http://schemas.openxmlformats.org/officeDocument/2006/relationships/tags" Target="../tags/tag13.xml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10" Type="http://schemas.openxmlformats.org/officeDocument/2006/relationships/image" Target="../media/image23.png"/><Relationship Id="rId4" Type="http://schemas.openxmlformats.org/officeDocument/2006/relationships/image" Target="../media/image1.jpe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51D77404-641D-41B6-9202-91052073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499" y="2481668"/>
            <a:ext cx="65566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US" altLang="zh-CN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KHỞI ĐỘNG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sp>
        <p:nvSpPr>
          <p:cNvPr id="12" name="文本框 32">
            <a:extLst>
              <a:ext uri="{FF2B5EF4-FFF2-40B4-BE49-F238E27FC236}">
                <a16:creationId xmlns:a16="http://schemas.microsoft.com/office/drawing/2014/main" id="{A86673D7-F07E-4FE6-8FAA-5E2A04C18BB7}"/>
              </a:ext>
            </a:extLst>
          </p:cNvPr>
          <p:cNvSpPr txBox="1"/>
          <p:nvPr/>
        </p:nvSpPr>
        <p:spPr>
          <a:xfrm>
            <a:off x="5366842" y="3834447"/>
            <a:ext cx="6439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20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549586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Quê</a:t>
            </a:r>
            <a:r>
              <a:rPr lang="en-US" altLang="zh-CN" sz="4400" b="1" dirty="0">
                <a:solidFill>
                  <a:srgbClr val="549586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549586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hương</a:t>
            </a:r>
            <a:r>
              <a:rPr lang="en-US" altLang="zh-CN" sz="4400" b="1" dirty="0">
                <a:solidFill>
                  <a:srgbClr val="549586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549586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tươi</a:t>
            </a:r>
            <a:r>
              <a:rPr lang="en-US" altLang="zh-CN" sz="4400" b="1" dirty="0">
                <a:solidFill>
                  <a:srgbClr val="549586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549586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đẹp</a:t>
            </a:r>
            <a:endParaRPr lang="en-US" altLang="zh-CN" sz="4400" b="1" dirty="0">
              <a:solidFill>
                <a:srgbClr val="549586"/>
              </a:solidFill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9888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1.11111E-6 L 4.166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149565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2790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d.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Trung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băn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khoăn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: “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chưa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yêu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Tổ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quốc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”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Khuyên Trung tuổi nhỏ mình làm việc nhỏ ví dụ như: chăm sóc, bảo vệ thiên nhiên; yêu thương, kính trọng chăm sóc ông bà, cha mẹ,..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ound2Diag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2818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81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71" name="Graphic 4369">
            <a:extLst>
              <a:ext uri="{FF2B5EF4-FFF2-40B4-BE49-F238E27FC236}">
                <a16:creationId xmlns:a16="http://schemas.microsoft.com/office/drawing/2014/main" id="{9CF173DD-4293-41C6-9608-28D677B056D8}"/>
              </a:ext>
            </a:extLst>
          </p:cNvPr>
          <p:cNvGrpSpPr/>
          <p:nvPr/>
        </p:nvGrpSpPr>
        <p:grpSpPr>
          <a:xfrm>
            <a:off x="619154" y="2711162"/>
            <a:ext cx="3869717" cy="3768015"/>
            <a:chOff x="2635219" y="2534033"/>
            <a:chExt cx="3869717" cy="3768015"/>
          </a:xfrm>
        </p:grpSpPr>
        <p:grpSp>
          <p:nvGrpSpPr>
            <p:cNvPr id="4372" name="Graphic 4369">
              <a:extLst>
                <a:ext uri="{FF2B5EF4-FFF2-40B4-BE49-F238E27FC236}">
                  <a16:creationId xmlns:a16="http://schemas.microsoft.com/office/drawing/2014/main" id="{647D68C8-2281-43BF-9752-8636FC95EB10}"/>
                </a:ext>
              </a:extLst>
            </p:cNvPr>
            <p:cNvGrpSpPr/>
            <p:nvPr/>
          </p:nvGrpSpPr>
          <p:grpSpPr>
            <a:xfrm>
              <a:off x="2635219" y="6016251"/>
              <a:ext cx="3498035" cy="271512"/>
              <a:chOff x="2635219" y="6016251"/>
              <a:chExt cx="3498035" cy="271512"/>
            </a:xfrm>
            <a:solidFill>
              <a:srgbClr val="7EA03D">
                <a:alpha val="50000"/>
              </a:srgbClr>
            </a:solidFill>
          </p:grpSpPr>
          <p:sp>
            <p:nvSpPr>
              <p:cNvPr id="4373" name="Freeform: Shape 4372">
                <a:extLst>
                  <a:ext uri="{FF2B5EF4-FFF2-40B4-BE49-F238E27FC236}">
                    <a16:creationId xmlns:a16="http://schemas.microsoft.com/office/drawing/2014/main" id="{9B8C5242-82D3-423B-A1B5-9114FCA271BF}"/>
                  </a:ext>
                </a:extLst>
              </p:cNvPr>
              <p:cNvSpPr/>
              <p:nvPr/>
            </p:nvSpPr>
            <p:spPr>
              <a:xfrm>
                <a:off x="2635219" y="6016251"/>
                <a:ext cx="1699371" cy="249545"/>
              </a:xfrm>
              <a:custGeom>
                <a:avLst/>
                <a:gdLst>
                  <a:gd name="connsiteX0" fmla="*/ 1699372 w 1699371"/>
                  <a:gd name="connsiteY0" fmla="*/ 124773 h 249545"/>
                  <a:gd name="connsiteX1" fmla="*/ 849686 w 1699371"/>
                  <a:gd name="connsiteY1" fmla="*/ 249546 h 249545"/>
                  <a:gd name="connsiteX2" fmla="*/ 0 w 1699371"/>
                  <a:gd name="connsiteY2" fmla="*/ 124773 h 249545"/>
                  <a:gd name="connsiteX3" fmla="*/ 849686 w 1699371"/>
                  <a:gd name="connsiteY3" fmla="*/ 0 h 249545"/>
                  <a:gd name="connsiteX4" fmla="*/ 1699372 w 1699371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1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70" y="249546"/>
                      <a:pt x="0" y="193603"/>
                      <a:pt x="0" y="124773"/>
                    </a:cubicBezTo>
                    <a:cubicBezTo>
                      <a:pt x="0" y="55943"/>
                      <a:pt x="380470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4" name="Freeform: Shape 4373">
                <a:extLst>
                  <a:ext uri="{FF2B5EF4-FFF2-40B4-BE49-F238E27FC236}">
                    <a16:creationId xmlns:a16="http://schemas.microsoft.com/office/drawing/2014/main" id="{E6469C9D-9D51-4A7F-82FE-D01203930F93}"/>
                  </a:ext>
                </a:extLst>
              </p:cNvPr>
              <p:cNvSpPr/>
              <p:nvPr/>
            </p:nvSpPr>
            <p:spPr>
              <a:xfrm>
                <a:off x="4433883" y="6038218"/>
                <a:ext cx="1699372" cy="249545"/>
              </a:xfrm>
              <a:custGeom>
                <a:avLst/>
                <a:gdLst>
                  <a:gd name="connsiteX0" fmla="*/ 1699372 w 1699372"/>
                  <a:gd name="connsiteY0" fmla="*/ 124773 h 249545"/>
                  <a:gd name="connsiteX1" fmla="*/ 849686 w 1699372"/>
                  <a:gd name="connsiteY1" fmla="*/ 249546 h 249545"/>
                  <a:gd name="connsiteX2" fmla="*/ 0 w 1699372"/>
                  <a:gd name="connsiteY2" fmla="*/ 124773 h 249545"/>
                  <a:gd name="connsiteX3" fmla="*/ 849686 w 1699372"/>
                  <a:gd name="connsiteY3" fmla="*/ 0 h 249545"/>
                  <a:gd name="connsiteX4" fmla="*/ 1699372 w 1699372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2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69" y="249546"/>
                      <a:pt x="0" y="193603"/>
                      <a:pt x="0" y="124773"/>
                    </a:cubicBezTo>
                    <a:cubicBezTo>
                      <a:pt x="0" y="55943"/>
                      <a:pt x="380469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75" name="Graphic 4369">
              <a:extLst>
                <a:ext uri="{FF2B5EF4-FFF2-40B4-BE49-F238E27FC236}">
                  <a16:creationId xmlns:a16="http://schemas.microsoft.com/office/drawing/2014/main" id="{1A554997-998F-466C-B1D7-0DABFD1F6E5C}"/>
                </a:ext>
              </a:extLst>
            </p:cNvPr>
            <p:cNvGrpSpPr/>
            <p:nvPr/>
          </p:nvGrpSpPr>
          <p:grpSpPr>
            <a:xfrm>
              <a:off x="4680499" y="2534033"/>
              <a:ext cx="1824437" cy="3746341"/>
              <a:chOff x="4680499" y="2534033"/>
              <a:chExt cx="1824437" cy="3746341"/>
            </a:xfrm>
          </p:grpSpPr>
          <p:sp>
            <p:nvSpPr>
              <p:cNvPr id="4376" name="Freeform: Shape 4375">
                <a:extLst>
                  <a:ext uri="{FF2B5EF4-FFF2-40B4-BE49-F238E27FC236}">
                    <a16:creationId xmlns:a16="http://schemas.microsoft.com/office/drawing/2014/main" id="{BB393377-6F3E-4E9D-A314-493E8F9CA694}"/>
                  </a:ext>
                </a:extLst>
              </p:cNvPr>
              <p:cNvSpPr/>
              <p:nvPr/>
            </p:nvSpPr>
            <p:spPr>
              <a:xfrm>
                <a:off x="6104551" y="4396276"/>
                <a:ext cx="166949" cy="111277"/>
              </a:xfrm>
              <a:custGeom>
                <a:avLst/>
                <a:gdLst>
                  <a:gd name="connsiteX0" fmla="*/ 22260 w 166949"/>
                  <a:gd name="connsiteY0" fmla="*/ 3492 h 111277"/>
                  <a:gd name="connsiteX1" fmla="*/ 137075 w 166949"/>
                  <a:gd name="connsiteY1" fmla="*/ 64707 h 111277"/>
                  <a:gd name="connsiteX2" fmla="*/ 166950 w 166949"/>
                  <a:gd name="connsiteY2" fmla="*/ 95754 h 111277"/>
                  <a:gd name="connsiteX3" fmla="*/ 85525 w 166949"/>
                  <a:gd name="connsiteY3" fmla="*/ 83746 h 111277"/>
                  <a:gd name="connsiteX4" fmla="*/ 125359 w 166949"/>
                  <a:gd name="connsiteY4" fmla="*/ 111277 h 111277"/>
                  <a:gd name="connsiteX5" fmla="*/ 0 w 166949"/>
                  <a:gd name="connsiteY5" fmla="*/ 27803 h 111277"/>
                  <a:gd name="connsiteX6" fmla="*/ 22260 w 166949"/>
                  <a:gd name="connsiteY6" fmla="*/ 3492 h 11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49" h="111277">
                    <a:moveTo>
                      <a:pt x="22260" y="3492"/>
                    </a:moveTo>
                    <a:cubicBezTo>
                      <a:pt x="22260" y="3492"/>
                      <a:pt x="80253" y="-21989"/>
                      <a:pt x="137075" y="64707"/>
                    </a:cubicBezTo>
                    <a:cubicBezTo>
                      <a:pt x="137075" y="64707"/>
                      <a:pt x="146447" y="84624"/>
                      <a:pt x="166950" y="95754"/>
                    </a:cubicBezTo>
                    <a:cubicBezTo>
                      <a:pt x="166950" y="95754"/>
                      <a:pt x="120965" y="105127"/>
                      <a:pt x="85525" y="83746"/>
                    </a:cubicBezTo>
                    <a:cubicBezTo>
                      <a:pt x="85525" y="83746"/>
                      <a:pt x="90504" y="99269"/>
                      <a:pt x="125359" y="111277"/>
                    </a:cubicBezTo>
                    <a:cubicBezTo>
                      <a:pt x="125359" y="111277"/>
                      <a:pt x="4979" y="110692"/>
                      <a:pt x="0" y="27803"/>
                    </a:cubicBezTo>
                    <a:lnTo>
                      <a:pt x="22260" y="3492"/>
                    </a:lnTo>
                    <a:close/>
                  </a:path>
                </a:pathLst>
              </a:custGeom>
              <a:solidFill>
                <a:srgbClr val="35070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7" name="Freeform: Shape 4376">
                <a:extLst>
                  <a:ext uri="{FF2B5EF4-FFF2-40B4-BE49-F238E27FC236}">
                    <a16:creationId xmlns:a16="http://schemas.microsoft.com/office/drawing/2014/main" id="{B66F11BE-B997-4C00-8BAF-429A5C54D020}"/>
                  </a:ext>
                </a:extLst>
              </p:cNvPr>
              <p:cNvSpPr/>
              <p:nvPr/>
            </p:nvSpPr>
            <p:spPr>
              <a:xfrm>
                <a:off x="6104258" y="4396276"/>
                <a:ext cx="167242" cy="96046"/>
              </a:xfrm>
              <a:custGeom>
                <a:avLst/>
                <a:gdLst>
                  <a:gd name="connsiteX0" fmla="*/ 137367 w 167242"/>
                  <a:gd name="connsiteY0" fmla="*/ 64707 h 96046"/>
                  <a:gd name="connsiteX1" fmla="*/ 167243 w 167242"/>
                  <a:gd name="connsiteY1" fmla="*/ 95754 h 96046"/>
                  <a:gd name="connsiteX2" fmla="*/ 166071 w 167242"/>
                  <a:gd name="connsiteY2" fmla="*/ 96047 h 96046"/>
                  <a:gd name="connsiteX3" fmla="*/ 39541 w 167242"/>
                  <a:gd name="connsiteY3" fmla="*/ 27510 h 96046"/>
                  <a:gd name="connsiteX4" fmla="*/ 16402 w 167242"/>
                  <a:gd name="connsiteY4" fmla="*/ 69979 h 96046"/>
                  <a:gd name="connsiteX5" fmla="*/ 0 w 167242"/>
                  <a:gd name="connsiteY5" fmla="*/ 27803 h 96046"/>
                  <a:gd name="connsiteX6" fmla="*/ 22260 w 167242"/>
                  <a:gd name="connsiteY6" fmla="*/ 3492 h 96046"/>
                  <a:gd name="connsiteX7" fmla="*/ 137367 w 167242"/>
                  <a:gd name="connsiteY7" fmla="*/ 64707 h 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242" h="96046">
                    <a:moveTo>
                      <a:pt x="137367" y="64707"/>
                    </a:moveTo>
                    <a:cubicBezTo>
                      <a:pt x="137367" y="64707"/>
                      <a:pt x="146740" y="84624"/>
                      <a:pt x="167243" y="95754"/>
                    </a:cubicBezTo>
                    <a:cubicBezTo>
                      <a:pt x="167243" y="95754"/>
                      <a:pt x="166657" y="95754"/>
                      <a:pt x="166071" y="96047"/>
                    </a:cubicBezTo>
                    <a:cubicBezTo>
                      <a:pt x="131802" y="93118"/>
                      <a:pt x="73516" y="26045"/>
                      <a:pt x="39541" y="27510"/>
                    </a:cubicBezTo>
                    <a:cubicBezTo>
                      <a:pt x="15230" y="28388"/>
                      <a:pt x="13766" y="51820"/>
                      <a:pt x="16402" y="69979"/>
                    </a:cubicBezTo>
                    <a:cubicBezTo>
                      <a:pt x="7322" y="59142"/>
                      <a:pt x="1172" y="45376"/>
                      <a:pt x="0" y="27803"/>
                    </a:cubicBezTo>
                    <a:lnTo>
                      <a:pt x="22260" y="3492"/>
                    </a:lnTo>
                    <a:cubicBezTo>
                      <a:pt x="22553" y="3492"/>
                      <a:pt x="80546" y="-21989"/>
                      <a:pt x="137367" y="64707"/>
                    </a:cubicBezTo>
                    <a:close/>
                  </a:path>
                </a:pathLst>
              </a:custGeom>
              <a:solidFill>
                <a:srgbClr val="240004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78" name="Graphic 4369">
                <a:extLst>
                  <a:ext uri="{FF2B5EF4-FFF2-40B4-BE49-F238E27FC236}">
                    <a16:creationId xmlns:a16="http://schemas.microsoft.com/office/drawing/2014/main" id="{C97F4BA4-67D0-42E1-A126-D3BE9AC96D7F}"/>
                  </a:ext>
                </a:extLst>
              </p:cNvPr>
              <p:cNvGrpSpPr/>
              <p:nvPr/>
            </p:nvGrpSpPr>
            <p:grpSpPr>
              <a:xfrm>
                <a:off x="5854831" y="4000490"/>
                <a:ext cx="254113" cy="433254"/>
                <a:chOff x="5854831" y="4000490"/>
                <a:chExt cx="254113" cy="433254"/>
              </a:xfrm>
            </p:grpSpPr>
            <p:grpSp>
              <p:nvGrpSpPr>
                <p:cNvPr id="4379" name="Graphic 4369">
                  <a:extLst>
                    <a:ext uri="{FF2B5EF4-FFF2-40B4-BE49-F238E27FC236}">
                      <a16:creationId xmlns:a16="http://schemas.microsoft.com/office/drawing/2014/main" id="{D6ED62EE-0A93-4DBA-B736-ACAEB27E6D51}"/>
                    </a:ext>
                  </a:extLst>
                </p:cNvPr>
                <p:cNvGrpSpPr/>
                <p:nvPr/>
              </p:nvGrpSpPr>
              <p:grpSpPr>
                <a:xfrm>
                  <a:off x="5854831" y="4000490"/>
                  <a:ext cx="113594" cy="107169"/>
                  <a:chOff x="5854831" y="4000490"/>
                  <a:chExt cx="113594" cy="107169"/>
                </a:xfrm>
              </p:grpSpPr>
              <p:sp>
                <p:nvSpPr>
                  <p:cNvPr id="4380" name="Freeform: Shape 4379">
                    <a:extLst>
                      <a:ext uri="{FF2B5EF4-FFF2-40B4-BE49-F238E27FC236}">
                        <a16:creationId xmlns:a16="http://schemas.microsoft.com/office/drawing/2014/main" id="{53AC3AD7-691F-420D-8F76-D4617301A43A}"/>
                      </a:ext>
                    </a:extLst>
                  </p:cNvPr>
                  <p:cNvSpPr/>
                  <p:nvPr/>
                </p:nvSpPr>
                <p:spPr>
                  <a:xfrm>
                    <a:off x="5854831" y="4000490"/>
                    <a:ext cx="113594" cy="107169"/>
                  </a:xfrm>
                  <a:custGeom>
                    <a:avLst/>
                    <a:gdLst>
                      <a:gd name="connsiteX0" fmla="*/ 467 w 113594"/>
                      <a:gd name="connsiteY0" fmla="*/ 55714 h 107169"/>
                      <a:gd name="connsiteX1" fmla="*/ 6911 w 113594"/>
                      <a:gd name="connsiteY1" fmla="*/ 78267 h 107169"/>
                      <a:gd name="connsiteX2" fmla="*/ 19798 w 113594"/>
                      <a:gd name="connsiteY2" fmla="*/ 95547 h 107169"/>
                      <a:gd name="connsiteX3" fmla="*/ 61975 w 113594"/>
                      <a:gd name="connsiteY3" fmla="*/ 106384 h 107169"/>
                      <a:gd name="connsiteX4" fmla="*/ 100051 w 113594"/>
                      <a:gd name="connsiteY4" fmla="*/ 86468 h 107169"/>
                      <a:gd name="connsiteX5" fmla="*/ 113524 w 113594"/>
                      <a:gd name="connsiteY5" fmla="*/ 51320 h 107169"/>
                      <a:gd name="connsiteX6" fmla="*/ 111181 w 113594"/>
                      <a:gd name="connsiteY6" fmla="*/ 33161 h 107169"/>
                      <a:gd name="connsiteX7" fmla="*/ 101516 w 113594"/>
                      <a:gd name="connsiteY7" fmla="*/ 18223 h 107169"/>
                      <a:gd name="connsiteX8" fmla="*/ 58167 w 113594"/>
                      <a:gd name="connsiteY8" fmla="*/ 650 h 107169"/>
                      <a:gd name="connsiteX9" fmla="*/ 12476 w 113594"/>
                      <a:gd name="connsiteY9" fmla="*/ 14123 h 107169"/>
                      <a:gd name="connsiteX10" fmla="*/ 1932 w 113594"/>
                      <a:gd name="connsiteY10" fmla="*/ 32868 h 107169"/>
                      <a:gd name="connsiteX11" fmla="*/ 467 w 113594"/>
                      <a:gd name="connsiteY11" fmla="*/ 55714 h 107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3594" h="107169">
                        <a:moveTo>
                          <a:pt x="467" y="55714"/>
                        </a:moveTo>
                        <a:cubicBezTo>
                          <a:pt x="1346" y="63915"/>
                          <a:pt x="3689" y="71530"/>
                          <a:pt x="6911" y="78267"/>
                        </a:cubicBezTo>
                        <a:cubicBezTo>
                          <a:pt x="10426" y="85003"/>
                          <a:pt x="14526" y="90861"/>
                          <a:pt x="19798" y="95547"/>
                        </a:cubicBezTo>
                        <a:cubicBezTo>
                          <a:pt x="30342" y="104920"/>
                          <a:pt x="44108" y="109020"/>
                          <a:pt x="61975" y="106384"/>
                        </a:cubicBezTo>
                        <a:cubicBezTo>
                          <a:pt x="79841" y="103748"/>
                          <a:pt x="91850" y="96133"/>
                          <a:pt x="100051" y="86468"/>
                        </a:cubicBezTo>
                        <a:cubicBezTo>
                          <a:pt x="108252" y="76509"/>
                          <a:pt x="112646" y="64501"/>
                          <a:pt x="113524" y="51320"/>
                        </a:cubicBezTo>
                        <a:cubicBezTo>
                          <a:pt x="113817" y="44877"/>
                          <a:pt x="113231" y="38726"/>
                          <a:pt x="111181" y="33161"/>
                        </a:cubicBezTo>
                        <a:cubicBezTo>
                          <a:pt x="109131" y="27596"/>
                          <a:pt x="106202" y="22617"/>
                          <a:pt x="101516" y="18223"/>
                        </a:cubicBezTo>
                        <a:cubicBezTo>
                          <a:pt x="92436" y="9436"/>
                          <a:pt x="78084" y="2993"/>
                          <a:pt x="58167" y="650"/>
                        </a:cubicBezTo>
                        <a:cubicBezTo>
                          <a:pt x="38250" y="-1987"/>
                          <a:pt x="22434" y="3578"/>
                          <a:pt x="12476" y="14123"/>
                        </a:cubicBezTo>
                        <a:cubicBezTo>
                          <a:pt x="7497" y="19395"/>
                          <a:pt x="3982" y="25838"/>
                          <a:pt x="1932" y="32868"/>
                        </a:cubicBezTo>
                        <a:cubicBezTo>
                          <a:pt x="-119" y="39605"/>
                          <a:pt x="-412" y="47513"/>
                          <a:pt x="467" y="5571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1" name="Freeform: Shape 4380">
                    <a:extLst>
                      <a:ext uri="{FF2B5EF4-FFF2-40B4-BE49-F238E27FC236}">
                        <a16:creationId xmlns:a16="http://schemas.microsoft.com/office/drawing/2014/main" id="{BB0DFF3C-21B0-455F-A397-E8E686DBD4DD}"/>
                      </a:ext>
                    </a:extLst>
                  </p:cNvPr>
                  <p:cNvSpPr/>
                  <p:nvPr/>
                </p:nvSpPr>
                <p:spPr>
                  <a:xfrm>
                    <a:off x="5857641" y="4010512"/>
                    <a:ext cx="110555" cy="96863"/>
                  </a:xfrm>
                  <a:custGeom>
                    <a:avLst/>
                    <a:gdLst>
                      <a:gd name="connsiteX0" fmla="*/ 59164 w 110555"/>
                      <a:gd name="connsiteY0" fmla="*/ 96069 h 96863"/>
                      <a:gd name="connsiteX1" fmla="*/ 21088 w 110555"/>
                      <a:gd name="connsiteY1" fmla="*/ 88454 h 96863"/>
                      <a:gd name="connsiteX2" fmla="*/ 8201 w 110555"/>
                      <a:gd name="connsiteY2" fmla="*/ 75274 h 96863"/>
                      <a:gd name="connsiteX3" fmla="*/ 0 w 110555"/>
                      <a:gd name="connsiteY3" fmla="*/ 57407 h 96863"/>
                      <a:gd name="connsiteX4" fmla="*/ 36905 w 110555"/>
                      <a:gd name="connsiteY4" fmla="*/ 57114 h 96863"/>
                      <a:gd name="connsiteX5" fmla="*/ 61508 w 110555"/>
                      <a:gd name="connsiteY5" fmla="*/ 43055 h 96863"/>
                      <a:gd name="connsiteX6" fmla="*/ 89040 w 110555"/>
                      <a:gd name="connsiteY6" fmla="*/ 0 h 96863"/>
                      <a:gd name="connsiteX7" fmla="*/ 110421 w 110555"/>
                      <a:gd name="connsiteY7" fmla="*/ 40419 h 96863"/>
                      <a:gd name="connsiteX8" fmla="*/ 96948 w 110555"/>
                      <a:gd name="connsiteY8" fmla="*/ 75567 h 96863"/>
                      <a:gd name="connsiteX9" fmla="*/ 59164 w 110555"/>
                      <a:gd name="connsiteY9" fmla="*/ 96069 h 9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555" h="96863">
                        <a:moveTo>
                          <a:pt x="59164" y="96069"/>
                        </a:moveTo>
                        <a:cubicBezTo>
                          <a:pt x="43641" y="98412"/>
                          <a:pt x="31047" y="95484"/>
                          <a:pt x="21088" y="88454"/>
                        </a:cubicBezTo>
                        <a:cubicBezTo>
                          <a:pt x="16109" y="84939"/>
                          <a:pt x="11716" y="80546"/>
                          <a:pt x="8201" y="75274"/>
                        </a:cubicBezTo>
                        <a:cubicBezTo>
                          <a:pt x="4686" y="70002"/>
                          <a:pt x="1757" y="64144"/>
                          <a:pt x="0" y="57407"/>
                        </a:cubicBezTo>
                        <a:cubicBezTo>
                          <a:pt x="14938" y="60629"/>
                          <a:pt x="26946" y="60043"/>
                          <a:pt x="36905" y="57114"/>
                        </a:cubicBezTo>
                        <a:cubicBezTo>
                          <a:pt x="46863" y="54185"/>
                          <a:pt x="54771" y="49206"/>
                          <a:pt x="61508" y="43055"/>
                        </a:cubicBezTo>
                        <a:cubicBezTo>
                          <a:pt x="74688" y="30754"/>
                          <a:pt x="82889" y="14059"/>
                          <a:pt x="89040" y="0"/>
                        </a:cubicBezTo>
                        <a:cubicBezTo>
                          <a:pt x="105149" y="9373"/>
                          <a:pt x="111593" y="23431"/>
                          <a:pt x="110421" y="40419"/>
                        </a:cubicBezTo>
                        <a:cubicBezTo>
                          <a:pt x="109542" y="53307"/>
                          <a:pt x="105149" y="65608"/>
                          <a:pt x="96948" y="75567"/>
                        </a:cubicBezTo>
                        <a:cubicBezTo>
                          <a:pt x="89040" y="86111"/>
                          <a:pt x="76738" y="93433"/>
                          <a:pt x="59164" y="9606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2" name="Graphic 4369">
                  <a:extLst>
                    <a:ext uri="{FF2B5EF4-FFF2-40B4-BE49-F238E27FC236}">
                      <a16:creationId xmlns:a16="http://schemas.microsoft.com/office/drawing/2014/main" id="{38961F88-85C3-49C9-A8BC-506BAF5CE020}"/>
                    </a:ext>
                  </a:extLst>
                </p:cNvPr>
                <p:cNvGrpSpPr/>
                <p:nvPr/>
              </p:nvGrpSpPr>
              <p:grpSpPr>
                <a:xfrm>
                  <a:off x="5877814" y="4106612"/>
                  <a:ext cx="96227" cy="105758"/>
                  <a:chOff x="5877814" y="4106612"/>
                  <a:chExt cx="96227" cy="105758"/>
                </a:xfrm>
              </p:grpSpPr>
              <p:sp>
                <p:nvSpPr>
                  <p:cNvPr id="4383" name="Freeform: Shape 4382">
                    <a:extLst>
                      <a:ext uri="{FF2B5EF4-FFF2-40B4-BE49-F238E27FC236}">
                        <a16:creationId xmlns:a16="http://schemas.microsoft.com/office/drawing/2014/main" id="{71B8EE82-1C4F-42AA-8566-A9739A3DEAC3}"/>
                      </a:ext>
                    </a:extLst>
                  </p:cNvPr>
                  <p:cNvSpPr/>
                  <p:nvPr/>
                </p:nvSpPr>
                <p:spPr>
                  <a:xfrm>
                    <a:off x="5877814" y="4106612"/>
                    <a:ext cx="96106" cy="105587"/>
                  </a:xfrm>
                  <a:custGeom>
                    <a:avLst/>
                    <a:gdLst>
                      <a:gd name="connsiteX0" fmla="*/ 3845 w 96106"/>
                      <a:gd name="connsiteY0" fmla="*/ 63821 h 105587"/>
                      <a:gd name="connsiteX1" fmla="*/ 8531 w 96106"/>
                      <a:gd name="connsiteY1" fmla="*/ 74658 h 105587"/>
                      <a:gd name="connsiteX2" fmla="*/ 14389 w 96106"/>
                      <a:gd name="connsiteY2" fmla="*/ 84323 h 105587"/>
                      <a:gd name="connsiteX3" fmla="*/ 29034 w 96106"/>
                      <a:gd name="connsiteY3" fmla="*/ 98675 h 105587"/>
                      <a:gd name="connsiteX4" fmla="*/ 46314 w 96106"/>
                      <a:gd name="connsiteY4" fmla="*/ 105412 h 105587"/>
                      <a:gd name="connsiteX5" fmla="*/ 65645 w 96106"/>
                      <a:gd name="connsiteY5" fmla="*/ 102775 h 105587"/>
                      <a:gd name="connsiteX6" fmla="*/ 82047 w 96106"/>
                      <a:gd name="connsiteY6" fmla="*/ 92231 h 105587"/>
                      <a:gd name="connsiteX7" fmla="*/ 91713 w 96106"/>
                      <a:gd name="connsiteY7" fmla="*/ 77294 h 105587"/>
                      <a:gd name="connsiteX8" fmla="*/ 95814 w 96106"/>
                      <a:gd name="connsiteY8" fmla="*/ 59720 h 105587"/>
                      <a:gd name="connsiteX9" fmla="*/ 96106 w 96106"/>
                      <a:gd name="connsiteY9" fmla="*/ 50347 h 105587"/>
                      <a:gd name="connsiteX10" fmla="*/ 95228 w 96106"/>
                      <a:gd name="connsiteY10" fmla="*/ 40682 h 105587"/>
                      <a:gd name="connsiteX11" fmla="*/ 89663 w 96106"/>
                      <a:gd name="connsiteY11" fmla="*/ 22815 h 105587"/>
                      <a:gd name="connsiteX12" fmla="*/ 78533 w 96106"/>
                      <a:gd name="connsiteY12" fmla="*/ 9342 h 105587"/>
                      <a:gd name="connsiteX13" fmla="*/ 61545 w 96106"/>
                      <a:gd name="connsiteY13" fmla="*/ 1434 h 105587"/>
                      <a:gd name="connsiteX14" fmla="*/ 38992 w 96106"/>
                      <a:gd name="connsiteY14" fmla="*/ 848 h 105587"/>
                      <a:gd name="connsiteX15" fmla="*/ 4430 w 96106"/>
                      <a:gd name="connsiteY15" fmla="*/ 22815 h 105587"/>
                      <a:gd name="connsiteX16" fmla="*/ 37 w 96106"/>
                      <a:gd name="connsiteY16" fmla="*/ 42439 h 105587"/>
                      <a:gd name="connsiteX17" fmla="*/ 3845 w 96106"/>
                      <a:gd name="connsiteY17" fmla="*/ 63821 h 10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6106" h="105587">
                        <a:moveTo>
                          <a:pt x="3845" y="63821"/>
                        </a:moveTo>
                        <a:cubicBezTo>
                          <a:pt x="5309" y="67628"/>
                          <a:pt x="6481" y="71436"/>
                          <a:pt x="8531" y="74658"/>
                        </a:cubicBezTo>
                        <a:cubicBezTo>
                          <a:pt x="10288" y="78172"/>
                          <a:pt x="12339" y="81394"/>
                          <a:pt x="14389" y="84323"/>
                        </a:cubicBezTo>
                        <a:cubicBezTo>
                          <a:pt x="18489" y="90181"/>
                          <a:pt x="23762" y="95160"/>
                          <a:pt x="29034" y="98675"/>
                        </a:cubicBezTo>
                        <a:cubicBezTo>
                          <a:pt x="34306" y="102190"/>
                          <a:pt x="40164" y="104533"/>
                          <a:pt x="46314" y="105412"/>
                        </a:cubicBezTo>
                        <a:cubicBezTo>
                          <a:pt x="52465" y="105997"/>
                          <a:pt x="58909" y="105119"/>
                          <a:pt x="65645" y="102775"/>
                        </a:cubicBezTo>
                        <a:cubicBezTo>
                          <a:pt x="72382" y="100139"/>
                          <a:pt x="77947" y="96625"/>
                          <a:pt x="82047" y="92231"/>
                        </a:cubicBezTo>
                        <a:cubicBezTo>
                          <a:pt x="86148" y="87838"/>
                          <a:pt x="89370" y="82859"/>
                          <a:pt x="91713" y="77294"/>
                        </a:cubicBezTo>
                        <a:cubicBezTo>
                          <a:pt x="94056" y="71729"/>
                          <a:pt x="95228" y="65871"/>
                          <a:pt x="95814" y="59720"/>
                        </a:cubicBezTo>
                        <a:cubicBezTo>
                          <a:pt x="96106" y="56498"/>
                          <a:pt x="96106" y="53569"/>
                          <a:pt x="96106" y="50347"/>
                        </a:cubicBezTo>
                        <a:cubicBezTo>
                          <a:pt x="95814" y="47126"/>
                          <a:pt x="95814" y="43904"/>
                          <a:pt x="95228" y="40682"/>
                        </a:cubicBezTo>
                        <a:cubicBezTo>
                          <a:pt x="94056" y="34238"/>
                          <a:pt x="92299" y="28087"/>
                          <a:pt x="89663" y="22815"/>
                        </a:cubicBezTo>
                        <a:cubicBezTo>
                          <a:pt x="86734" y="17543"/>
                          <a:pt x="83219" y="12857"/>
                          <a:pt x="78533" y="9342"/>
                        </a:cubicBezTo>
                        <a:cubicBezTo>
                          <a:pt x="73846" y="5535"/>
                          <a:pt x="68281" y="2899"/>
                          <a:pt x="61545" y="1434"/>
                        </a:cubicBezTo>
                        <a:cubicBezTo>
                          <a:pt x="54808" y="-30"/>
                          <a:pt x="47193" y="-616"/>
                          <a:pt x="38992" y="848"/>
                        </a:cubicBezTo>
                        <a:cubicBezTo>
                          <a:pt x="22297" y="3191"/>
                          <a:pt x="10288" y="11100"/>
                          <a:pt x="4430" y="22815"/>
                        </a:cubicBezTo>
                        <a:cubicBezTo>
                          <a:pt x="1501" y="28673"/>
                          <a:pt x="-256" y="35117"/>
                          <a:pt x="37" y="42439"/>
                        </a:cubicBezTo>
                        <a:cubicBezTo>
                          <a:pt x="-256" y="48590"/>
                          <a:pt x="1209" y="56205"/>
                          <a:pt x="3845" y="63821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4" name="Freeform: Shape 4383">
                    <a:extLst>
                      <a:ext uri="{FF2B5EF4-FFF2-40B4-BE49-F238E27FC236}">
                        <a16:creationId xmlns:a16="http://schemas.microsoft.com/office/drawing/2014/main" id="{345E136F-81F0-4B21-B6FF-80F0FA357FA9}"/>
                      </a:ext>
                    </a:extLst>
                  </p:cNvPr>
                  <p:cNvSpPr/>
                  <p:nvPr/>
                </p:nvSpPr>
                <p:spPr>
                  <a:xfrm>
                    <a:off x="5886345" y="4110096"/>
                    <a:ext cx="87696" cy="102274"/>
                  </a:xfrm>
                  <a:custGeom>
                    <a:avLst/>
                    <a:gdLst>
                      <a:gd name="connsiteX0" fmla="*/ 56822 w 87696"/>
                      <a:gd name="connsiteY0" fmla="*/ 99291 h 102274"/>
                      <a:gd name="connsiteX1" fmla="*/ 39834 w 87696"/>
                      <a:gd name="connsiteY1" fmla="*/ 102220 h 102274"/>
                      <a:gd name="connsiteX2" fmla="*/ 24310 w 87696"/>
                      <a:gd name="connsiteY2" fmla="*/ 97827 h 102274"/>
                      <a:gd name="connsiteX3" fmla="*/ 10837 w 87696"/>
                      <a:gd name="connsiteY3" fmla="*/ 87283 h 102274"/>
                      <a:gd name="connsiteX4" fmla="*/ 4979 w 87696"/>
                      <a:gd name="connsiteY4" fmla="*/ 79960 h 102274"/>
                      <a:gd name="connsiteX5" fmla="*/ 0 w 87696"/>
                      <a:gd name="connsiteY5" fmla="*/ 71466 h 102274"/>
                      <a:gd name="connsiteX6" fmla="*/ 30168 w 87696"/>
                      <a:gd name="connsiteY6" fmla="*/ 65023 h 102274"/>
                      <a:gd name="connsiteX7" fmla="*/ 47156 w 87696"/>
                      <a:gd name="connsiteY7" fmla="*/ 47449 h 102274"/>
                      <a:gd name="connsiteX8" fmla="*/ 52428 w 87696"/>
                      <a:gd name="connsiteY8" fmla="*/ 36319 h 102274"/>
                      <a:gd name="connsiteX9" fmla="*/ 56236 w 87696"/>
                      <a:gd name="connsiteY9" fmla="*/ 24310 h 102274"/>
                      <a:gd name="connsiteX10" fmla="*/ 58872 w 87696"/>
                      <a:gd name="connsiteY10" fmla="*/ 12009 h 102274"/>
                      <a:gd name="connsiteX11" fmla="*/ 60629 w 87696"/>
                      <a:gd name="connsiteY11" fmla="*/ 0 h 102274"/>
                      <a:gd name="connsiteX12" fmla="*/ 78496 w 87696"/>
                      <a:gd name="connsiteY12" fmla="*/ 14645 h 102274"/>
                      <a:gd name="connsiteX13" fmla="*/ 86697 w 87696"/>
                      <a:gd name="connsiteY13" fmla="*/ 37198 h 102274"/>
                      <a:gd name="connsiteX14" fmla="*/ 87575 w 87696"/>
                      <a:gd name="connsiteY14" fmla="*/ 46863 h 102274"/>
                      <a:gd name="connsiteX15" fmla="*/ 87283 w 87696"/>
                      <a:gd name="connsiteY15" fmla="*/ 56236 h 102274"/>
                      <a:gd name="connsiteX16" fmla="*/ 83182 w 87696"/>
                      <a:gd name="connsiteY16" fmla="*/ 73809 h 102274"/>
                      <a:gd name="connsiteX17" fmla="*/ 73516 w 87696"/>
                      <a:gd name="connsiteY17" fmla="*/ 88747 h 102274"/>
                      <a:gd name="connsiteX18" fmla="*/ 56822 w 87696"/>
                      <a:gd name="connsiteY18" fmla="*/ 99291 h 102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7696" h="102274">
                        <a:moveTo>
                          <a:pt x="56822" y="99291"/>
                        </a:moveTo>
                        <a:cubicBezTo>
                          <a:pt x="50964" y="101634"/>
                          <a:pt x="45106" y="102513"/>
                          <a:pt x="39834" y="102220"/>
                        </a:cubicBezTo>
                        <a:cubicBezTo>
                          <a:pt x="34269" y="101927"/>
                          <a:pt x="28997" y="100463"/>
                          <a:pt x="24310" y="97827"/>
                        </a:cubicBezTo>
                        <a:cubicBezTo>
                          <a:pt x="19624" y="95191"/>
                          <a:pt x="14938" y="91676"/>
                          <a:pt x="10837" y="87283"/>
                        </a:cubicBezTo>
                        <a:cubicBezTo>
                          <a:pt x="8787" y="85232"/>
                          <a:pt x="7030" y="82596"/>
                          <a:pt x="4979" y="79960"/>
                        </a:cubicBezTo>
                        <a:cubicBezTo>
                          <a:pt x="3222" y="77324"/>
                          <a:pt x="1464" y="74395"/>
                          <a:pt x="0" y="71466"/>
                        </a:cubicBezTo>
                        <a:cubicBezTo>
                          <a:pt x="12887" y="72052"/>
                          <a:pt x="22553" y="69416"/>
                          <a:pt x="30168" y="65023"/>
                        </a:cubicBezTo>
                        <a:cubicBezTo>
                          <a:pt x="37491" y="60629"/>
                          <a:pt x="43056" y="54478"/>
                          <a:pt x="47156" y="47449"/>
                        </a:cubicBezTo>
                        <a:cubicBezTo>
                          <a:pt x="49206" y="43934"/>
                          <a:pt x="50964" y="40127"/>
                          <a:pt x="52428" y="36319"/>
                        </a:cubicBezTo>
                        <a:cubicBezTo>
                          <a:pt x="53893" y="32511"/>
                          <a:pt x="55357" y="28411"/>
                          <a:pt x="56236" y="24310"/>
                        </a:cubicBezTo>
                        <a:cubicBezTo>
                          <a:pt x="57114" y="20210"/>
                          <a:pt x="57993" y="16109"/>
                          <a:pt x="58872" y="12009"/>
                        </a:cubicBezTo>
                        <a:cubicBezTo>
                          <a:pt x="59750" y="7908"/>
                          <a:pt x="60043" y="3808"/>
                          <a:pt x="60629" y="0"/>
                        </a:cubicBezTo>
                        <a:cubicBezTo>
                          <a:pt x="68244" y="3222"/>
                          <a:pt x="74102" y="8201"/>
                          <a:pt x="78496" y="14645"/>
                        </a:cubicBezTo>
                        <a:cubicBezTo>
                          <a:pt x="82889" y="21088"/>
                          <a:pt x="85525" y="28704"/>
                          <a:pt x="86697" y="37198"/>
                        </a:cubicBezTo>
                        <a:cubicBezTo>
                          <a:pt x="87283" y="40420"/>
                          <a:pt x="87283" y="43934"/>
                          <a:pt x="87575" y="46863"/>
                        </a:cubicBezTo>
                        <a:cubicBezTo>
                          <a:pt x="87868" y="50085"/>
                          <a:pt x="87575" y="53307"/>
                          <a:pt x="87283" y="56236"/>
                        </a:cubicBezTo>
                        <a:cubicBezTo>
                          <a:pt x="86697" y="62387"/>
                          <a:pt x="85525" y="68244"/>
                          <a:pt x="83182" y="73809"/>
                        </a:cubicBezTo>
                        <a:cubicBezTo>
                          <a:pt x="80839" y="79374"/>
                          <a:pt x="77617" y="84354"/>
                          <a:pt x="73516" y="88747"/>
                        </a:cubicBezTo>
                        <a:cubicBezTo>
                          <a:pt x="69123" y="92847"/>
                          <a:pt x="63851" y="96655"/>
                          <a:pt x="56822" y="992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5" name="Graphic 4369">
                  <a:extLst>
                    <a:ext uri="{FF2B5EF4-FFF2-40B4-BE49-F238E27FC236}">
                      <a16:creationId xmlns:a16="http://schemas.microsoft.com/office/drawing/2014/main" id="{3A04F7DB-69EB-413B-8375-6E3BB2169B3D}"/>
                    </a:ext>
                  </a:extLst>
                </p:cNvPr>
                <p:cNvGrpSpPr/>
                <p:nvPr/>
              </p:nvGrpSpPr>
              <p:grpSpPr>
                <a:xfrm>
                  <a:off x="5919906" y="4206868"/>
                  <a:ext cx="86012" cy="101224"/>
                  <a:chOff x="5919906" y="4206868"/>
                  <a:chExt cx="86012" cy="101224"/>
                </a:xfrm>
              </p:grpSpPr>
              <p:sp>
                <p:nvSpPr>
                  <p:cNvPr id="4386" name="Freeform: Shape 4385">
                    <a:extLst>
                      <a:ext uri="{FF2B5EF4-FFF2-40B4-BE49-F238E27FC236}">
                        <a16:creationId xmlns:a16="http://schemas.microsoft.com/office/drawing/2014/main" id="{F6C94525-DB60-46F6-9E3B-711A61F843D9}"/>
                      </a:ext>
                    </a:extLst>
                  </p:cNvPr>
                  <p:cNvSpPr/>
                  <p:nvPr/>
                </p:nvSpPr>
                <p:spPr>
                  <a:xfrm>
                    <a:off x="5919906" y="4206868"/>
                    <a:ext cx="85719" cy="101224"/>
                  </a:xfrm>
                  <a:custGeom>
                    <a:avLst/>
                    <a:gdLst>
                      <a:gd name="connsiteX0" fmla="*/ 11837 w 85719"/>
                      <a:gd name="connsiteY0" fmla="*/ 68420 h 101224"/>
                      <a:gd name="connsiteX1" fmla="*/ 18867 w 85719"/>
                      <a:gd name="connsiteY1" fmla="*/ 77793 h 101224"/>
                      <a:gd name="connsiteX2" fmla="*/ 26189 w 85719"/>
                      <a:gd name="connsiteY2" fmla="*/ 85994 h 101224"/>
                      <a:gd name="connsiteX3" fmla="*/ 42005 w 85719"/>
                      <a:gd name="connsiteY3" fmla="*/ 97417 h 101224"/>
                      <a:gd name="connsiteX4" fmla="*/ 57822 w 85719"/>
                      <a:gd name="connsiteY4" fmla="*/ 101224 h 101224"/>
                      <a:gd name="connsiteX5" fmla="*/ 72466 w 85719"/>
                      <a:gd name="connsiteY5" fmla="*/ 96245 h 101224"/>
                      <a:gd name="connsiteX6" fmla="*/ 82424 w 85719"/>
                      <a:gd name="connsiteY6" fmla="*/ 84529 h 101224"/>
                      <a:gd name="connsiteX7" fmla="*/ 85647 w 85719"/>
                      <a:gd name="connsiteY7" fmla="*/ 69299 h 101224"/>
                      <a:gd name="connsiteX8" fmla="*/ 83889 w 85719"/>
                      <a:gd name="connsiteY8" fmla="*/ 52018 h 101224"/>
                      <a:gd name="connsiteX9" fmla="*/ 81546 w 85719"/>
                      <a:gd name="connsiteY9" fmla="*/ 42938 h 101224"/>
                      <a:gd name="connsiteX10" fmla="*/ 78031 w 85719"/>
                      <a:gd name="connsiteY10" fmla="*/ 33566 h 101224"/>
                      <a:gd name="connsiteX11" fmla="*/ 73931 w 85719"/>
                      <a:gd name="connsiteY11" fmla="*/ 24779 h 101224"/>
                      <a:gd name="connsiteX12" fmla="*/ 68951 w 85719"/>
                      <a:gd name="connsiteY12" fmla="*/ 17164 h 101224"/>
                      <a:gd name="connsiteX13" fmla="*/ 63386 w 85719"/>
                      <a:gd name="connsiteY13" fmla="*/ 10720 h 101224"/>
                      <a:gd name="connsiteX14" fmla="*/ 56943 w 85719"/>
                      <a:gd name="connsiteY14" fmla="*/ 5448 h 101224"/>
                      <a:gd name="connsiteX15" fmla="*/ 41419 w 85719"/>
                      <a:gd name="connsiteY15" fmla="*/ 176 h 101224"/>
                      <a:gd name="connsiteX16" fmla="*/ 22967 w 85719"/>
                      <a:gd name="connsiteY16" fmla="*/ 2812 h 101224"/>
                      <a:gd name="connsiteX17" fmla="*/ 7444 w 85719"/>
                      <a:gd name="connsiteY17" fmla="*/ 13356 h 101224"/>
                      <a:gd name="connsiteX18" fmla="*/ 414 w 85719"/>
                      <a:gd name="connsiteY18" fmla="*/ 29172 h 101224"/>
                      <a:gd name="connsiteX19" fmla="*/ 121 w 85719"/>
                      <a:gd name="connsiteY19" fmla="*/ 38545 h 101224"/>
                      <a:gd name="connsiteX20" fmla="*/ 1879 w 85719"/>
                      <a:gd name="connsiteY20" fmla="*/ 48503 h 101224"/>
                      <a:gd name="connsiteX21" fmla="*/ 5686 w 85719"/>
                      <a:gd name="connsiteY21" fmla="*/ 58755 h 101224"/>
                      <a:gd name="connsiteX22" fmla="*/ 11837 w 85719"/>
                      <a:gd name="connsiteY22" fmla="*/ 68420 h 10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19" h="101224">
                        <a:moveTo>
                          <a:pt x="11837" y="68420"/>
                        </a:moveTo>
                        <a:cubicBezTo>
                          <a:pt x="14180" y="71642"/>
                          <a:pt x="16230" y="74864"/>
                          <a:pt x="18867" y="77793"/>
                        </a:cubicBezTo>
                        <a:cubicBezTo>
                          <a:pt x="21210" y="80722"/>
                          <a:pt x="23553" y="83651"/>
                          <a:pt x="26189" y="85994"/>
                        </a:cubicBezTo>
                        <a:cubicBezTo>
                          <a:pt x="31461" y="90973"/>
                          <a:pt x="36733" y="94781"/>
                          <a:pt x="42005" y="97417"/>
                        </a:cubicBezTo>
                        <a:cubicBezTo>
                          <a:pt x="47277" y="100053"/>
                          <a:pt x="52842" y="101224"/>
                          <a:pt x="57822" y="101224"/>
                        </a:cubicBezTo>
                        <a:cubicBezTo>
                          <a:pt x="63094" y="101224"/>
                          <a:pt x="67780" y="99467"/>
                          <a:pt x="72466" y="96245"/>
                        </a:cubicBezTo>
                        <a:cubicBezTo>
                          <a:pt x="77153" y="93023"/>
                          <a:pt x="80374" y="88923"/>
                          <a:pt x="82424" y="84529"/>
                        </a:cubicBezTo>
                        <a:cubicBezTo>
                          <a:pt x="84475" y="79843"/>
                          <a:pt x="85353" y="74864"/>
                          <a:pt x="85647" y="69299"/>
                        </a:cubicBezTo>
                        <a:cubicBezTo>
                          <a:pt x="85939" y="63734"/>
                          <a:pt x="85353" y="57876"/>
                          <a:pt x="83889" y="52018"/>
                        </a:cubicBezTo>
                        <a:cubicBezTo>
                          <a:pt x="83303" y="49089"/>
                          <a:pt x="82424" y="45867"/>
                          <a:pt x="81546" y="42938"/>
                        </a:cubicBezTo>
                        <a:cubicBezTo>
                          <a:pt x="80667" y="39716"/>
                          <a:pt x="79496" y="36788"/>
                          <a:pt x="78031" y="33566"/>
                        </a:cubicBezTo>
                        <a:cubicBezTo>
                          <a:pt x="76567" y="30344"/>
                          <a:pt x="75395" y="27415"/>
                          <a:pt x="73931" y="24779"/>
                        </a:cubicBezTo>
                        <a:cubicBezTo>
                          <a:pt x="72466" y="22143"/>
                          <a:pt x="70709" y="19507"/>
                          <a:pt x="68951" y="17164"/>
                        </a:cubicBezTo>
                        <a:cubicBezTo>
                          <a:pt x="67194" y="14820"/>
                          <a:pt x="65437" y="12477"/>
                          <a:pt x="63386" y="10720"/>
                        </a:cubicBezTo>
                        <a:cubicBezTo>
                          <a:pt x="61336" y="8670"/>
                          <a:pt x="59286" y="6912"/>
                          <a:pt x="56943" y="5448"/>
                        </a:cubicBezTo>
                        <a:cubicBezTo>
                          <a:pt x="52257" y="2519"/>
                          <a:pt x="47277" y="762"/>
                          <a:pt x="41419" y="176"/>
                        </a:cubicBezTo>
                        <a:cubicBezTo>
                          <a:pt x="35855" y="-410"/>
                          <a:pt x="29411" y="469"/>
                          <a:pt x="22967" y="2812"/>
                        </a:cubicBezTo>
                        <a:cubicBezTo>
                          <a:pt x="16523" y="5155"/>
                          <a:pt x="11251" y="8963"/>
                          <a:pt x="7444" y="13356"/>
                        </a:cubicBezTo>
                        <a:cubicBezTo>
                          <a:pt x="3636" y="17749"/>
                          <a:pt x="1293" y="23314"/>
                          <a:pt x="414" y="29172"/>
                        </a:cubicBezTo>
                        <a:cubicBezTo>
                          <a:pt x="121" y="32101"/>
                          <a:pt x="-172" y="35323"/>
                          <a:pt x="121" y="38545"/>
                        </a:cubicBezTo>
                        <a:cubicBezTo>
                          <a:pt x="414" y="41767"/>
                          <a:pt x="1000" y="44989"/>
                          <a:pt x="1879" y="48503"/>
                        </a:cubicBezTo>
                        <a:cubicBezTo>
                          <a:pt x="2757" y="51725"/>
                          <a:pt x="4222" y="55240"/>
                          <a:pt x="5686" y="58755"/>
                        </a:cubicBezTo>
                        <a:cubicBezTo>
                          <a:pt x="8030" y="61391"/>
                          <a:pt x="9494" y="64905"/>
                          <a:pt x="11837" y="68420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7" name="Freeform: Shape 4386">
                    <a:extLst>
                      <a:ext uri="{FF2B5EF4-FFF2-40B4-BE49-F238E27FC236}">
                        <a16:creationId xmlns:a16="http://schemas.microsoft.com/office/drawing/2014/main" id="{2BA07B9F-04EB-4B8D-9B44-79FE28480383}"/>
                      </a:ext>
                    </a:extLst>
                  </p:cNvPr>
                  <p:cNvSpPr/>
                  <p:nvPr/>
                </p:nvSpPr>
                <p:spPr>
                  <a:xfrm>
                    <a:off x="5938773" y="4207923"/>
                    <a:ext cx="67146" cy="100083"/>
                  </a:xfrm>
                  <a:custGeom>
                    <a:avLst/>
                    <a:gdLst>
                      <a:gd name="connsiteX0" fmla="*/ 53893 w 67146"/>
                      <a:gd name="connsiteY0" fmla="*/ 95191 h 100083"/>
                      <a:gd name="connsiteX1" fmla="*/ 27532 w 67146"/>
                      <a:gd name="connsiteY1" fmla="*/ 98120 h 100083"/>
                      <a:gd name="connsiteX2" fmla="*/ 13473 w 67146"/>
                      <a:gd name="connsiteY2" fmla="*/ 90211 h 100083"/>
                      <a:gd name="connsiteX3" fmla="*/ 6444 w 67146"/>
                      <a:gd name="connsiteY3" fmla="*/ 84353 h 100083"/>
                      <a:gd name="connsiteX4" fmla="*/ 0 w 67146"/>
                      <a:gd name="connsiteY4" fmla="*/ 77031 h 100083"/>
                      <a:gd name="connsiteX5" fmla="*/ 22260 w 67146"/>
                      <a:gd name="connsiteY5" fmla="*/ 67073 h 100083"/>
                      <a:gd name="connsiteX6" fmla="*/ 30754 w 67146"/>
                      <a:gd name="connsiteY6" fmla="*/ 48035 h 100083"/>
                      <a:gd name="connsiteX7" fmla="*/ 31926 w 67146"/>
                      <a:gd name="connsiteY7" fmla="*/ 36612 h 100083"/>
                      <a:gd name="connsiteX8" fmla="*/ 31633 w 67146"/>
                      <a:gd name="connsiteY8" fmla="*/ 24310 h 100083"/>
                      <a:gd name="connsiteX9" fmla="*/ 30754 w 67146"/>
                      <a:gd name="connsiteY9" fmla="*/ 12009 h 100083"/>
                      <a:gd name="connsiteX10" fmla="*/ 29289 w 67146"/>
                      <a:gd name="connsiteY10" fmla="*/ 0 h 100083"/>
                      <a:gd name="connsiteX11" fmla="*/ 47156 w 67146"/>
                      <a:gd name="connsiteY11" fmla="*/ 11716 h 100083"/>
                      <a:gd name="connsiteX12" fmla="*/ 59458 w 67146"/>
                      <a:gd name="connsiteY12" fmla="*/ 32511 h 100083"/>
                      <a:gd name="connsiteX13" fmla="*/ 62972 w 67146"/>
                      <a:gd name="connsiteY13" fmla="*/ 41884 h 100083"/>
                      <a:gd name="connsiteX14" fmla="*/ 65316 w 67146"/>
                      <a:gd name="connsiteY14" fmla="*/ 50964 h 100083"/>
                      <a:gd name="connsiteX15" fmla="*/ 67073 w 67146"/>
                      <a:gd name="connsiteY15" fmla="*/ 68244 h 100083"/>
                      <a:gd name="connsiteX16" fmla="*/ 63851 w 67146"/>
                      <a:gd name="connsiteY16" fmla="*/ 83475 h 100083"/>
                      <a:gd name="connsiteX17" fmla="*/ 53893 w 67146"/>
                      <a:gd name="connsiteY17" fmla="*/ 95191 h 100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146" h="100083">
                        <a:moveTo>
                          <a:pt x="53893" y="95191"/>
                        </a:moveTo>
                        <a:cubicBezTo>
                          <a:pt x="45691" y="100756"/>
                          <a:pt x="36905" y="101341"/>
                          <a:pt x="27532" y="98120"/>
                        </a:cubicBezTo>
                        <a:cubicBezTo>
                          <a:pt x="22846" y="96362"/>
                          <a:pt x="18159" y="93726"/>
                          <a:pt x="13473" y="90211"/>
                        </a:cubicBezTo>
                        <a:cubicBezTo>
                          <a:pt x="11130" y="88454"/>
                          <a:pt x="8787" y="86404"/>
                          <a:pt x="6444" y="84353"/>
                        </a:cubicBezTo>
                        <a:cubicBezTo>
                          <a:pt x="4101" y="82303"/>
                          <a:pt x="2050" y="79667"/>
                          <a:pt x="0" y="77031"/>
                        </a:cubicBezTo>
                        <a:cubicBezTo>
                          <a:pt x="10544" y="75860"/>
                          <a:pt x="17574" y="72052"/>
                          <a:pt x="22260" y="67073"/>
                        </a:cubicBezTo>
                        <a:cubicBezTo>
                          <a:pt x="26946" y="62094"/>
                          <a:pt x="29582" y="55357"/>
                          <a:pt x="30754" y="48035"/>
                        </a:cubicBezTo>
                        <a:cubicBezTo>
                          <a:pt x="31340" y="44520"/>
                          <a:pt x="31926" y="40419"/>
                          <a:pt x="31926" y="36612"/>
                        </a:cubicBezTo>
                        <a:cubicBezTo>
                          <a:pt x="32218" y="32511"/>
                          <a:pt x="31926" y="28411"/>
                          <a:pt x="31633" y="24310"/>
                        </a:cubicBezTo>
                        <a:cubicBezTo>
                          <a:pt x="31340" y="20210"/>
                          <a:pt x="31047" y="16109"/>
                          <a:pt x="30754" y="12009"/>
                        </a:cubicBezTo>
                        <a:cubicBezTo>
                          <a:pt x="30461" y="7908"/>
                          <a:pt x="29582" y="4101"/>
                          <a:pt x="29289" y="0"/>
                        </a:cubicBezTo>
                        <a:cubicBezTo>
                          <a:pt x="36026" y="2050"/>
                          <a:pt x="42177" y="5858"/>
                          <a:pt x="47156" y="11716"/>
                        </a:cubicBezTo>
                        <a:cubicBezTo>
                          <a:pt x="52135" y="17281"/>
                          <a:pt x="56236" y="24310"/>
                          <a:pt x="59458" y="32511"/>
                        </a:cubicBezTo>
                        <a:cubicBezTo>
                          <a:pt x="60922" y="35733"/>
                          <a:pt x="61801" y="38662"/>
                          <a:pt x="62972" y="41884"/>
                        </a:cubicBezTo>
                        <a:cubicBezTo>
                          <a:pt x="63851" y="45106"/>
                          <a:pt x="64730" y="48035"/>
                          <a:pt x="65316" y="50964"/>
                        </a:cubicBezTo>
                        <a:cubicBezTo>
                          <a:pt x="66780" y="56822"/>
                          <a:pt x="67366" y="62679"/>
                          <a:pt x="67073" y="68244"/>
                        </a:cubicBezTo>
                        <a:cubicBezTo>
                          <a:pt x="66780" y="73809"/>
                          <a:pt x="65901" y="78789"/>
                          <a:pt x="63851" y="83475"/>
                        </a:cubicBezTo>
                        <a:cubicBezTo>
                          <a:pt x="61801" y="87868"/>
                          <a:pt x="58579" y="91969"/>
                          <a:pt x="53893" y="951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8" name="Graphic 4369">
                  <a:extLst>
                    <a:ext uri="{FF2B5EF4-FFF2-40B4-BE49-F238E27FC236}">
                      <a16:creationId xmlns:a16="http://schemas.microsoft.com/office/drawing/2014/main" id="{6D9C7085-0739-426E-AD8A-C9985634E523}"/>
                    </a:ext>
                  </a:extLst>
                </p:cNvPr>
                <p:cNvGrpSpPr/>
                <p:nvPr/>
              </p:nvGrpSpPr>
              <p:grpSpPr>
                <a:xfrm>
                  <a:off x="5982183" y="4298134"/>
                  <a:ext cx="84877" cy="89113"/>
                  <a:chOff x="5982183" y="4298134"/>
                  <a:chExt cx="84877" cy="89113"/>
                </a:xfrm>
              </p:grpSpPr>
              <p:sp>
                <p:nvSpPr>
                  <p:cNvPr id="4389" name="Freeform: Shape 4388">
                    <a:extLst>
                      <a:ext uri="{FF2B5EF4-FFF2-40B4-BE49-F238E27FC236}">
                        <a16:creationId xmlns:a16="http://schemas.microsoft.com/office/drawing/2014/main" id="{36B4650C-AA1C-4590-9611-95C863660FD5}"/>
                      </a:ext>
                    </a:extLst>
                  </p:cNvPr>
                  <p:cNvSpPr/>
                  <p:nvPr/>
                </p:nvSpPr>
                <p:spPr>
                  <a:xfrm>
                    <a:off x="5982183" y="4298134"/>
                    <a:ext cx="84877" cy="88818"/>
                  </a:xfrm>
                  <a:custGeom>
                    <a:avLst/>
                    <a:gdLst>
                      <a:gd name="connsiteX0" fmla="*/ 22491 w 84877"/>
                      <a:gd name="connsiteY0" fmla="*/ 65315 h 88818"/>
                      <a:gd name="connsiteX1" fmla="*/ 31278 w 84877"/>
                      <a:gd name="connsiteY1" fmla="*/ 72638 h 88818"/>
                      <a:gd name="connsiteX2" fmla="*/ 40064 w 84877"/>
                      <a:gd name="connsiteY2" fmla="*/ 78789 h 88818"/>
                      <a:gd name="connsiteX3" fmla="*/ 48558 w 84877"/>
                      <a:gd name="connsiteY3" fmla="*/ 83475 h 88818"/>
                      <a:gd name="connsiteX4" fmla="*/ 56759 w 84877"/>
                      <a:gd name="connsiteY4" fmla="*/ 86697 h 88818"/>
                      <a:gd name="connsiteX5" fmla="*/ 70818 w 84877"/>
                      <a:gd name="connsiteY5" fmla="*/ 88747 h 88818"/>
                      <a:gd name="connsiteX6" fmla="*/ 81070 w 84877"/>
                      <a:gd name="connsiteY6" fmla="*/ 83475 h 88818"/>
                      <a:gd name="connsiteX7" fmla="*/ 84877 w 84877"/>
                      <a:gd name="connsiteY7" fmla="*/ 72638 h 88818"/>
                      <a:gd name="connsiteX8" fmla="*/ 82241 w 84877"/>
                      <a:gd name="connsiteY8" fmla="*/ 59165 h 88818"/>
                      <a:gd name="connsiteX9" fmla="*/ 79020 w 84877"/>
                      <a:gd name="connsiteY9" fmla="*/ 51842 h 88818"/>
                      <a:gd name="connsiteX10" fmla="*/ 74919 w 84877"/>
                      <a:gd name="connsiteY10" fmla="*/ 43934 h 88818"/>
                      <a:gd name="connsiteX11" fmla="*/ 69940 w 84877"/>
                      <a:gd name="connsiteY11" fmla="*/ 35733 h 88818"/>
                      <a:gd name="connsiteX12" fmla="*/ 64082 w 84877"/>
                      <a:gd name="connsiteY12" fmla="*/ 27532 h 88818"/>
                      <a:gd name="connsiteX13" fmla="*/ 51487 w 84877"/>
                      <a:gd name="connsiteY13" fmla="*/ 12887 h 88818"/>
                      <a:gd name="connsiteX14" fmla="*/ 38307 w 84877"/>
                      <a:gd name="connsiteY14" fmla="*/ 3222 h 88818"/>
                      <a:gd name="connsiteX15" fmla="*/ 24248 w 84877"/>
                      <a:gd name="connsiteY15" fmla="*/ 0 h 88818"/>
                      <a:gd name="connsiteX16" fmla="*/ 10482 w 84877"/>
                      <a:gd name="connsiteY16" fmla="*/ 4686 h 88818"/>
                      <a:gd name="connsiteX17" fmla="*/ 1403 w 84877"/>
                      <a:gd name="connsiteY17" fmla="*/ 16109 h 88818"/>
                      <a:gd name="connsiteX18" fmla="*/ 817 w 84877"/>
                      <a:gd name="connsiteY18" fmla="*/ 31340 h 88818"/>
                      <a:gd name="connsiteX19" fmla="*/ 8139 w 84877"/>
                      <a:gd name="connsiteY19" fmla="*/ 48328 h 88818"/>
                      <a:gd name="connsiteX20" fmla="*/ 22491 w 84877"/>
                      <a:gd name="connsiteY20" fmla="*/ 65315 h 8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877" h="88818">
                        <a:moveTo>
                          <a:pt x="22491" y="65315"/>
                        </a:moveTo>
                        <a:cubicBezTo>
                          <a:pt x="25127" y="67951"/>
                          <a:pt x="28349" y="70295"/>
                          <a:pt x="31278" y="72638"/>
                        </a:cubicBezTo>
                        <a:cubicBezTo>
                          <a:pt x="34207" y="74981"/>
                          <a:pt x="37136" y="77031"/>
                          <a:pt x="40064" y="78789"/>
                        </a:cubicBezTo>
                        <a:cubicBezTo>
                          <a:pt x="42993" y="80546"/>
                          <a:pt x="45630" y="82303"/>
                          <a:pt x="48558" y="83475"/>
                        </a:cubicBezTo>
                        <a:cubicBezTo>
                          <a:pt x="51487" y="84939"/>
                          <a:pt x="54124" y="85818"/>
                          <a:pt x="56759" y="86697"/>
                        </a:cubicBezTo>
                        <a:cubicBezTo>
                          <a:pt x="62032" y="88454"/>
                          <a:pt x="66718" y="89040"/>
                          <a:pt x="70818" y="88747"/>
                        </a:cubicBezTo>
                        <a:cubicBezTo>
                          <a:pt x="74919" y="88454"/>
                          <a:pt x="78434" y="86404"/>
                          <a:pt x="81070" y="83475"/>
                        </a:cubicBezTo>
                        <a:cubicBezTo>
                          <a:pt x="83706" y="80253"/>
                          <a:pt x="84877" y="76738"/>
                          <a:pt x="84877" y="72638"/>
                        </a:cubicBezTo>
                        <a:cubicBezTo>
                          <a:pt x="84877" y="68537"/>
                          <a:pt x="83999" y="63851"/>
                          <a:pt x="82241" y="59165"/>
                        </a:cubicBezTo>
                        <a:cubicBezTo>
                          <a:pt x="81362" y="56822"/>
                          <a:pt x="80191" y="54185"/>
                          <a:pt x="79020" y="51842"/>
                        </a:cubicBezTo>
                        <a:cubicBezTo>
                          <a:pt x="77555" y="49499"/>
                          <a:pt x="76383" y="46570"/>
                          <a:pt x="74919" y="43934"/>
                        </a:cubicBezTo>
                        <a:cubicBezTo>
                          <a:pt x="73454" y="41298"/>
                          <a:pt x="71697" y="38369"/>
                          <a:pt x="69940" y="35733"/>
                        </a:cubicBezTo>
                        <a:cubicBezTo>
                          <a:pt x="68182" y="33097"/>
                          <a:pt x="66132" y="30461"/>
                          <a:pt x="64082" y="27532"/>
                        </a:cubicBezTo>
                        <a:cubicBezTo>
                          <a:pt x="59981" y="21967"/>
                          <a:pt x="55881" y="16988"/>
                          <a:pt x="51487" y="12887"/>
                        </a:cubicBezTo>
                        <a:cubicBezTo>
                          <a:pt x="47387" y="8787"/>
                          <a:pt x="42993" y="5272"/>
                          <a:pt x="38307" y="3222"/>
                        </a:cubicBezTo>
                        <a:cubicBezTo>
                          <a:pt x="33621" y="1172"/>
                          <a:pt x="28934" y="0"/>
                          <a:pt x="24248" y="0"/>
                        </a:cubicBezTo>
                        <a:cubicBezTo>
                          <a:pt x="19562" y="293"/>
                          <a:pt x="14876" y="1757"/>
                          <a:pt x="10482" y="4686"/>
                        </a:cubicBezTo>
                        <a:cubicBezTo>
                          <a:pt x="6089" y="7908"/>
                          <a:pt x="2867" y="11716"/>
                          <a:pt x="1403" y="16109"/>
                        </a:cubicBezTo>
                        <a:cubicBezTo>
                          <a:pt x="-355" y="20796"/>
                          <a:pt x="-355" y="25775"/>
                          <a:pt x="817" y="31340"/>
                        </a:cubicBezTo>
                        <a:cubicBezTo>
                          <a:pt x="1988" y="36612"/>
                          <a:pt x="4624" y="42470"/>
                          <a:pt x="8139" y="48328"/>
                        </a:cubicBezTo>
                        <a:cubicBezTo>
                          <a:pt x="11947" y="54185"/>
                          <a:pt x="16926" y="59750"/>
                          <a:pt x="22491" y="65315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0" name="Freeform: Shape 4389">
                    <a:extLst>
                      <a:ext uri="{FF2B5EF4-FFF2-40B4-BE49-F238E27FC236}">
                        <a16:creationId xmlns:a16="http://schemas.microsoft.com/office/drawing/2014/main" id="{64407181-E697-4672-A312-03C6C0324CBC}"/>
                      </a:ext>
                    </a:extLst>
                  </p:cNvPr>
                  <p:cNvSpPr/>
                  <p:nvPr/>
                </p:nvSpPr>
                <p:spPr>
                  <a:xfrm>
                    <a:off x="6011703" y="4299013"/>
                    <a:ext cx="55357" cy="88234"/>
                  </a:xfrm>
                  <a:custGeom>
                    <a:avLst/>
                    <a:gdLst>
                      <a:gd name="connsiteX0" fmla="*/ 51549 w 55357"/>
                      <a:gd name="connsiteY0" fmla="*/ 82889 h 88234"/>
                      <a:gd name="connsiteX1" fmla="*/ 31340 w 55357"/>
                      <a:gd name="connsiteY1" fmla="*/ 87283 h 88234"/>
                      <a:gd name="connsiteX2" fmla="*/ 17281 w 55357"/>
                      <a:gd name="connsiteY2" fmla="*/ 82010 h 88234"/>
                      <a:gd name="connsiteX3" fmla="*/ 9665 w 55357"/>
                      <a:gd name="connsiteY3" fmla="*/ 77617 h 88234"/>
                      <a:gd name="connsiteX4" fmla="*/ 2050 w 55357"/>
                      <a:gd name="connsiteY4" fmla="*/ 72052 h 88234"/>
                      <a:gd name="connsiteX5" fmla="*/ 16402 w 55357"/>
                      <a:gd name="connsiteY5" fmla="*/ 61215 h 88234"/>
                      <a:gd name="connsiteX6" fmla="*/ 17866 w 55357"/>
                      <a:gd name="connsiteY6" fmla="*/ 53014 h 88234"/>
                      <a:gd name="connsiteX7" fmla="*/ 16695 w 55357"/>
                      <a:gd name="connsiteY7" fmla="*/ 43641 h 88234"/>
                      <a:gd name="connsiteX8" fmla="*/ 9665 w 55357"/>
                      <a:gd name="connsiteY8" fmla="*/ 22260 h 88234"/>
                      <a:gd name="connsiteX9" fmla="*/ 4979 w 55357"/>
                      <a:gd name="connsiteY9" fmla="*/ 10837 h 88234"/>
                      <a:gd name="connsiteX10" fmla="*/ 0 w 55357"/>
                      <a:gd name="connsiteY10" fmla="*/ 0 h 88234"/>
                      <a:gd name="connsiteX11" fmla="*/ 17866 w 55357"/>
                      <a:gd name="connsiteY11" fmla="*/ 8787 h 88234"/>
                      <a:gd name="connsiteX12" fmla="*/ 34561 w 55357"/>
                      <a:gd name="connsiteY12" fmla="*/ 26946 h 88234"/>
                      <a:gd name="connsiteX13" fmla="*/ 40419 w 55357"/>
                      <a:gd name="connsiteY13" fmla="*/ 35147 h 88234"/>
                      <a:gd name="connsiteX14" fmla="*/ 45399 w 55357"/>
                      <a:gd name="connsiteY14" fmla="*/ 43348 h 88234"/>
                      <a:gd name="connsiteX15" fmla="*/ 49499 w 55357"/>
                      <a:gd name="connsiteY15" fmla="*/ 51256 h 88234"/>
                      <a:gd name="connsiteX16" fmla="*/ 52721 w 55357"/>
                      <a:gd name="connsiteY16" fmla="*/ 58579 h 88234"/>
                      <a:gd name="connsiteX17" fmla="*/ 55357 w 55357"/>
                      <a:gd name="connsiteY17" fmla="*/ 72052 h 88234"/>
                      <a:gd name="connsiteX18" fmla="*/ 51549 w 55357"/>
                      <a:gd name="connsiteY18" fmla="*/ 82889 h 8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357" h="88234">
                        <a:moveTo>
                          <a:pt x="51549" y="82889"/>
                        </a:moveTo>
                        <a:cubicBezTo>
                          <a:pt x="46863" y="88161"/>
                          <a:pt x="39834" y="89333"/>
                          <a:pt x="31340" y="87283"/>
                        </a:cubicBezTo>
                        <a:cubicBezTo>
                          <a:pt x="26946" y="86404"/>
                          <a:pt x="22260" y="84354"/>
                          <a:pt x="17281" y="82010"/>
                        </a:cubicBezTo>
                        <a:cubicBezTo>
                          <a:pt x="14645" y="80839"/>
                          <a:pt x="12301" y="79081"/>
                          <a:pt x="9665" y="77617"/>
                        </a:cubicBezTo>
                        <a:cubicBezTo>
                          <a:pt x="7030" y="75860"/>
                          <a:pt x="4686" y="74102"/>
                          <a:pt x="2050" y="72052"/>
                        </a:cubicBezTo>
                        <a:cubicBezTo>
                          <a:pt x="9958" y="69709"/>
                          <a:pt x="14352" y="65901"/>
                          <a:pt x="16402" y="61215"/>
                        </a:cubicBezTo>
                        <a:cubicBezTo>
                          <a:pt x="17574" y="58872"/>
                          <a:pt x="17866" y="55943"/>
                          <a:pt x="17866" y="53014"/>
                        </a:cubicBezTo>
                        <a:cubicBezTo>
                          <a:pt x="17866" y="50085"/>
                          <a:pt x="17281" y="47156"/>
                          <a:pt x="16695" y="43641"/>
                        </a:cubicBezTo>
                        <a:cubicBezTo>
                          <a:pt x="15523" y="36905"/>
                          <a:pt x="12887" y="29582"/>
                          <a:pt x="9665" y="22260"/>
                        </a:cubicBezTo>
                        <a:cubicBezTo>
                          <a:pt x="8201" y="18452"/>
                          <a:pt x="6736" y="14645"/>
                          <a:pt x="4979" y="10837"/>
                        </a:cubicBezTo>
                        <a:cubicBezTo>
                          <a:pt x="3222" y="7030"/>
                          <a:pt x="1464" y="3515"/>
                          <a:pt x="0" y="0"/>
                        </a:cubicBezTo>
                        <a:cubicBezTo>
                          <a:pt x="6151" y="1172"/>
                          <a:pt x="12301" y="4101"/>
                          <a:pt x="17866" y="8787"/>
                        </a:cubicBezTo>
                        <a:cubicBezTo>
                          <a:pt x="23432" y="13766"/>
                          <a:pt x="29289" y="19624"/>
                          <a:pt x="34561" y="26946"/>
                        </a:cubicBezTo>
                        <a:cubicBezTo>
                          <a:pt x="36612" y="29875"/>
                          <a:pt x="38662" y="32511"/>
                          <a:pt x="40419" y="35147"/>
                        </a:cubicBezTo>
                        <a:cubicBezTo>
                          <a:pt x="42177" y="37783"/>
                          <a:pt x="43934" y="40712"/>
                          <a:pt x="45399" y="43348"/>
                        </a:cubicBezTo>
                        <a:cubicBezTo>
                          <a:pt x="46863" y="45984"/>
                          <a:pt x="48328" y="48913"/>
                          <a:pt x="49499" y="51256"/>
                        </a:cubicBezTo>
                        <a:cubicBezTo>
                          <a:pt x="50670" y="53893"/>
                          <a:pt x="51842" y="56236"/>
                          <a:pt x="52721" y="58579"/>
                        </a:cubicBezTo>
                        <a:cubicBezTo>
                          <a:pt x="54478" y="63558"/>
                          <a:pt x="55357" y="67951"/>
                          <a:pt x="55357" y="72052"/>
                        </a:cubicBezTo>
                        <a:cubicBezTo>
                          <a:pt x="55357" y="76152"/>
                          <a:pt x="54185" y="79667"/>
                          <a:pt x="51549" y="8288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91" name="Graphic 4369">
                  <a:extLst>
                    <a:ext uri="{FF2B5EF4-FFF2-40B4-BE49-F238E27FC236}">
                      <a16:creationId xmlns:a16="http://schemas.microsoft.com/office/drawing/2014/main" id="{467A4960-3174-418B-978F-40F714D52F85}"/>
                    </a:ext>
                  </a:extLst>
                </p:cNvPr>
                <p:cNvGrpSpPr/>
                <p:nvPr/>
              </p:nvGrpSpPr>
              <p:grpSpPr>
                <a:xfrm>
                  <a:off x="6060008" y="4376798"/>
                  <a:ext cx="48936" cy="56945"/>
                  <a:chOff x="6060008" y="4376798"/>
                  <a:chExt cx="48936" cy="56945"/>
                </a:xfrm>
              </p:grpSpPr>
              <p:sp>
                <p:nvSpPr>
                  <p:cNvPr id="4392" name="Freeform: Shape 4391">
                    <a:extLst>
                      <a:ext uri="{FF2B5EF4-FFF2-40B4-BE49-F238E27FC236}">
                        <a16:creationId xmlns:a16="http://schemas.microsoft.com/office/drawing/2014/main" id="{8D56594D-52EE-4D8F-85F9-EAC6D8A6371B}"/>
                      </a:ext>
                    </a:extLst>
                  </p:cNvPr>
                  <p:cNvSpPr/>
                  <p:nvPr/>
                </p:nvSpPr>
                <p:spPr>
                  <a:xfrm>
                    <a:off x="6060008" y="4376798"/>
                    <a:ext cx="48936" cy="56945"/>
                  </a:xfrm>
                  <a:custGeom>
                    <a:avLst/>
                    <a:gdLst>
                      <a:gd name="connsiteX0" fmla="*/ 3245 w 48936"/>
                      <a:gd name="connsiteY0" fmla="*/ 5104 h 56945"/>
                      <a:gd name="connsiteX1" fmla="*/ 25505 w 48936"/>
                      <a:gd name="connsiteY1" fmla="*/ 2175 h 56945"/>
                      <a:gd name="connsiteX2" fmla="*/ 32535 w 48936"/>
                      <a:gd name="connsiteY2" fmla="*/ 5689 h 56945"/>
                      <a:gd name="connsiteX3" fmla="*/ 40150 w 48936"/>
                      <a:gd name="connsiteY3" fmla="*/ 10083 h 56945"/>
                      <a:gd name="connsiteX4" fmla="*/ 47765 w 48936"/>
                      <a:gd name="connsiteY4" fmla="*/ 15648 h 56945"/>
                      <a:gd name="connsiteX5" fmla="*/ 48937 w 48936"/>
                      <a:gd name="connsiteY5" fmla="*/ 16527 h 56945"/>
                      <a:gd name="connsiteX6" fmla="*/ 42786 w 48936"/>
                      <a:gd name="connsiteY6" fmla="*/ 56946 h 56945"/>
                      <a:gd name="connsiteX7" fmla="*/ 34878 w 48936"/>
                      <a:gd name="connsiteY7" fmla="*/ 52845 h 56945"/>
                      <a:gd name="connsiteX8" fmla="*/ 25505 w 48936"/>
                      <a:gd name="connsiteY8" fmla="*/ 46988 h 56945"/>
                      <a:gd name="connsiteX9" fmla="*/ 17304 w 48936"/>
                      <a:gd name="connsiteY9" fmla="*/ 40837 h 56945"/>
                      <a:gd name="connsiteX10" fmla="*/ 10275 w 48936"/>
                      <a:gd name="connsiteY10" fmla="*/ 34393 h 56945"/>
                      <a:gd name="connsiteX11" fmla="*/ 5002 w 48936"/>
                      <a:gd name="connsiteY11" fmla="*/ 27656 h 56945"/>
                      <a:gd name="connsiteX12" fmla="*/ 3245 w 48936"/>
                      <a:gd name="connsiteY12" fmla="*/ 5104 h 56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936" h="56945">
                        <a:moveTo>
                          <a:pt x="3245" y="5104"/>
                        </a:moveTo>
                        <a:cubicBezTo>
                          <a:pt x="8224" y="-754"/>
                          <a:pt x="16425" y="-1340"/>
                          <a:pt x="25505" y="2175"/>
                        </a:cubicBezTo>
                        <a:cubicBezTo>
                          <a:pt x="27848" y="3053"/>
                          <a:pt x="30191" y="4225"/>
                          <a:pt x="32535" y="5689"/>
                        </a:cubicBezTo>
                        <a:cubicBezTo>
                          <a:pt x="34878" y="6861"/>
                          <a:pt x="37514" y="8326"/>
                          <a:pt x="40150" y="10083"/>
                        </a:cubicBezTo>
                        <a:cubicBezTo>
                          <a:pt x="42786" y="11840"/>
                          <a:pt x="45422" y="13598"/>
                          <a:pt x="47765" y="15648"/>
                        </a:cubicBezTo>
                        <a:cubicBezTo>
                          <a:pt x="48058" y="15941"/>
                          <a:pt x="48351" y="16234"/>
                          <a:pt x="48937" y="16527"/>
                        </a:cubicBezTo>
                        <a:lnTo>
                          <a:pt x="42786" y="56946"/>
                        </a:lnTo>
                        <a:cubicBezTo>
                          <a:pt x="40150" y="55774"/>
                          <a:pt x="37514" y="54310"/>
                          <a:pt x="34878" y="52845"/>
                        </a:cubicBezTo>
                        <a:cubicBezTo>
                          <a:pt x="31363" y="51088"/>
                          <a:pt x="28434" y="49038"/>
                          <a:pt x="25505" y="46988"/>
                        </a:cubicBezTo>
                        <a:cubicBezTo>
                          <a:pt x="22576" y="44937"/>
                          <a:pt x="19647" y="42887"/>
                          <a:pt x="17304" y="40837"/>
                        </a:cubicBezTo>
                        <a:cubicBezTo>
                          <a:pt x="14668" y="38787"/>
                          <a:pt x="12325" y="36736"/>
                          <a:pt x="10275" y="34393"/>
                        </a:cubicBezTo>
                        <a:cubicBezTo>
                          <a:pt x="8224" y="32050"/>
                          <a:pt x="6467" y="30000"/>
                          <a:pt x="5002" y="27656"/>
                        </a:cubicBezTo>
                        <a:cubicBezTo>
                          <a:pt x="-855" y="18870"/>
                          <a:pt x="-1734" y="10962"/>
                          <a:pt x="3245" y="510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3" name="Freeform: Shape 4392">
                    <a:extLst>
                      <a:ext uri="{FF2B5EF4-FFF2-40B4-BE49-F238E27FC236}">
                        <a16:creationId xmlns:a16="http://schemas.microsoft.com/office/drawing/2014/main" id="{4993620C-F34E-4790-845D-B8C42B6FE8CD}"/>
                      </a:ext>
                    </a:extLst>
                  </p:cNvPr>
                  <p:cNvSpPr/>
                  <p:nvPr/>
                </p:nvSpPr>
                <p:spPr>
                  <a:xfrm>
                    <a:off x="6077897" y="4377215"/>
                    <a:ext cx="31046" cy="33975"/>
                  </a:xfrm>
                  <a:custGeom>
                    <a:avLst/>
                    <a:gdLst>
                      <a:gd name="connsiteX0" fmla="*/ 17574 w 31046"/>
                      <a:gd name="connsiteY0" fmla="*/ 6737 h 33975"/>
                      <a:gd name="connsiteX1" fmla="*/ 31047 w 31046"/>
                      <a:gd name="connsiteY1" fmla="*/ 16109 h 33975"/>
                      <a:gd name="connsiteX2" fmla="*/ 28411 w 31046"/>
                      <a:gd name="connsiteY2" fmla="*/ 33976 h 33975"/>
                      <a:gd name="connsiteX3" fmla="*/ 15816 w 31046"/>
                      <a:gd name="connsiteY3" fmla="*/ 18159 h 33975"/>
                      <a:gd name="connsiteX4" fmla="*/ 7908 w 31046"/>
                      <a:gd name="connsiteY4" fmla="*/ 9080 h 33975"/>
                      <a:gd name="connsiteX5" fmla="*/ 0 w 31046"/>
                      <a:gd name="connsiteY5" fmla="*/ 0 h 33975"/>
                      <a:gd name="connsiteX6" fmla="*/ 17574 w 31046"/>
                      <a:gd name="connsiteY6" fmla="*/ 6737 h 3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046" h="33975">
                        <a:moveTo>
                          <a:pt x="17574" y="6737"/>
                        </a:moveTo>
                        <a:cubicBezTo>
                          <a:pt x="21967" y="9080"/>
                          <a:pt x="26360" y="12302"/>
                          <a:pt x="31047" y="16109"/>
                        </a:cubicBezTo>
                        <a:lnTo>
                          <a:pt x="28411" y="33976"/>
                        </a:lnTo>
                        <a:cubicBezTo>
                          <a:pt x="24896" y="29289"/>
                          <a:pt x="20795" y="23432"/>
                          <a:pt x="15816" y="18159"/>
                        </a:cubicBezTo>
                        <a:cubicBezTo>
                          <a:pt x="13180" y="15231"/>
                          <a:pt x="10251" y="12302"/>
                          <a:pt x="7908" y="9080"/>
                        </a:cubicBezTo>
                        <a:cubicBezTo>
                          <a:pt x="5272" y="5858"/>
                          <a:pt x="2636" y="2929"/>
                          <a:pt x="0" y="0"/>
                        </a:cubicBezTo>
                        <a:cubicBezTo>
                          <a:pt x="5272" y="293"/>
                          <a:pt x="11130" y="2929"/>
                          <a:pt x="17574" y="6737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94" name="Graphic 4369">
                <a:extLst>
                  <a:ext uri="{FF2B5EF4-FFF2-40B4-BE49-F238E27FC236}">
                    <a16:creationId xmlns:a16="http://schemas.microsoft.com/office/drawing/2014/main" id="{3D8F6253-4DED-438F-98AC-8325410D2EBA}"/>
                  </a:ext>
                </a:extLst>
              </p:cNvPr>
              <p:cNvGrpSpPr/>
              <p:nvPr/>
            </p:nvGrpSpPr>
            <p:grpSpPr>
              <a:xfrm>
                <a:off x="6006578" y="4296385"/>
                <a:ext cx="193732" cy="235456"/>
                <a:chOff x="6006578" y="4296385"/>
                <a:chExt cx="193732" cy="235456"/>
              </a:xfrm>
            </p:grpSpPr>
            <p:sp>
              <p:nvSpPr>
                <p:cNvPr id="4395" name="Freeform: Shape 4394">
                  <a:extLst>
                    <a:ext uri="{FF2B5EF4-FFF2-40B4-BE49-F238E27FC236}">
                      <a16:creationId xmlns:a16="http://schemas.microsoft.com/office/drawing/2014/main" id="{33AAA66A-1247-439E-81AC-8FC5E1940A65}"/>
                    </a:ext>
                  </a:extLst>
                </p:cNvPr>
                <p:cNvSpPr/>
                <p:nvPr/>
              </p:nvSpPr>
              <p:spPr>
                <a:xfrm>
                  <a:off x="6091948" y="4296385"/>
                  <a:ext cx="107932" cy="118028"/>
                </a:xfrm>
                <a:custGeom>
                  <a:avLst/>
                  <a:gdLst>
                    <a:gd name="connsiteX0" fmla="*/ 9 w 107932"/>
                    <a:gd name="connsiteY0" fmla="*/ 102798 h 118028"/>
                    <a:gd name="connsiteX1" fmla="*/ 14946 w 107932"/>
                    <a:gd name="connsiteY1" fmla="*/ 2921 h 118028"/>
                    <a:gd name="connsiteX2" fmla="*/ 56537 w 107932"/>
                    <a:gd name="connsiteY2" fmla="*/ 34554 h 118028"/>
                    <a:gd name="connsiteX3" fmla="*/ 107501 w 107932"/>
                    <a:gd name="connsiteY3" fmla="*/ 49491 h 118028"/>
                    <a:gd name="connsiteX4" fmla="*/ 24319 w 107932"/>
                    <a:gd name="connsiteY4" fmla="*/ 118028 h 118028"/>
                    <a:gd name="connsiteX5" fmla="*/ 9 w 107932"/>
                    <a:gd name="connsiteY5" fmla="*/ 102798 h 118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932" h="118028">
                      <a:moveTo>
                        <a:pt x="9" y="102798"/>
                      </a:moveTo>
                      <a:cubicBezTo>
                        <a:pt x="9" y="102798"/>
                        <a:pt x="-870" y="16980"/>
                        <a:pt x="14946" y="2921"/>
                      </a:cubicBezTo>
                      <a:cubicBezTo>
                        <a:pt x="30763" y="-11138"/>
                        <a:pt x="35449" y="29867"/>
                        <a:pt x="56537" y="34554"/>
                      </a:cubicBezTo>
                      <a:cubicBezTo>
                        <a:pt x="77626" y="39240"/>
                        <a:pt x="112187" y="36604"/>
                        <a:pt x="107501" y="49491"/>
                      </a:cubicBezTo>
                      <a:cubicBezTo>
                        <a:pt x="92563" y="89325"/>
                        <a:pt x="24319" y="118028"/>
                        <a:pt x="24319" y="118028"/>
                      </a:cubicBezTo>
                      <a:lnTo>
                        <a:pt x="9" y="102798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6" name="Freeform: Shape 4395">
                  <a:extLst>
                    <a:ext uri="{FF2B5EF4-FFF2-40B4-BE49-F238E27FC236}">
                      <a16:creationId xmlns:a16="http://schemas.microsoft.com/office/drawing/2014/main" id="{7A43A5B2-78F7-4C47-9795-F4250DC2C946}"/>
                    </a:ext>
                  </a:extLst>
                </p:cNvPr>
                <p:cNvSpPr/>
                <p:nvPr/>
              </p:nvSpPr>
              <p:spPr>
                <a:xfrm>
                  <a:off x="6091948" y="4296670"/>
                  <a:ext cx="108362" cy="117743"/>
                </a:xfrm>
                <a:custGeom>
                  <a:avLst/>
                  <a:gdLst>
                    <a:gd name="connsiteX0" fmla="*/ 24319 w 108362"/>
                    <a:gd name="connsiteY0" fmla="*/ 117743 h 117743"/>
                    <a:gd name="connsiteX1" fmla="*/ 9 w 108362"/>
                    <a:gd name="connsiteY1" fmla="*/ 102513 h 117743"/>
                    <a:gd name="connsiteX2" fmla="*/ 14946 w 108362"/>
                    <a:gd name="connsiteY2" fmla="*/ 2636 h 117743"/>
                    <a:gd name="connsiteX3" fmla="*/ 19633 w 108362"/>
                    <a:gd name="connsiteY3" fmla="*/ 0 h 117743"/>
                    <a:gd name="connsiteX4" fmla="*/ 11431 w 108362"/>
                    <a:gd name="connsiteY4" fmla="*/ 92847 h 117743"/>
                    <a:gd name="connsiteX5" fmla="*/ 21097 w 108362"/>
                    <a:gd name="connsiteY5" fmla="*/ 44520 h 117743"/>
                    <a:gd name="connsiteX6" fmla="*/ 24026 w 108362"/>
                    <a:gd name="connsiteY6" fmla="*/ 94898 h 117743"/>
                    <a:gd name="connsiteX7" fmla="*/ 62688 w 108362"/>
                    <a:gd name="connsiteY7" fmla="*/ 61508 h 117743"/>
                    <a:gd name="connsiteX8" fmla="*/ 36913 w 108362"/>
                    <a:gd name="connsiteY8" fmla="*/ 96655 h 117743"/>
                    <a:gd name="connsiteX9" fmla="*/ 104572 w 108362"/>
                    <a:gd name="connsiteY9" fmla="*/ 42177 h 117743"/>
                    <a:gd name="connsiteX10" fmla="*/ 107794 w 108362"/>
                    <a:gd name="connsiteY10" fmla="*/ 49499 h 117743"/>
                    <a:gd name="connsiteX11" fmla="*/ 24319 w 108362"/>
                    <a:gd name="connsiteY11" fmla="*/ 117743 h 11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62" h="117743">
                      <a:moveTo>
                        <a:pt x="24319" y="117743"/>
                      </a:moveTo>
                      <a:lnTo>
                        <a:pt x="9" y="102513"/>
                      </a:lnTo>
                      <a:cubicBezTo>
                        <a:pt x="9" y="102513"/>
                        <a:pt x="-870" y="16695"/>
                        <a:pt x="14946" y="2636"/>
                      </a:cubicBezTo>
                      <a:cubicBezTo>
                        <a:pt x="16704" y="1172"/>
                        <a:pt x="18168" y="293"/>
                        <a:pt x="19633" y="0"/>
                      </a:cubicBezTo>
                      <a:cubicBezTo>
                        <a:pt x="9088" y="31633"/>
                        <a:pt x="6159" y="89919"/>
                        <a:pt x="11431" y="92847"/>
                      </a:cubicBezTo>
                      <a:cubicBezTo>
                        <a:pt x="17582" y="96362"/>
                        <a:pt x="12896" y="43934"/>
                        <a:pt x="21097" y="44520"/>
                      </a:cubicBezTo>
                      <a:cubicBezTo>
                        <a:pt x="29298" y="44813"/>
                        <a:pt x="16704" y="91090"/>
                        <a:pt x="24026" y="94898"/>
                      </a:cubicBezTo>
                      <a:cubicBezTo>
                        <a:pt x="31348" y="98413"/>
                        <a:pt x="50972" y="57407"/>
                        <a:pt x="62688" y="61508"/>
                      </a:cubicBezTo>
                      <a:cubicBezTo>
                        <a:pt x="74404" y="65608"/>
                        <a:pt x="36913" y="96655"/>
                        <a:pt x="36913" y="96655"/>
                      </a:cubicBezTo>
                      <a:cubicBezTo>
                        <a:pt x="62981" y="96362"/>
                        <a:pt x="89048" y="64730"/>
                        <a:pt x="104572" y="42177"/>
                      </a:cubicBezTo>
                      <a:cubicBezTo>
                        <a:pt x="107794" y="43934"/>
                        <a:pt x="109258" y="45984"/>
                        <a:pt x="107794" y="49499"/>
                      </a:cubicBezTo>
                      <a:cubicBezTo>
                        <a:pt x="92270" y="89040"/>
                        <a:pt x="24319" y="117743"/>
                        <a:pt x="24319" y="11774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7" name="Freeform: Shape 4396">
                  <a:extLst>
                    <a:ext uri="{FF2B5EF4-FFF2-40B4-BE49-F238E27FC236}">
                      <a16:creationId xmlns:a16="http://schemas.microsoft.com/office/drawing/2014/main" id="{1461EE1D-3D4B-43C0-9044-555272796D01}"/>
                    </a:ext>
                  </a:extLst>
                </p:cNvPr>
                <p:cNvSpPr/>
                <p:nvPr/>
              </p:nvSpPr>
              <p:spPr>
                <a:xfrm>
                  <a:off x="6006667" y="4410020"/>
                  <a:ext cx="106459" cy="121623"/>
                </a:xfrm>
                <a:custGeom>
                  <a:avLst/>
                  <a:gdLst>
                    <a:gd name="connsiteX0" fmla="*/ 80018 w 106459"/>
                    <a:gd name="connsiteY0" fmla="*/ 0 h 121623"/>
                    <a:gd name="connsiteX1" fmla="*/ 351 w 106459"/>
                    <a:gd name="connsiteY1" fmla="*/ 62094 h 121623"/>
                    <a:gd name="connsiteX2" fmla="*/ 48385 w 106459"/>
                    <a:gd name="connsiteY2" fmla="*/ 82596 h 121623"/>
                    <a:gd name="connsiteX3" fmla="*/ 86461 w 106459"/>
                    <a:gd name="connsiteY3" fmla="*/ 119501 h 121623"/>
                    <a:gd name="connsiteX4" fmla="*/ 105207 w 106459"/>
                    <a:gd name="connsiteY4" fmla="*/ 13473 h 121623"/>
                    <a:gd name="connsiteX5" fmla="*/ 80018 w 106459"/>
                    <a:gd name="connsiteY5" fmla="*/ 0 h 121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59" h="121623">
                      <a:moveTo>
                        <a:pt x="80018" y="0"/>
                      </a:moveTo>
                      <a:cubicBezTo>
                        <a:pt x="80018" y="0"/>
                        <a:pt x="4744" y="41298"/>
                        <a:pt x="351" y="62094"/>
                      </a:cubicBezTo>
                      <a:cubicBezTo>
                        <a:pt x="-4043" y="82889"/>
                        <a:pt x="34033" y="66780"/>
                        <a:pt x="48385" y="82596"/>
                      </a:cubicBezTo>
                      <a:cubicBezTo>
                        <a:pt x="63030" y="98705"/>
                        <a:pt x="77674" y="130045"/>
                        <a:pt x="86461" y="119501"/>
                      </a:cubicBezTo>
                      <a:cubicBezTo>
                        <a:pt x="113701" y="86990"/>
                        <a:pt x="105207" y="13473"/>
                        <a:pt x="105207" y="13473"/>
                      </a:cubicBezTo>
                      <a:lnTo>
                        <a:pt x="80018" y="0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8" name="Freeform: Shape 4397">
                  <a:extLst>
                    <a:ext uri="{FF2B5EF4-FFF2-40B4-BE49-F238E27FC236}">
                      <a16:creationId xmlns:a16="http://schemas.microsoft.com/office/drawing/2014/main" id="{61FE651A-27EC-47E1-9434-FF28171021A0}"/>
                    </a:ext>
                  </a:extLst>
                </p:cNvPr>
                <p:cNvSpPr/>
                <p:nvPr/>
              </p:nvSpPr>
              <p:spPr>
                <a:xfrm>
                  <a:off x="6006578" y="4410312"/>
                  <a:ext cx="106548" cy="121529"/>
                </a:xfrm>
                <a:custGeom>
                  <a:avLst/>
                  <a:gdLst>
                    <a:gd name="connsiteX0" fmla="*/ 105295 w 106548"/>
                    <a:gd name="connsiteY0" fmla="*/ 13473 h 121529"/>
                    <a:gd name="connsiteX1" fmla="*/ 80107 w 106548"/>
                    <a:gd name="connsiteY1" fmla="*/ 0 h 121529"/>
                    <a:gd name="connsiteX2" fmla="*/ 440 w 106548"/>
                    <a:gd name="connsiteY2" fmla="*/ 62094 h 121529"/>
                    <a:gd name="connsiteX3" fmla="*/ 440 w 106548"/>
                    <a:gd name="connsiteY3" fmla="*/ 67366 h 121529"/>
                    <a:gd name="connsiteX4" fmla="*/ 77178 w 106548"/>
                    <a:gd name="connsiteY4" fmla="*/ 14352 h 121529"/>
                    <a:gd name="connsiteX5" fmla="*/ 39687 w 106548"/>
                    <a:gd name="connsiteY5" fmla="*/ 46570 h 121529"/>
                    <a:gd name="connsiteX6" fmla="*/ 84793 w 106548"/>
                    <a:gd name="connsiteY6" fmla="*/ 24310 h 121529"/>
                    <a:gd name="connsiteX7" fmla="*/ 74834 w 106548"/>
                    <a:gd name="connsiteY7" fmla="*/ 74395 h 121529"/>
                    <a:gd name="connsiteX8" fmla="*/ 92701 w 106548"/>
                    <a:gd name="connsiteY8" fmla="*/ 34562 h 121529"/>
                    <a:gd name="connsiteX9" fmla="*/ 78642 w 106548"/>
                    <a:gd name="connsiteY9" fmla="*/ 120087 h 121529"/>
                    <a:gd name="connsiteX10" fmla="*/ 86550 w 106548"/>
                    <a:gd name="connsiteY10" fmla="*/ 119208 h 121529"/>
                    <a:gd name="connsiteX11" fmla="*/ 105295 w 106548"/>
                    <a:gd name="connsiteY11" fmla="*/ 13473 h 12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6548" h="121529">
                      <a:moveTo>
                        <a:pt x="105295" y="13473"/>
                      </a:moveTo>
                      <a:lnTo>
                        <a:pt x="80107" y="0"/>
                      </a:lnTo>
                      <a:cubicBezTo>
                        <a:pt x="80107" y="0"/>
                        <a:pt x="4833" y="41298"/>
                        <a:pt x="440" y="62094"/>
                      </a:cubicBezTo>
                      <a:cubicBezTo>
                        <a:pt x="-147" y="64144"/>
                        <a:pt x="-147" y="65901"/>
                        <a:pt x="440" y="67366"/>
                      </a:cubicBezTo>
                      <a:cubicBezTo>
                        <a:pt x="22992" y="42470"/>
                        <a:pt x="72199" y="11423"/>
                        <a:pt x="77178" y="14352"/>
                      </a:cubicBezTo>
                      <a:cubicBezTo>
                        <a:pt x="83036" y="17867"/>
                        <a:pt x="35294" y="39834"/>
                        <a:pt x="39687" y="46570"/>
                      </a:cubicBezTo>
                      <a:cubicBezTo>
                        <a:pt x="44080" y="53600"/>
                        <a:pt x="78056" y="19624"/>
                        <a:pt x="84793" y="24310"/>
                      </a:cubicBezTo>
                      <a:cubicBezTo>
                        <a:pt x="91530" y="28997"/>
                        <a:pt x="65462" y="66194"/>
                        <a:pt x="74834" y="74395"/>
                      </a:cubicBezTo>
                      <a:cubicBezTo>
                        <a:pt x="84207" y="82596"/>
                        <a:pt x="92701" y="34562"/>
                        <a:pt x="92701" y="34562"/>
                      </a:cubicBezTo>
                      <a:cubicBezTo>
                        <a:pt x="105003" y="57407"/>
                        <a:pt x="90651" y="95484"/>
                        <a:pt x="78642" y="120087"/>
                      </a:cubicBezTo>
                      <a:cubicBezTo>
                        <a:pt x="81571" y="122137"/>
                        <a:pt x="84207" y="122137"/>
                        <a:pt x="86550" y="119208"/>
                      </a:cubicBezTo>
                      <a:cubicBezTo>
                        <a:pt x="113789" y="86697"/>
                        <a:pt x="105295" y="13473"/>
                        <a:pt x="105295" y="1347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9" name="Freeform: Shape 4398">
                  <a:extLst>
                    <a:ext uri="{FF2B5EF4-FFF2-40B4-BE49-F238E27FC236}">
                      <a16:creationId xmlns:a16="http://schemas.microsoft.com/office/drawing/2014/main" id="{86DF0C2E-8094-493E-8730-910C848FDF69}"/>
                    </a:ext>
                  </a:extLst>
                </p:cNvPr>
                <p:cNvSpPr/>
                <p:nvPr/>
              </p:nvSpPr>
              <p:spPr>
                <a:xfrm>
                  <a:off x="6081412" y="4394552"/>
                  <a:ext cx="42524" cy="38330"/>
                </a:xfrm>
                <a:custGeom>
                  <a:avLst/>
                  <a:gdLst>
                    <a:gd name="connsiteX0" fmla="*/ 9958 w 42524"/>
                    <a:gd name="connsiteY0" fmla="*/ 237 h 38330"/>
                    <a:gd name="connsiteX1" fmla="*/ 42470 w 42524"/>
                    <a:gd name="connsiteY1" fmla="*/ 21033 h 38330"/>
                    <a:gd name="connsiteX2" fmla="*/ 31633 w 42524"/>
                    <a:gd name="connsiteY2" fmla="*/ 38314 h 38330"/>
                    <a:gd name="connsiteX3" fmla="*/ 0 w 42524"/>
                    <a:gd name="connsiteY3" fmla="*/ 16932 h 38330"/>
                    <a:gd name="connsiteX4" fmla="*/ 9958 w 42524"/>
                    <a:gd name="connsiteY4" fmla="*/ 237 h 38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24" h="38330">
                      <a:moveTo>
                        <a:pt x="9958" y="237"/>
                      </a:moveTo>
                      <a:cubicBezTo>
                        <a:pt x="9958" y="237"/>
                        <a:pt x="41884" y="16639"/>
                        <a:pt x="42470" y="21033"/>
                      </a:cubicBezTo>
                      <a:cubicBezTo>
                        <a:pt x="43056" y="25719"/>
                        <a:pt x="38955" y="37728"/>
                        <a:pt x="31633" y="38314"/>
                      </a:cubicBezTo>
                      <a:cubicBezTo>
                        <a:pt x="24310" y="38899"/>
                        <a:pt x="0" y="23962"/>
                        <a:pt x="0" y="16932"/>
                      </a:cubicBezTo>
                      <a:cubicBezTo>
                        <a:pt x="586" y="9903"/>
                        <a:pt x="6444" y="-1813"/>
                        <a:pt x="9958" y="237"/>
                      </a:cubicBez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00" name="Graphic 4369">
                <a:extLst>
                  <a:ext uri="{FF2B5EF4-FFF2-40B4-BE49-F238E27FC236}">
                    <a16:creationId xmlns:a16="http://schemas.microsoft.com/office/drawing/2014/main" id="{4860504A-EF33-4A88-9726-EC4E93F98D4B}"/>
                  </a:ext>
                </a:extLst>
              </p:cNvPr>
              <p:cNvGrpSpPr/>
              <p:nvPr/>
            </p:nvGrpSpPr>
            <p:grpSpPr>
              <a:xfrm>
                <a:off x="4680499" y="2534033"/>
                <a:ext cx="1824437" cy="3746341"/>
                <a:chOff x="4680499" y="2534033"/>
                <a:chExt cx="1824437" cy="3746341"/>
              </a:xfrm>
            </p:grpSpPr>
            <p:grpSp>
              <p:nvGrpSpPr>
                <p:cNvPr id="4401" name="Graphic 4369">
                  <a:extLst>
                    <a:ext uri="{FF2B5EF4-FFF2-40B4-BE49-F238E27FC236}">
                      <a16:creationId xmlns:a16="http://schemas.microsoft.com/office/drawing/2014/main" id="{EB31AEB4-AB9E-40EB-A633-4D7FC7006705}"/>
                    </a:ext>
                  </a:extLst>
                </p:cNvPr>
                <p:cNvGrpSpPr/>
                <p:nvPr/>
              </p:nvGrpSpPr>
              <p:grpSpPr>
                <a:xfrm>
                  <a:off x="6108066" y="2534033"/>
                  <a:ext cx="396871" cy="3230113"/>
                  <a:chOff x="6108066" y="2534033"/>
                  <a:chExt cx="396871" cy="3230113"/>
                </a:xfrm>
              </p:grpSpPr>
              <p:sp>
                <p:nvSpPr>
                  <p:cNvPr id="4402" name="Freeform: Shape 4401">
                    <a:extLst>
                      <a:ext uri="{FF2B5EF4-FFF2-40B4-BE49-F238E27FC236}">
                        <a16:creationId xmlns:a16="http://schemas.microsoft.com/office/drawing/2014/main" id="{F836E8EF-471A-4AE6-9424-2A0F41929EA0}"/>
                      </a:ext>
                    </a:extLst>
                  </p:cNvPr>
                  <p:cNvSpPr/>
                  <p:nvPr/>
                </p:nvSpPr>
                <p:spPr>
                  <a:xfrm>
                    <a:off x="6108066" y="2534033"/>
                    <a:ext cx="396578" cy="3230002"/>
                  </a:xfrm>
                  <a:custGeom>
                    <a:avLst/>
                    <a:gdLst>
                      <a:gd name="connsiteX0" fmla="*/ 396578 w 396578"/>
                      <a:gd name="connsiteY0" fmla="*/ 3217443 h 3230002"/>
                      <a:gd name="connsiteX1" fmla="*/ 61801 w 396578"/>
                      <a:gd name="connsiteY1" fmla="*/ 0 h 3230002"/>
                      <a:gd name="connsiteX2" fmla="*/ 0 w 396578"/>
                      <a:gd name="connsiteY2" fmla="*/ 6444 h 3230002"/>
                      <a:gd name="connsiteX3" fmla="*/ 334778 w 396578"/>
                      <a:gd name="connsiteY3" fmla="*/ 3223886 h 3230002"/>
                      <a:gd name="connsiteX4" fmla="*/ 396578 w 396578"/>
                      <a:gd name="connsiteY4" fmla="*/ 3217443 h 323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578" h="3230002">
                        <a:moveTo>
                          <a:pt x="396578" y="3217443"/>
                        </a:moveTo>
                        <a:lnTo>
                          <a:pt x="61801" y="0"/>
                        </a:lnTo>
                        <a:lnTo>
                          <a:pt x="0" y="6444"/>
                        </a:lnTo>
                        <a:lnTo>
                          <a:pt x="334778" y="3223886"/>
                        </a:lnTo>
                        <a:cubicBezTo>
                          <a:pt x="334778" y="3223593"/>
                          <a:pt x="365532" y="3241460"/>
                          <a:pt x="396578" y="3217443"/>
                        </a:cubicBezTo>
                        <a:close/>
                      </a:path>
                    </a:pathLst>
                  </a:custGeom>
                  <a:solidFill>
                    <a:srgbClr val="FFEFD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3" name="Freeform: Shape 4402">
                    <a:extLst>
                      <a:ext uri="{FF2B5EF4-FFF2-40B4-BE49-F238E27FC236}">
                        <a16:creationId xmlns:a16="http://schemas.microsoft.com/office/drawing/2014/main" id="{022E3919-80F3-46C1-9155-B623957812C5}"/>
                      </a:ext>
                    </a:extLst>
                  </p:cNvPr>
                  <p:cNvSpPr/>
                  <p:nvPr/>
                </p:nvSpPr>
                <p:spPr>
                  <a:xfrm>
                    <a:off x="6131204" y="2534033"/>
                    <a:ext cx="373733" cy="3230113"/>
                  </a:xfrm>
                  <a:custGeom>
                    <a:avLst/>
                    <a:gdLst>
                      <a:gd name="connsiteX0" fmla="*/ 0 w 373733"/>
                      <a:gd name="connsiteY0" fmla="*/ 4101 h 3230113"/>
                      <a:gd name="connsiteX1" fmla="*/ 335657 w 373733"/>
                      <a:gd name="connsiteY1" fmla="*/ 3230037 h 3230113"/>
                      <a:gd name="connsiteX2" fmla="*/ 373733 w 373733"/>
                      <a:gd name="connsiteY2" fmla="*/ 3217443 h 3230113"/>
                      <a:gd name="connsiteX3" fmla="*/ 38662 w 373733"/>
                      <a:gd name="connsiteY3" fmla="*/ 0 h 3230113"/>
                      <a:gd name="connsiteX4" fmla="*/ 0 w 373733"/>
                      <a:gd name="connsiteY4" fmla="*/ 4101 h 3230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733" h="3230113">
                        <a:moveTo>
                          <a:pt x="0" y="4101"/>
                        </a:moveTo>
                        <a:lnTo>
                          <a:pt x="335657" y="3230037"/>
                        </a:lnTo>
                        <a:cubicBezTo>
                          <a:pt x="346494" y="3230623"/>
                          <a:pt x="359967" y="3227987"/>
                          <a:pt x="373733" y="3217443"/>
                        </a:cubicBezTo>
                        <a:lnTo>
                          <a:pt x="38662" y="0"/>
                        </a:lnTo>
                        <a:lnTo>
                          <a:pt x="0" y="4101"/>
                        </a:lnTo>
                        <a:close/>
                      </a:path>
                    </a:pathLst>
                  </a:custGeom>
                  <a:solidFill>
                    <a:srgbClr val="C7B68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04" name="Freeform: Shape 4403">
                  <a:extLst>
                    <a:ext uri="{FF2B5EF4-FFF2-40B4-BE49-F238E27FC236}">
                      <a16:creationId xmlns:a16="http://schemas.microsoft.com/office/drawing/2014/main" id="{A80C2A52-AA67-46D3-9EAA-A2ABB54FFCD6}"/>
                    </a:ext>
                  </a:extLst>
                </p:cNvPr>
                <p:cNvSpPr/>
                <p:nvPr/>
              </p:nvSpPr>
              <p:spPr>
                <a:xfrm>
                  <a:off x="5806385" y="4511068"/>
                  <a:ext cx="603732" cy="280318"/>
                </a:xfrm>
                <a:custGeom>
                  <a:avLst/>
                  <a:gdLst>
                    <a:gd name="connsiteX0" fmla="*/ 554741 w 603732"/>
                    <a:gd name="connsiteY0" fmla="*/ 4101 h 280318"/>
                    <a:gd name="connsiteX1" fmla="*/ 263605 w 603732"/>
                    <a:gd name="connsiteY1" fmla="*/ 118622 h 280318"/>
                    <a:gd name="connsiteX2" fmla="*/ 263605 w 603732"/>
                    <a:gd name="connsiteY2" fmla="*/ 118622 h 280318"/>
                    <a:gd name="connsiteX3" fmla="*/ 80546 w 603732"/>
                    <a:gd name="connsiteY3" fmla="*/ 0 h 280318"/>
                    <a:gd name="connsiteX4" fmla="*/ 0 w 603732"/>
                    <a:gd name="connsiteY4" fmla="*/ 140003 h 280318"/>
                    <a:gd name="connsiteX5" fmla="*/ 277371 w 603732"/>
                    <a:gd name="connsiteY5" fmla="*/ 280007 h 280318"/>
                    <a:gd name="connsiteX6" fmla="*/ 603655 w 603732"/>
                    <a:gd name="connsiteY6" fmla="*/ 58286 h 280318"/>
                    <a:gd name="connsiteX7" fmla="*/ 554741 w 603732"/>
                    <a:gd name="connsiteY7" fmla="*/ 4101 h 2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732" h="280318">
                      <a:moveTo>
                        <a:pt x="554741" y="4101"/>
                      </a:moveTo>
                      <a:cubicBezTo>
                        <a:pt x="343565" y="83475"/>
                        <a:pt x="263605" y="118622"/>
                        <a:pt x="263605" y="118622"/>
                      </a:cubicBezTo>
                      <a:lnTo>
                        <a:pt x="263605" y="118622"/>
                      </a:lnTo>
                      <a:cubicBezTo>
                        <a:pt x="193017" y="62386"/>
                        <a:pt x="80546" y="0"/>
                        <a:pt x="80546" y="0"/>
                      </a:cubicBezTo>
                      <a:lnTo>
                        <a:pt x="0" y="140003"/>
                      </a:lnTo>
                      <a:cubicBezTo>
                        <a:pt x="129459" y="277371"/>
                        <a:pt x="277371" y="280007"/>
                        <a:pt x="277371" y="280007"/>
                      </a:cubicBezTo>
                      <a:cubicBezTo>
                        <a:pt x="338878" y="289965"/>
                        <a:pt x="603655" y="58286"/>
                        <a:pt x="603655" y="58286"/>
                      </a:cubicBezTo>
                      <a:cubicBezTo>
                        <a:pt x="605998" y="-11716"/>
                        <a:pt x="554741" y="4101"/>
                        <a:pt x="554741" y="4101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05" name="Freeform: Shape 4404">
                  <a:extLst>
                    <a:ext uri="{FF2B5EF4-FFF2-40B4-BE49-F238E27FC236}">
                      <a16:creationId xmlns:a16="http://schemas.microsoft.com/office/drawing/2014/main" id="{2065BBEF-C34F-450F-BCAC-2447DE8B81FD}"/>
                    </a:ext>
                  </a:extLst>
                </p:cNvPr>
                <p:cNvSpPr/>
                <p:nvPr/>
              </p:nvSpPr>
              <p:spPr>
                <a:xfrm>
                  <a:off x="5806385" y="4548266"/>
                  <a:ext cx="603730" cy="242828"/>
                </a:xfrm>
                <a:custGeom>
                  <a:avLst/>
                  <a:gdLst>
                    <a:gd name="connsiteX0" fmla="*/ 603655 w 603730"/>
                    <a:gd name="connsiteY0" fmla="*/ 20795 h 242828"/>
                    <a:gd name="connsiteX1" fmla="*/ 602483 w 603730"/>
                    <a:gd name="connsiteY1" fmla="*/ 0 h 242828"/>
                    <a:gd name="connsiteX2" fmla="*/ 283521 w 603730"/>
                    <a:gd name="connsiteY2" fmla="*/ 204147 h 242828"/>
                    <a:gd name="connsiteX3" fmla="*/ 27239 w 603730"/>
                    <a:gd name="connsiteY3" fmla="*/ 55357 h 242828"/>
                    <a:gd name="connsiteX4" fmla="*/ 0 w 603730"/>
                    <a:gd name="connsiteY4" fmla="*/ 102513 h 242828"/>
                    <a:gd name="connsiteX5" fmla="*/ 277371 w 603730"/>
                    <a:gd name="connsiteY5" fmla="*/ 242516 h 242828"/>
                    <a:gd name="connsiteX6" fmla="*/ 603655 w 603730"/>
                    <a:gd name="connsiteY6" fmla="*/ 20795 h 24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730" h="242828">
                      <a:moveTo>
                        <a:pt x="603655" y="20795"/>
                      </a:moveTo>
                      <a:cubicBezTo>
                        <a:pt x="603948" y="12594"/>
                        <a:pt x="603362" y="5858"/>
                        <a:pt x="602483" y="0"/>
                      </a:cubicBezTo>
                      <a:cubicBezTo>
                        <a:pt x="527795" y="57114"/>
                        <a:pt x="340343" y="196532"/>
                        <a:pt x="283521" y="204147"/>
                      </a:cubicBezTo>
                      <a:cubicBezTo>
                        <a:pt x="221135" y="212641"/>
                        <a:pt x="66487" y="88161"/>
                        <a:pt x="27239" y="55357"/>
                      </a:cubicBezTo>
                      <a:lnTo>
                        <a:pt x="0" y="102513"/>
                      </a:lnTo>
                      <a:cubicBezTo>
                        <a:pt x="129459" y="239880"/>
                        <a:pt x="277371" y="242516"/>
                        <a:pt x="277371" y="242516"/>
                      </a:cubicBezTo>
                      <a:cubicBezTo>
                        <a:pt x="338878" y="252475"/>
                        <a:pt x="603655" y="20795"/>
                        <a:pt x="603655" y="20795"/>
                      </a:cubicBezTo>
                      <a:close/>
                    </a:path>
                  </a:pathLst>
                </a:custGeom>
                <a:solidFill>
                  <a:srgbClr val="F36F51">
                    <a:alpha val="4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6" name="Graphic 4369">
                  <a:extLst>
                    <a:ext uri="{FF2B5EF4-FFF2-40B4-BE49-F238E27FC236}">
                      <a16:creationId xmlns:a16="http://schemas.microsoft.com/office/drawing/2014/main" id="{ADDE7B0C-309B-4ADE-A321-00AEB039A8F2}"/>
                    </a:ext>
                  </a:extLst>
                </p:cNvPr>
                <p:cNvGrpSpPr/>
                <p:nvPr/>
              </p:nvGrpSpPr>
              <p:grpSpPr>
                <a:xfrm>
                  <a:off x="4680499" y="4078742"/>
                  <a:ext cx="1640519" cy="2201631"/>
                  <a:chOff x="4680499" y="4078742"/>
                  <a:chExt cx="1640519" cy="2201631"/>
                </a:xfrm>
              </p:grpSpPr>
              <p:grpSp>
                <p:nvGrpSpPr>
                  <p:cNvPr id="4407" name="Graphic 4369">
                    <a:extLst>
                      <a:ext uri="{FF2B5EF4-FFF2-40B4-BE49-F238E27FC236}">
                        <a16:creationId xmlns:a16="http://schemas.microsoft.com/office/drawing/2014/main" id="{5DC71269-B5FF-4D2A-9592-6DEAB6AA6FA9}"/>
                      </a:ext>
                    </a:extLst>
                  </p:cNvPr>
                  <p:cNvGrpSpPr/>
                  <p:nvPr/>
                </p:nvGrpSpPr>
                <p:grpSpPr>
                  <a:xfrm>
                    <a:off x="4680499" y="4078742"/>
                    <a:ext cx="1413800" cy="2201631"/>
                    <a:chOff x="4680499" y="4078742"/>
                    <a:chExt cx="1413800" cy="2201631"/>
                  </a:xfrm>
                </p:grpSpPr>
                <p:sp>
                  <p:nvSpPr>
                    <p:cNvPr id="4408" name="Freeform: Shape 4407">
                      <a:extLst>
                        <a:ext uri="{FF2B5EF4-FFF2-40B4-BE49-F238E27FC236}">
                          <a16:creationId xmlns:a16="http://schemas.microsoft.com/office/drawing/2014/main" id="{11682066-8706-4F2C-98E4-623769FD0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9834" y="4221323"/>
                      <a:ext cx="546791" cy="889885"/>
                    </a:xfrm>
                    <a:custGeom>
                      <a:avLst/>
                      <a:gdLst>
                        <a:gd name="connsiteX0" fmla="*/ 384821 w 546791"/>
                        <a:gd name="connsiteY0" fmla="*/ 1245 h 889885"/>
                        <a:gd name="connsiteX1" fmla="*/ 152849 w 546791"/>
                        <a:gd name="connsiteY1" fmla="*/ 100829 h 889885"/>
                        <a:gd name="connsiteX2" fmla="*/ 124145 w 546791"/>
                        <a:gd name="connsiteY2" fmla="*/ 379078 h 889885"/>
                        <a:gd name="connsiteX3" fmla="*/ 86362 w 546791"/>
                        <a:gd name="connsiteY3" fmla="*/ 460503 h 889885"/>
                        <a:gd name="connsiteX4" fmla="*/ 15189 w 546791"/>
                        <a:gd name="connsiteY4" fmla="*/ 789716 h 889885"/>
                        <a:gd name="connsiteX5" fmla="*/ 216407 w 546791"/>
                        <a:gd name="connsiteY5" fmla="*/ 889886 h 889885"/>
                        <a:gd name="connsiteX6" fmla="*/ 546792 w 546791"/>
                        <a:gd name="connsiteY6" fmla="*/ 114009 h 889885"/>
                        <a:gd name="connsiteX7" fmla="*/ 384821 w 546791"/>
                        <a:gd name="connsiteY7" fmla="*/ 1245 h 889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6791" h="889885">
                          <a:moveTo>
                            <a:pt x="384821" y="1245"/>
                          </a:moveTo>
                          <a:cubicBezTo>
                            <a:pt x="384821" y="1245"/>
                            <a:pt x="182138" y="-18672"/>
                            <a:pt x="152849" y="100829"/>
                          </a:cubicBezTo>
                          <a:cubicBezTo>
                            <a:pt x="152849" y="100829"/>
                            <a:pt x="120338" y="314642"/>
                            <a:pt x="124145" y="379078"/>
                          </a:cubicBezTo>
                          <a:cubicBezTo>
                            <a:pt x="124145" y="379078"/>
                            <a:pt x="55901" y="413054"/>
                            <a:pt x="86362" y="460503"/>
                          </a:cubicBezTo>
                          <a:cubicBezTo>
                            <a:pt x="86362" y="460503"/>
                            <a:pt x="-43390" y="691889"/>
                            <a:pt x="15189" y="789716"/>
                          </a:cubicBezTo>
                          <a:cubicBezTo>
                            <a:pt x="73767" y="887543"/>
                            <a:pt x="216407" y="889886"/>
                            <a:pt x="216407" y="889886"/>
                          </a:cubicBezTo>
                          <a:lnTo>
                            <a:pt x="546792" y="114009"/>
                          </a:lnTo>
                          <a:lnTo>
                            <a:pt x="384821" y="1245"/>
                          </a:ln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9" name="Freeform: Shape 4408">
                      <a:extLst>
                        <a:ext uri="{FF2B5EF4-FFF2-40B4-BE49-F238E27FC236}">
                          <a16:creationId xmlns:a16="http://schemas.microsoft.com/office/drawing/2014/main" id="{B5F57B37-8C7A-409A-96F5-9000466A5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5893" y="4229428"/>
                      <a:ext cx="535085" cy="849562"/>
                    </a:xfrm>
                    <a:custGeom>
                      <a:avLst/>
                      <a:gdLst>
                        <a:gd name="connsiteX0" fmla="*/ 380145 w 535085"/>
                        <a:gd name="connsiteY0" fmla="*/ 4270 h 849562"/>
                        <a:gd name="connsiteX1" fmla="*/ 89594 w 535085"/>
                        <a:gd name="connsiteY1" fmla="*/ 92431 h 849562"/>
                        <a:gd name="connsiteX2" fmla="*/ 68505 w 535085"/>
                        <a:gd name="connsiteY2" fmla="*/ 456498 h 849562"/>
                        <a:gd name="connsiteX3" fmla="*/ 120055 w 535085"/>
                        <a:gd name="connsiteY3" fmla="*/ 849562 h 849562"/>
                        <a:gd name="connsiteX4" fmla="*/ 469185 w 535085"/>
                        <a:gd name="connsiteY4" fmla="*/ 742070 h 849562"/>
                        <a:gd name="connsiteX5" fmla="*/ 535086 w 535085"/>
                        <a:gd name="connsiteY5" fmla="*/ 99460 h 849562"/>
                        <a:gd name="connsiteX6" fmla="*/ 380145 w 535085"/>
                        <a:gd name="connsiteY6" fmla="*/ 4270 h 849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085" h="849562">
                          <a:moveTo>
                            <a:pt x="380145" y="4270"/>
                          </a:moveTo>
                          <a:cubicBezTo>
                            <a:pt x="380145" y="4270"/>
                            <a:pt x="111268" y="-29413"/>
                            <a:pt x="89594" y="92431"/>
                          </a:cubicBezTo>
                          <a:cubicBezTo>
                            <a:pt x="67920" y="214275"/>
                            <a:pt x="68505" y="456498"/>
                            <a:pt x="68505" y="456498"/>
                          </a:cubicBezTo>
                          <a:cubicBezTo>
                            <a:pt x="68505" y="456498"/>
                            <a:pt x="-115725" y="807386"/>
                            <a:pt x="120055" y="849562"/>
                          </a:cubicBezTo>
                          <a:lnTo>
                            <a:pt x="469185" y="742070"/>
                          </a:lnTo>
                          <a:lnTo>
                            <a:pt x="535086" y="99460"/>
                          </a:lnTo>
                          <a:lnTo>
                            <a:pt x="380145" y="4270"/>
                          </a:lnTo>
                          <a:close/>
                        </a:path>
                      </a:pathLst>
                    </a:custGeom>
                    <a:solidFill>
                      <a:srgbClr val="D84A7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0" name="Freeform: Shape 4409">
                      <a:extLst>
                        <a:ext uri="{FF2B5EF4-FFF2-40B4-BE49-F238E27FC236}">
                          <a16:creationId xmlns:a16="http://schemas.microsoft.com/office/drawing/2014/main" id="{54AD8B29-9D91-437B-A1B4-696DB5BAE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644"/>
                      <a:ext cx="175150" cy="100164"/>
                    </a:xfrm>
                    <a:custGeom>
                      <a:avLst/>
                      <a:gdLst>
                        <a:gd name="connsiteX0" fmla="*/ 156698 w 175150"/>
                        <a:gd name="connsiteY0" fmla="*/ 7301 h 100164"/>
                        <a:gd name="connsiteX1" fmla="*/ 34268 w 175150"/>
                        <a:gd name="connsiteY1" fmla="*/ 50943 h 100164"/>
                        <a:gd name="connsiteX2" fmla="*/ 0 w 175150"/>
                        <a:gd name="connsiteY2" fmla="*/ 77303 h 100164"/>
                        <a:gd name="connsiteX3" fmla="*/ 82303 w 175150"/>
                        <a:gd name="connsiteY3" fmla="*/ 77303 h 100164"/>
                        <a:gd name="connsiteX4" fmla="*/ 38955 w 175150"/>
                        <a:gd name="connsiteY4" fmla="*/ 98684 h 100164"/>
                        <a:gd name="connsiteX5" fmla="*/ 175151 w 175150"/>
                        <a:gd name="connsiteY5" fmla="*/ 34541 h 100164"/>
                        <a:gd name="connsiteX6" fmla="*/ 156698 w 175150"/>
                        <a:gd name="connsiteY6" fmla="*/ 7301 h 100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5150" h="100164">
                          <a:moveTo>
                            <a:pt x="156698" y="7301"/>
                          </a:moveTo>
                          <a:cubicBezTo>
                            <a:pt x="156698" y="7301"/>
                            <a:pt x="103099" y="-26381"/>
                            <a:pt x="34268" y="50943"/>
                          </a:cubicBezTo>
                          <a:cubicBezTo>
                            <a:pt x="34268" y="50943"/>
                            <a:pt x="21967" y="69395"/>
                            <a:pt x="0" y="77303"/>
                          </a:cubicBezTo>
                          <a:cubicBezTo>
                            <a:pt x="0" y="77303"/>
                            <a:pt x="43934" y="93119"/>
                            <a:pt x="82303" y="77303"/>
                          </a:cubicBezTo>
                          <a:cubicBezTo>
                            <a:pt x="82303" y="77303"/>
                            <a:pt x="74981" y="91948"/>
                            <a:pt x="38955" y="98684"/>
                          </a:cubicBezTo>
                          <a:cubicBezTo>
                            <a:pt x="38955" y="98684"/>
                            <a:pt x="158163" y="115672"/>
                            <a:pt x="175151" y="34541"/>
                          </a:cubicBezTo>
                          <a:lnTo>
                            <a:pt x="156698" y="7301"/>
                          </a:lnTo>
                          <a:close/>
                        </a:path>
                      </a:pathLst>
                    </a:custGeom>
                    <a:solidFill>
                      <a:srgbClr val="350709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1" name="Freeform: Shape 4410">
                      <a:extLst>
                        <a:ext uri="{FF2B5EF4-FFF2-40B4-BE49-F238E27FC236}">
                          <a16:creationId xmlns:a16="http://schemas.microsoft.com/office/drawing/2014/main" id="{AC06C73F-19B0-40E5-BF59-F835C56DA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542"/>
                      <a:ext cx="175150" cy="77751"/>
                    </a:xfrm>
                    <a:custGeom>
                      <a:avLst/>
                      <a:gdLst>
                        <a:gd name="connsiteX0" fmla="*/ 34268 w 175150"/>
                        <a:gd name="connsiteY0" fmla="*/ 51045 h 77751"/>
                        <a:gd name="connsiteX1" fmla="*/ 0 w 175150"/>
                        <a:gd name="connsiteY1" fmla="*/ 77405 h 77751"/>
                        <a:gd name="connsiteX2" fmla="*/ 1171 w 175150"/>
                        <a:gd name="connsiteY2" fmla="*/ 77698 h 77751"/>
                        <a:gd name="connsiteX3" fmla="*/ 136196 w 175150"/>
                        <a:gd name="connsiteY3" fmla="*/ 28492 h 77751"/>
                        <a:gd name="connsiteX4" fmla="*/ 152891 w 175150"/>
                        <a:gd name="connsiteY4" fmla="*/ 73890 h 77751"/>
                        <a:gd name="connsiteX5" fmla="*/ 175151 w 175150"/>
                        <a:gd name="connsiteY5" fmla="*/ 34643 h 77751"/>
                        <a:gd name="connsiteX6" fmla="*/ 156698 w 175150"/>
                        <a:gd name="connsiteY6" fmla="*/ 7403 h 77751"/>
                        <a:gd name="connsiteX7" fmla="*/ 34268 w 175150"/>
                        <a:gd name="connsiteY7" fmla="*/ 51045 h 77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150" h="77751">
                          <a:moveTo>
                            <a:pt x="34268" y="51045"/>
                          </a:moveTo>
                          <a:cubicBezTo>
                            <a:pt x="34268" y="51045"/>
                            <a:pt x="21967" y="69497"/>
                            <a:pt x="0" y="77405"/>
                          </a:cubicBezTo>
                          <a:cubicBezTo>
                            <a:pt x="0" y="77405"/>
                            <a:pt x="293" y="77405"/>
                            <a:pt x="1171" y="77698"/>
                          </a:cubicBezTo>
                          <a:cubicBezTo>
                            <a:pt x="35440" y="79748"/>
                            <a:pt x="103099" y="22341"/>
                            <a:pt x="136196" y="28492"/>
                          </a:cubicBezTo>
                          <a:cubicBezTo>
                            <a:pt x="159920" y="32885"/>
                            <a:pt x="158163" y="56317"/>
                            <a:pt x="152891" y="73890"/>
                          </a:cubicBezTo>
                          <a:cubicBezTo>
                            <a:pt x="163435" y="64518"/>
                            <a:pt x="171636" y="51630"/>
                            <a:pt x="175151" y="34643"/>
                          </a:cubicBezTo>
                          <a:lnTo>
                            <a:pt x="156698" y="7403"/>
                          </a:lnTo>
                          <a:cubicBezTo>
                            <a:pt x="156698" y="7403"/>
                            <a:pt x="103099" y="-26572"/>
                            <a:pt x="34268" y="51045"/>
                          </a:cubicBezTo>
                          <a:close/>
                        </a:path>
                      </a:pathLst>
                    </a:custGeom>
                    <a:solidFill>
                      <a:srgbClr val="24000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12" name="Graphic 4369">
                      <a:extLst>
                        <a:ext uri="{FF2B5EF4-FFF2-40B4-BE49-F238E27FC236}">
                          <a16:creationId xmlns:a16="http://schemas.microsoft.com/office/drawing/2014/main" id="{EEEFDC5C-CBCA-4728-8414-59BD08F4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55650" y="4078742"/>
                      <a:ext cx="303191" cy="400108"/>
                      <a:chOff x="4855650" y="4078742"/>
                      <a:chExt cx="303191" cy="400108"/>
                    </a:xfrm>
                  </p:grpSpPr>
                  <p:grpSp>
                    <p:nvGrpSpPr>
                      <p:cNvPr id="4413" name="Graphic 4369">
                        <a:extLst>
                          <a:ext uri="{FF2B5EF4-FFF2-40B4-BE49-F238E27FC236}">
                            <a16:creationId xmlns:a16="http://schemas.microsoft.com/office/drawing/2014/main" id="{1D04423B-9238-450B-979E-F207E1D5FD4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4976" y="4078742"/>
                        <a:ext cx="113866" cy="107220"/>
                        <a:chOff x="5044976" y="4078742"/>
                        <a:chExt cx="113866" cy="107220"/>
                      </a:xfrm>
                    </p:grpSpPr>
                    <p:sp>
                      <p:nvSpPr>
                        <p:cNvPr id="4414" name="Freeform: Shape 4413">
                          <a:extLst>
                            <a:ext uri="{FF2B5EF4-FFF2-40B4-BE49-F238E27FC236}">
                              <a16:creationId xmlns:a16="http://schemas.microsoft.com/office/drawing/2014/main" id="{B371F09F-E081-4502-99D8-F57DC8D6B2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4976" y="4078742"/>
                          <a:ext cx="113866" cy="107219"/>
                        </a:xfrm>
                        <a:custGeom>
                          <a:avLst/>
                          <a:gdLst>
                            <a:gd name="connsiteX0" fmla="*/ 111477 w 113866"/>
                            <a:gd name="connsiteY0" fmla="*/ 63280 h 107219"/>
                            <a:gd name="connsiteX1" fmla="*/ 101811 w 113866"/>
                            <a:gd name="connsiteY1" fmla="*/ 84661 h 107219"/>
                            <a:gd name="connsiteX2" fmla="*/ 86581 w 113866"/>
                            <a:gd name="connsiteY2" fmla="*/ 99892 h 107219"/>
                            <a:gd name="connsiteX3" fmla="*/ 43232 w 113866"/>
                            <a:gd name="connsiteY3" fmla="*/ 104285 h 107219"/>
                            <a:gd name="connsiteX4" fmla="*/ 8378 w 113866"/>
                            <a:gd name="connsiteY4" fmla="*/ 78803 h 107219"/>
                            <a:gd name="connsiteX5" fmla="*/ 177 w 113866"/>
                            <a:gd name="connsiteY5" fmla="*/ 42191 h 107219"/>
                            <a:gd name="connsiteX6" fmla="*/ 5156 w 113866"/>
                            <a:gd name="connsiteY6" fmla="*/ 24618 h 107219"/>
                            <a:gd name="connsiteX7" fmla="*/ 16872 w 113866"/>
                            <a:gd name="connsiteY7" fmla="*/ 11145 h 107219"/>
                            <a:gd name="connsiteX8" fmla="*/ 62563 w 113866"/>
                            <a:gd name="connsiteY8" fmla="*/ 15 h 107219"/>
                            <a:gd name="connsiteX9" fmla="*/ 105912 w 113866"/>
                            <a:gd name="connsiteY9" fmla="*/ 19931 h 107219"/>
                            <a:gd name="connsiteX10" fmla="*/ 113527 w 113866"/>
                            <a:gd name="connsiteY10" fmla="*/ 39848 h 107219"/>
                            <a:gd name="connsiteX11" fmla="*/ 111477 w 113866"/>
                            <a:gd name="connsiteY11" fmla="*/ 63280 h 1072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13866" h="107219">
                              <a:moveTo>
                                <a:pt x="111477" y="63280"/>
                              </a:moveTo>
                              <a:cubicBezTo>
                                <a:pt x="109426" y="71188"/>
                                <a:pt x="105912" y="78510"/>
                                <a:pt x="101811" y="84661"/>
                              </a:cubicBezTo>
                              <a:cubicBezTo>
                                <a:pt x="97418" y="90812"/>
                                <a:pt x="92439" y="96084"/>
                                <a:pt x="86581" y="99892"/>
                              </a:cubicBezTo>
                              <a:cubicBezTo>
                                <a:pt x="74865" y="107507"/>
                                <a:pt x="60513" y="109557"/>
                                <a:pt x="43232" y="104285"/>
                              </a:cubicBezTo>
                              <a:cubicBezTo>
                                <a:pt x="25952" y="99013"/>
                                <a:pt x="15114" y="89933"/>
                                <a:pt x="8378" y="78803"/>
                              </a:cubicBezTo>
                              <a:cubicBezTo>
                                <a:pt x="1641" y="67966"/>
                                <a:pt x="-702" y="55079"/>
                                <a:pt x="177" y="42191"/>
                              </a:cubicBezTo>
                              <a:cubicBezTo>
                                <a:pt x="763" y="35748"/>
                                <a:pt x="2227" y="29890"/>
                                <a:pt x="5156" y="24618"/>
                              </a:cubicBezTo>
                              <a:cubicBezTo>
                                <a:pt x="7792" y="19346"/>
                                <a:pt x="11893" y="14952"/>
                                <a:pt x="16872" y="11145"/>
                              </a:cubicBezTo>
                              <a:cubicBezTo>
                                <a:pt x="27123" y="3822"/>
                                <a:pt x="42354" y="-278"/>
                                <a:pt x="62563" y="15"/>
                              </a:cubicBezTo>
                              <a:cubicBezTo>
                                <a:pt x="82773" y="600"/>
                                <a:pt x="97711" y="8216"/>
                                <a:pt x="105912" y="19931"/>
                              </a:cubicBezTo>
                              <a:cubicBezTo>
                                <a:pt x="110012" y="25789"/>
                                <a:pt x="112648" y="32526"/>
                                <a:pt x="113527" y="39848"/>
                              </a:cubicBezTo>
                              <a:cubicBezTo>
                                <a:pt x="114406" y="47463"/>
                                <a:pt x="113527" y="55372"/>
                                <a:pt x="111477" y="632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5" name="Freeform: Shape 4414">
                          <a:extLst>
                            <a:ext uri="{FF2B5EF4-FFF2-40B4-BE49-F238E27FC236}">
                              <a16:creationId xmlns:a16="http://schemas.microsoft.com/office/drawing/2014/main" id="{210A172A-CE6C-46E2-BC7A-9F4CE11029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5176" y="4084321"/>
                          <a:ext cx="107175" cy="101641"/>
                        </a:xfrm>
                        <a:custGeom>
                          <a:avLst/>
                          <a:gdLst>
                            <a:gd name="connsiteX0" fmla="*/ 43032 w 107175"/>
                            <a:gd name="connsiteY0" fmla="*/ 98705 h 101641"/>
                            <a:gd name="connsiteX1" fmla="*/ 81694 w 107175"/>
                            <a:gd name="connsiteY1" fmla="*/ 96948 h 101641"/>
                            <a:gd name="connsiteX2" fmla="*/ 96339 w 107175"/>
                            <a:gd name="connsiteY2" fmla="*/ 85818 h 101641"/>
                            <a:gd name="connsiteX3" fmla="*/ 107176 w 107175"/>
                            <a:gd name="connsiteY3" fmla="*/ 69416 h 101641"/>
                            <a:gd name="connsiteX4" fmla="*/ 70564 w 107175"/>
                            <a:gd name="connsiteY4" fmla="*/ 63851 h 101641"/>
                            <a:gd name="connsiteX5" fmla="*/ 48304 w 107175"/>
                            <a:gd name="connsiteY5" fmla="*/ 46570 h 101641"/>
                            <a:gd name="connsiteX6" fmla="*/ 27508 w 107175"/>
                            <a:gd name="connsiteY6" fmla="*/ 0 h 101641"/>
                            <a:gd name="connsiteX7" fmla="*/ 269 w 107175"/>
                            <a:gd name="connsiteY7" fmla="*/ 36905 h 101641"/>
                            <a:gd name="connsiteX8" fmla="*/ 8470 w 107175"/>
                            <a:gd name="connsiteY8" fmla="*/ 73517 h 101641"/>
                            <a:gd name="connsiteX9" fmla="*/ 43032 w 107175"/>
                            <a:gd name="connsiteY9" fmla="*/ 98705 h 1016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7175" h="101641">
                              <a:moveTo>
                                <a:pt x="43032" y="98705"/>
                              </a:moveTo>
                              <a:cubicBezTo>
                                <a:pt x="57970" y="103392"/>
                                <a:pt x="70857" y="102220"/>
                                <a:pt x="81694" y="96948"/>
                              </a:cubicBezTo>
                              <a:cubicBezTo>
                                <a:pt x="86966" y="94312"/>
                                <a:pt x="91945" y="90504"/>
                                <a:pt x="96339" y="85818"/>
                              </a:cubicBezTo>
                              <a:cubicBezTo>
                                <a:pt x="100732" y="81132"/>
                                <a:pt x="104247" y="75567"/>
                                <a:pt x="107176" y="69416"/>
                              </a:cubicBezTo>
                              <a:cubicBezTo>
                                <a:pt x="91945" y="70295"/>
                                <a:pt x="80229" y="67951"/>
                                <a:pt x="70564" y="63851"/>
                              </a:cubicBezTo>
                              <a:cubicBezTo>
                                <a:pt x="61191" y="59750"/>
                                <a:pt x="54162" y="53600"/>
                                <a:pt x="48304" y="46570"/>
                              </a:cubicBezTo>
                              <a:cubicBezTo>
                                <a:pt x="36881" y="32511"/>
                                <a:pt x="31316" y="14645"/>
                                <a:pt x="27508" y="0"/>
                              </a:cubicBezTo>
                              <a:cubicBezTo>
                                <a:pt x="10228" y="7030"/>
                                <a:pt x="1734" y="19917"/>
                                <a:pt x="269" y="36905"/>
                              </a:cubicBezTo>
                              <a:cubicBezTo>
                                <a:pt x="-902" y="49792"/>
                                <a:pt x="1734" y="62679"/>
                                <a:pt x="8470" y="73517"/>
                              </a:cubicBezTo>
                              <a:cubicBezTo>
                                <a:pt x="14914" y="84061"/>
                                <a:pt x="25751" y="93433"/>
                                <a:pt x="43032" y="98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6" name="Graphic 4369">
                        <a:extLst>
                          <a:ext uri="{FF2B5EF4-FFF2-40B4-BE49-F238E27FC236}">
                            <a16:creationId xmlns:a16="http://schemas.microsoft.com/office/drawing/2014/main" id="{DE25DEE0-CE39-470C-8ECD-3ECD0F6E0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23084" y="4180508"/>
                        <a:ext cx="98525" cy="106203"/>
                        <a:chOff x="5023084" y="4180508"/>
                        <a:chExt cx="98525" cy="106203"/>
                      </a:xfrm>
                    </p:grpSpPr>
                    <p:sp>
                      <p:nvSpPr>
                        <p:cNvPr id="4417" name="Freeform: Shape 4416">
                          <a:extLst>
                            <a:ext uri="{FF2B5EF4-FFF2-40B4-BE49-F238E27FC236}">
                              <a16:creationId xmlns:a16="http://schemas.microsoft.com/office/drawing/2014/main" id="{E1EFFDEB-F922-48F1-A6D5-BB3258A439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376" y="4180508"/>
                          <a:ext cx="98232" cy="106203"/>
                        </a:xfrm>
                        <a:custGeom>
                          <a:avLst/>
                          <a:gdLst>
                            <a:gd name="connsiteX0" fmla="*/ 90021 w 98232"/>
                            <a:gd name="connsiteY0" fmla="*/ 70763 h 106203"/>
                            <a:gd name="connsiteX1" fmla="*/ 83870 w 98232"/>
                            <a:gd name="connsiteY1" fmla="*/ 81014 h 106203"/>
                            <a:gd name="connsiteX2" fmla="*/ 76840 w 98232"/>
                            <a:gd name="connsiteY2" fmla="*/ 89801 h 106203"/>
                            <a:gd name="connsiteX3" fmla="*/ 60438 w 98232"/>
                            <a:gd name="connsiteY3" fmla="*/ 102103 h 106203"/>
                            <a:gd name="connsiteX4" fmla="*/ 42279 w 98232"/>
                            <a:gd name="connsiteY4" fmla="*/ 106203 h 106203"/>
                            <a:gd name="connsiteX5" fmla="*/ 23534 w 98232"/>
                            <a:gd name="connsiteY5" fmla="*/ 100638 h 106203"/>
                            <a:gd name="connsiteX6" fmla="*/ 8889 w 98232"/>
                            <a:gd name="connsiteY6" fmla="*/ 87751 h 106203"/>
                            <a:gd name="connsiteX7" fmla="*/ 1567 w 98232"/>
                            <a:gd name="connsiteY7" fmla="*/ 71642 h 106203"/>
                            <a:gd name="connsiteX8" fmla="*/ 102 w 98232"/>
                            <a:gd name="connsiteY8" fmla="*/ 53483 h 106203"/>
                            <a:gd name="connsiteX9" fmla="*/ 1274 w 98232"/>
                            <a:gd name="connsiteY9" fmla="*/ 44110 h 106203"/>
                            <a:gd name="connsiteX10" fmla="*/ 3617 w 98232"/>
                            <a:gd name="connsiteY10" fmla="*/ 34444 h 106203"/>
                            <a:gd name="connsiteX11" fmla="*/ 11818 w 98232"/>
                            <a:gd name="connsiteY11" fmla="*/ 17456 h 106203"/>
                            <a:gd name="connsiteX12" fmla="*/ 24705 w 98232"/>
                            <a:gd name="connsiteY12" fmla="*/ 5741 h 106203"/>
                            <a:gd name="connsiteX13" fmla="*/ 42572 w 98232"/>
                            <a:gd name="connsiteY13" fmla="*/ 176 h 106203"/>
                            <a:gd name="connsiteX14" fmla="*/ 65125 w 98232"/>
                            <a:gd name="connsiteY14" fmla="*/ 2812 h 106203"/>
                            <a:gd name="connsiteX15" fmla="*/ 96171 w 98232"/>
                            <a:gd name="connsiteY15" fmla="*/ 29465 h 106203"/>
                            <a:gd name="connsiteX16" fmla="*/ 97636 w 98232"/>
                            <a:gd name="connsiteY16" fmla="*/ 49382 h 106203"/>
                            <a:gd name="connsiteX17" fmla="*/ 90021 w 98232"/>
                            <a:gd name="connsiteY17" fmla="*/ 70763 h 106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98232" h="106203">
                              <a:moveTo>
                                <a:pt x="90021" y="70763"/>
                              </a:moveTo>
                              <a:cubicBezTo>
                                <a:pt x="88263" y="74278"/>
                                <a:pt x="86213" y="77793"/>
                                <a:pt x="83870" y="81014"/>
                              </a:cubicBezTo>
                              <a:cubicBezTo>
                                <a:pt x="81527" y="84236"/>
                                <a:pt x="79183" y="87165"/>
                                <a:pt x="76840" y="89801"/>
                              </a:cubicBezTo>
                              <a:cubicBezTo>
                                <a:pt x="71861" y="95073"/>
                                <a:pt x="66003" y="99174"/>
                                <a:pt x="60438" y="102103"/>
                              </a:cubicBezTo>
                              <a:cubicBezTo>
                                <a:pt x="54580" y="105032"/>
                                <a:pt x="48722" y="106203"/>
                                <a:pt x="42279" y="106203"/>
                              </a:cubicBezTo>
                              <a:cubicBezTo>
                                <a:pt x="36128" y="105910"/>
                                <a:pt x="29684" y="104153"/>
                                <a:pt x="23534" y="100638"/>
                              </a:cubicBezTo>
                              <a:cubicBezTo>
                                <a:pt x="17090" y="97124"/>
                                <a:pt x="12404" y="92730"/>
                                <a:pt x="8889" y="87751"/>
                              </a:cubicBezTo>
                              <a:cubicBezTo>
                                <a:pt x="5374" y="82772"/>
                                <a:pt x="3031" y="77500"/>
                                <a:pt x="1567" y="71642"/>
                              </a:cubicBezTo>
                              <a:cubicBezTo>
                                <a:pt x="102" y="65784"/>
                                <a:pt x="-191" y="59926"/>
                                <a:pt x="102" y="53483"/>
                              </a:cubicBezTo>
                              <a:cubicBezTo>
                                <a:pt x="395" y="50261"/>
                                <a:pt x="688" y="47332"/>
                                <a:pt x="1274" y="44110"/>
                              </a:cubicBezTo>
                              <a:cubicBezTo>
                                <a:pt x="1859" y="40888"/>
                                <a:pt x="2738" y="37666"/>
                                <a:pt x="3617" y="34444"/>
                              </a:cubicBezTo>
                              <a:cubicBezTo>
                                <a:pt x="5667" y="28001"/>
                                <a:pt x="8303" y="22436"/>
                                <a:pt x="11818" y="17456"/>
                              </a:cubicBezTo>
                              <a:cubicBezTo>
                                <a:pt x="15333" y="12770"/>
                                <a:pt x="19433" y="8670"/>
                                <a:pt x="24705" y="5741"/>
                              </a:cubicBezTo>
                              <a:cubicBezTo>
                                <a:pt x="29977" y="2812"/>
                                <a:pt x="35835" y="762"/>
                                <a:pt x="42572" y="176"/>
                              </a:cubicBezTo>
                              <a:cubicBezTo>
                                <a:pt x="49308" y="-410"/>
                                <a:pt x="56924" y="469"/>
                                <a:pt x="65125" y="2812"/>
                              </a:cubicBezTo>
                              <a:cubicBezTo>
                                <a:pt x="81527" y="7791"/>
                                <a:pt x="92071" y="17164"/>
                                <a:pt x="96171" y="29465"/>
                              </a:cubicBezTo>
                              <a:cubicBezTo>
                                <a:pt x="98222" y="35616"/>
                                <a:pt x="98807" y="42352"/>
                                <a:pt x="97636" y="49382"/>
                              </a:cubicBezTo>
                              <a:cubicBezTo>
                                <a:pt x="96464" y="56411"/>
                                <a:pt x="93828" y="63441"/>
                                <a:pt x="90021" y="70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8" name="Freeform: Shape 4417">
                          <a:extLst>
                            <a:ext uri="{FF2B5EF4-FFF2-40B4-BE49-F238E27FC236}">
                              <a16:creationId xmlns:a16="http://schemas.microsoft.com/office/drawing/2014/main" id="{30F6CCFF-2315-49B4-85DC-FE908B80F0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084" y="4181562"/>
                          <a:ext cx="83869" cy="104778"/>
                        </a:xfrm>
                        <a:custGeom>
                          <a:avLst/>
                          <a:gdLst>
                            <a:gd name="connsiteX0" fmla="*/ 23826 w 83869"/>
                            <a:gd name="connsiteY0" fmla="*/ 98998 h 104778"/>
                            <a:gd name="connsiteX1" fmla="*/ 40228 w 83869"/>
                            <a:gd name="connsiteY1" fmla="*/ 104563 h 104778"/>
                            <a:gd name="connsiteX2" fmla="*/ 56045 w 83869"/>
                            <a:gd name="connsiteY2" fmla="*/ 102513 h 104778"/>
                            <a:gd name="connsiteX3" fmla="*/ 70982 w 83869"/>
                            <a:gd name="connsiteY3" fmla="*/ 94019 h 104778"/>
                            <a:gd name="connsiteX4" fmla="*/ 77719 w 83869"/>
                            <a:gd name="connsiteY4" fmla="*/ 87575 h 104778"/>
                            <a:gd name="connsiteX5" fmla="*/ 83870 w 83869"/>
                            <a:gd name="connsiteY5" fmla="*/ 79960 h 104778"/>
                            <a:gd name="connsiteX6" fmla="*/ 55166 w 83869"/>
                            <a:gd name="connsiteY6" fmla="*/ 69416 h 104778"/>
                            <a:gd name="connsiteX7" fmla="*/ 41107 w 83869"/>
                            <a:gd name="connsiteY7" fmla="*/ 49499 h 104778"/>
                            <a:gd name="connsiteX8" fmla="*/ 37593 w 83869"/>
                            <a:gd name="connsiteY8" fmla="*/ 37490 h 104778"/>
                            <a:gd name="connsiteX9" fmla="*/ 35542 w 83869"/>
                            <a:gd name="connsiteY9" fmla="*/ 24896 h 104778"/>
                            <a:gd name="connsiteX10" fmla="*/ 34664 w 83869"/>
                            <a:gd name="connsiteY10" fmla="*/ 12302 h 104778"/>
                            <a:gd name="connsiteX11" fmla="*/ 34664 w 83869"/>
                            <a:gd name="connsiteY11" fmla="*/ 0 h 104778"/>
                            <a:gd name="connsiteX12" fmla="*/ 15040 w 83869"/>
                            <a:gd name="connsiteY12" fmla="*/ 11716 h 104778"/>
                            <a:gd name="connsiteX13" fmla="*/ 3617 w 83869"/>
                            <a:gd name="connsiteY13" fmla="*/ 32804 h 104778"/>
                            <a:gd name="connsiteX14" fmla="*/ 1274 w 83869"/>
                            <a:gd name="connsiteY14" fmla="*/ 42470 h 104778"/>
                            <a:gd name="connsiteX15" fmla="*/ 102 w 83869"/>
                            <a:gd name="connsiteY15" fmla="*/ 51842 h 104778"/>
                            <a:gd name="connsiteX16" fmla="*/ 1567 w 83869"/>
                            <a:gd name="connsiteY16" fmla="*/ 70002 h 104778"/>
                            <a:gd name="connsiteX17" fmla="*/ 8889 w 83869"/>
                            <a:gd name="connsiteY17" fmla="*/ 86111 h 104778"/>
                            <a:gd name="connsiteX18" fmla="*/ 23826 w 83869"/>
                            <a:gd name="connsiteY18" fmla="*/ 98998 h 1047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83869" h="104778">
                              <a:moveTo>
                                <a:pt x="23826" y="98998"/>
                              </a:moveTo>
                              <a:cubicBezTo>
                                <a:pt x="29392" y="102220"/>
                                <a:pt x="34956" y="103977"/>
                                <a:pt x="40228" y="104563"/>
                              </a:cubicBezTo>
                              <a:cubicBezTo>
                                <a:pt x="45501" y="105149"/>
                                <a:pt x="51066" y="104563"/>
                                <a:pt x="56045" y="102513"/>
                              </a:cubicBezTo>
                              <a:cubicBezTo>
                                <a:pt x="61024" y="100756"/>
                                <a:pt x="66296" y="97827"/>
                                <a:pt x="70982" y="94019"/>
                              </a:cubicBezTo>
                              <a:cubicBezTo>
                                <a:pt x="73326" y="92262"/>
                                <a:pt x="75669" y="89919"/>
                                <a:pt x="77719" y="87575"/>
                              </a:cubicBezTo>
                              <a:cubicBezTo>
                                <a:pt x="79769" y="85232"/>
                                <a:pt x="82112" y="82596"/>
                                <a:pt x="83870" y="79960"/>
                              </a:cubicBezTo>
                              <a:cubicBezTo>
                                <a:pt x="70982" y="78496"/>
                                <a:pt x="61903" y="74688"/>
                                <a:pt x="55166" y="69416"/>
                              </a:cubicBezTo>
                              <a:cubicBezTo>
                                <a:pt x="48430" y="64144"/>
                                <a:pt x="44036" y="57114"/>
                                <a:pt x="41107" y="49499"/>
                              </a:cubicBezTo>
                              <a:cubicBezTo>
                                <a:pt x="39643" y="45691"/>
                                <a:pt x="38471" y="41591"/>
                                <a:pt x="37593" y="37490"/>
                              </a:cubicBezTo>
                              <a:cubicBezTo>
                                <a:pt x="36714" y="33390"/>
                                <a:pt x="36128" y="28997"/>
                                <a:pt x="35542" y="24896"/>
                              </a:cubicBezTo>
                              <a:cubicBezTo>
                                <a:pt x="35249" y="20795"/>
                                <a:pt x="34956" y="16402"/>
                                <a:pt x="34664" y="12302"/>
                              </a:cubicBezTo>
                              <a:cubicBezTo>
                                <a:pt x="34371" y="8201"/>
                                <a:pt x="34664" y="4101"/>
                                <a:pt x="34664" y="0"/>
                              </a:cubicBezTo>
                              <a:cubicBezTo>
                                <a:pt x="26755" y="2050"/>
                                <a:pt x="20019" y="6151"/>
                                <a:pt x="15040" y="11716"/>
                              </a:cubicBezTo>
                              <a:cubicBezTo>
                                <a:pt x="9768" y="17281"/>
                                <a:pt x="6253" y="24603"/>
                                <a:pt x="3617" y="32804"/>
                              </a:cubicBezTo>
                              <a:cubicBezTo>
                                <a:pt x="2738" y="36026"/>
                                <a:pt x="1859" y="39248"/>
                                <a:pt x="1274" y="42470"/>
                              </a:cubicBezTo>
                              <a:cubicBezTo>
                                <a:pt x="688" y="45691"/>
                                <a:pt x="102" y="48620"/>
                                <a:pt x="102" y="51842"/>
                              </a:cubicBezTo>
                              <a:cubicBezTo>
                                <a:pt x="-191" y="57993"/>
                                <a:pt x="102" y="64144"/>
                                <a:pt x="1567" y="70002"/>
                              </a:cubicBezTo>
                              <a:cubicBezTo>
                                <a:pt x="3031" y="75860"/>
                                <a:pt x="5374" y="81132"/>
                                <a:pt x="8889" y="86111"/>
                              </a:cubicBezTo>
                              <a:cubicBezTo>
                                <a:pt x="12404" y="91090"/>
                                <a:pt x="17383" y="95483"/>
                                <a:pt x="23826" y="9899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9" name="Graphic 4369">
                        <a:extLst>
                          <a:ext uri="{FF2B5EF4-FFF2-40B4-BE49-F238E27FC236}">
                            <a16:creationId xmlns:a16="http://schemas.microsoft.com/office/drawing/2014/main" id="{DF7A641F-6D29-4906-B933-D2B544385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4492" y="4274951"/>
                        <a:ext cx="91163" cy="98631"/>
                        <a:chOff x="4974492" y="4274951"/>
                        <a:chExt cx="91163" cy="98631"/>
                      </a:xfrm>
                    </p:grpSpPr>
                    <p:sp>
                      <p:nvSpPr>
                        <p:cNvPr id="4420" name="Freeform: Shape 4419">
                          <a:extLst>
                            <a:ext uri="{FF2B5EF4-FFF2-40B4-BE49-F238E27FC236}">
                              <a16:creationId xmlns:a16="http://schemas.microsoft.com/office/drawing/2014/main" id="{21635C24-2405-4BA5-AAD1-EA5E9968F4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785" y="4274951"/>
                          <a:ext cx="90870" cy="98567"/>
                        </a:xfrm>
                        <a:custGeom>
                          <a:avLst/>
                          <a:gdLst>
                            <a:gd name="connsiteX0" fmla="*/ 73882 w 90870"/>
                            <a:gd name="connsiteY0" fmla="*/ 72389 h 98567"/>
                            <a:gd name="connsiteX1" fmla="*/ 65681 w 90870"/>
                            <a:gd name="connsiteY1" fmla="*/ 80883 h 98567"/>
                            <a:gd name="connsiteX2" fmla="*/ 57188 w 90870"/>
                            <a:gd name="connsiteY2" fmla="*/ 87913 h 98567"/>
                            <a:gd name="connsiteX3" fmla="*/ 39614 w 90870"/>
                            <a:gd name="connsiteY3" fmla="*/ 96700 h 98567"/>
                            <a:gd name="connsiteX4" fmla="*/ 23212 w 90870"/>
                            <a:gd name="connsiteY4" fmla="*/ 98164 h 98567"/>
                            <a:gd name="connsiteX5" fmla="*/ 9446 w 90870"/>
                            <a:gd name="connsiteY5" fmla="*/ 91135 h 98567"/>
                            <a:gd name="connsiteX6" fmla="*/ 1245 w 90870"/>
                            <a:gd name="connsiteY6" fmla="*/ 77954 h 98567"/>
                            <a:gd name="connsiteX7" fmla="*/ 366 w 90870"/>
                            <a:gd name="connsiteY7" fmla="*/ 62431 h 98567"/>
                            <a:gd name="connsiteX8" fmla="*/ 4759 w 90870"/>
                            <a:gd name="connsiteY8" fmla="*/ 45443 h 98567"/>
                            <a:gd name="connsiteX9" fmla="*/ 8567 w 90870"/>
                            <a:gd name="connsiteY9" fmla="*/ 36656 h 98567"/>
                            <a:gd name="connsiteX10" fmla="*/ 13253 w 90870"/>
                            <a:gd name="connsiteY10" fmla="*/ 27870 h 98567"/>
                            <a:gd name="connsiteX11" fmla="*/ 18525 w 90870"/>
                            <a:gd name="connsiteY11" fmla="*/ 19668 h 98567"/>
                            <a:gd name="connsiteX12" fmla="*/ 24676 w 90870"/>
                            <a:gd name="connsiteY12" fmla="*/ 12639 h 98567"/>
                            <a:gd name="connsiteX13" fmla="*/ 31120 w 90870"/>
                            <a:gd name="connsiteY13" fmla="*/ 7074 h 98567"/>
                            <a:gd name="connsiteX14" fmla="*/ 38442 w 90870"/>
                            <a:gd name="connsiteY14" fmla="*/ 2974 h 98567"/>
                            <a:gd name="connsiteX15" fmla="*/ 54551 w 90870"/>
                            <a:gd name="connsiteY15" fmla="*/ 45 h 98567"/>
                            <a:gd name="connsiteX16" fmla="*/ 72418 w 90870"/>
                            <a:gd name="connsiteY16" fmla="*/ 5317 h 98567"/>
                            <a:gd name="connsiteX17" fmla="*/ 86184 w 90870"/>
                            <a:gd name="connsiteY17" fmla="*/ 17911 h 98567"/>
                            <a:gd name="connsiteX18" fmla="*/ 90870 w 90870"/>
                            <a:gd name="connsiteY18" fmla="*/ 34606 h 98567"/>
                            <a:gd name="connsiteX19" fmla="*/ 89699 w 90870"/>
                            <a:gd name="connsiteY19" fmla="*/ 43686 h 98567"/>
                            <a:gd name="connsiteX20" fmla="*/ 86477 w 90870"/>
                            <a:gd name="connsiteY20" fmla="*/ 53351 h 98567"/>
                            <a:gd name="connsiteX21" fmla="*/ 81205 w 90870"/>
                            <a:gd name="connsiteY21" fmla="*/ 62724 h 98567"/>
                            <a:gd name="connsiteX22" fmla="*/ 73882 w 90870"/>
                            <a:gd name="connsiteY22" fmla="*/ 72389 h 985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90870" h="98567">
                              <a:moveTo>
                                <a:pt x="73882" y="72389"/>
                              </a:moveTo>
                              <a:cubicBezTo>
                                <a:pt x="71246" y="75318"/>
                                <a:pt x="68317" y="78247"/>
                                <a:pt x="65681" y="80883"/>
                              </a:cubicBezTo>
                              <a:cubicBezTo>
                                <a:pt x="62752" y="83519"/>
                                <a:pt x="60116" y="85863"/>
                                <a:pt x="57188" y="87913"/>
                              </a:cubicBezTo>
                              <a:cubicBezTo>
                                <a:pt x="51330" y="92013"/>
                                <a:pt x="45472" y="94942"/>
                                <a:pt x="39614" y="96700"/>
                              </a:cubicBezTo>
                              <a:cubicBezTo>
                                <a:pt x="34049" y="98457"/>
                                <a:pt x="28191" y="99043"/>
                                <a:pt x="23212" y="98164"/>
                              </a:cubicBezTo>
                              <a:cubicBezTo>
                                <a:pt x="18232" y="97285"/>
                                <a:pt x="13546" y="94942"/>
                                <a:pt x="9446" y="91135"/>
                              </a:cubicBezTo>
                              <a:cubicBezTo>
                                <a:pt x="5345" y="87327"/>
                                <a:pt x="2709" y="82641"/>
                                <a:pt x="1245" y="77954"/>
                              </a:cubicBezTo>
                              <a:cubicBezTo>
                                <a:pt x="-220" y="72975"/>
                                <a:pt x="-220" y="67996"/>
                                <a:pt x="366" y="62431"/>
                              </a:cubicBezTo>
                              <a:cubicBezTo>
                                <a:pt x="952" y="56866"/>
                                <a:pt x="2416" y="51301"/>
                                <a:pt x="4759" y="45443"/>
                              </a:cubicBezTo>
                              <a:cubicBezTo>
                                <a:pt x="5931" y="42514"/>
                                <a:pt x="7103" y="39585"/>
                                <a:pt x="8567" y="36656"/>
                              </a:cubicBezTo>
                              <a:cubicBezTo>
                                <a:pt x="10031" y="33727"/>
                                <a:pt x="11496" y="30798"/>
                                <a:pt x="13253" y="27870"/>
                              </a:cubicBezTo>
                              <a:cubicBezTo>
                                <a:pt x="15011" y="24941"/>
                                <a:pt x="16768" y="22304"/>
                                <a:pt x="18525" y="19668"/>
                              </a:cubicBezTo>
                              <a:cubicBezTo>
                                <a:pt x="20283" y="17032"/>
                                <a:pt x="22333" y="14689"/>
                                <a:pt x="24676" y="12639"/>
                              </a:cubicBezTo>
                              <a:cubicBezTo>
                                <a:pt x="26726" y="10589"/>
                                <a:pt x="28777" y="8538"/>
                                <a:pt x="31120" y="7074"/>
                              </a:cubicBezTo>
                              <a:cubicBezTo>
                                <a:pt x="33463" y="5317"/>
                                <a:pt x="35806" y="4145"/>
                                <a:pt x="38442" y="2974"/>
                              </a:cubicBezTo>
                              <a:cubicBezTo>
                                <a:pt x="43421" y="923"/>
                                <a:pt x="48694" y="-248"/>
                                <a:pt x="54551" y="45"/>
                              </a:cubicBezTo>
                              <a:cubicBezTo>
                                <a:pt x="60116" y="337"/>
                                <a:pt x="66267" y="2095"/>
                                <a:pt x="72418" y="5317"/>
                              </a:cubicBezTo>
                              <a:cubicBezTo>
                                <a:pt x="78569" y="8831"/>
                                <a:pt x="82962" y="12932"/>
                                <a:pt x="86184" y="17911"/>
                              </a:cubicBezTo>
                              <a:cubicBezTo>
                                <a:pt x="89113" y="22890"/>
                                <a:pt x="90870" y="28455"/>
                                <a:pt x="90870" y="34606"/>
                              </a:cubicBezTo>
                              <a:cubicBezTo>
                                <a:pt x="90870" y="37535"/>
                                <a:pt x="90577" y="40757"/>
                                <a:pt x="89699" y="43686"/>
                              </a:cubicBezTo>
                              <a:cubicBezTo>
                                <a:pt x="88820" y="46908"/>
                                <a:pt x="87941" y="50129"/>
                                <a:pt x="86477" y="53351"/>
                              </a:cubicBezTo>
                              <a:cubicBezTo>
                                <a:pt x="85012" y="56573"/>
                                <a:pt x="83255" y="59795"/>
                                <a:pt x="81205" y="62724"/>
                              </a:cubicBezTo>
                              <a:cubicBezTo>
                                <a:pt x="78569" y="66239"/>
                                <a:pt x="76518" y="69460"/>
                                <a:pt x="73882" y="723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1" name="Freeform: Shape 4420">
                          <a:extLst>
                            <a:ext uri="{FF2B5EF4-FFF2-40B4-BE49-F238E27FC236}">
                              <a16:creationId xmlns:a16="http://schemas.microsoft.com/office/drawing/2014/main" id="{66CDF2FC-5EDC-478C-A05D-09C7B68A74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492" y="4275581"/>
                          <a:ext cx="65388" cy="98000"/>
                        </a:xfrm>
                        <a:custGeom>
                          <a:avLst/>
                          <a:gdLst>
                            <a:gd name="connsiteX0" fmla="*/ 9738 w 65388"/>
                            <a:gd name="connsiteY0" fmla="*/ 90504 h 98000"/>
                            <a:gd name="connsiteX1" fmla="*/ 35513 w 65388"/>
                            <a:gd name="connsiteY1" fmla="*/ 97241 h 98000"/>
                            <a:gd name="connsiteX2" fmla="*/ 50451 w 65388"/>
                            <a:gd name="connsiteY2" fmla="*/ 91383 h 98000"/>
                            <a:gd name="connsiteX3" fmla="*/ 58066 w 65388"/>
                            <a:gd name="connsiteY3" fmla="*/ 86697 h 98000"/>
                            <a:gd name="connsiteX4" fmla="*/ 65388 w 65388"/>
                            <a:gd name="connsiteY4" fmla="*/ 80546 h 98000"/>
                            <a:gd name="connsiteX5" fmla="*/ 44886 w 65388"/>
                            <a:gd name="connsiteY5" fmla="*/ 67366 h 98000"/>
                            <a:gd name="connsiteX6" fmla="*/ 39321 w 65388"/>
                            <a:gd name="connsiteY6" fmla="*/ 47449 h 98000"/>
                            <a:gd name="connsiteX7" fmla="*/ 39907 w 65388"/>
                            <a:gd name="connsiteY7" fmla="*/ 35733 h 98000"/>
                            <a:gd name="connsiteX8" fmla="*/ 41957 w 65388"/>
                            <a:gd name="connsiteY8" fmla="*/ 23725 h 98000"/>
                            <a:gd name="connsiteX9" fmla="*/ 44593 w 65388"/>
                            <a:gd name="connsiteY9" fmla="*/ 11716 h 98000"/>
                            <a:gd name="connsiteX10" fmla="*/ 47815 w 65388"/>
                            <a:gd name="connsiteY10" fmla="*/ 0 h 98000"/>
                            <a:gd name="connsiteX11" fmla="*/ 28484 w 65388"/>
                            <a:gd name="connsiteY11" fmla="*/ 8787 h 98000"/>
                            <a:gd name="connsiteX12" fmla="*/ 13253 w 65388"/>
                            <a:gd name="connsiteY12" fmla="*/ 27532 h 98000"/>
                            <a:gd name="connsiteX13" fmla="*/ 8567 w 65388"/>
                            <a:gd name="connsiteY13" fmla="*/ 36319 h 98000"/>
                            <a:gd name="connsiteX14" fmla="*/ 4759 w 65388"/>
                            <a:gd name="connsiteY14" fmla="*/ 45106 h 98000"/>
                            <a:gd name="connsiteX15" fmla="*/ 366 w 65388"/>
                            <a:gd name="connsiteY15" fmla="*/ 62094 h 98000"/>
                            <a:gd name="connsiteX16" fmla="*/ 1245 w 65388"/>
                            <a:gd name="connsiteY16" fmla="*/ 77617 h 98000"/>
                            <a:gd name="connsiteX17" fmla="*/ 9738 w 65388"/>
                            <a:gd name="connsiteY17" fmla="*/ 90504 h 98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65388" h="98000">
                              <a:moveTo>
                                <a:pt x="9738" y="90504"/>
                              </a:moveTo>
                              <a:cubicBezTo>
                                <a:pt x="17061" y="97241"/>
                                <a:pt x="25555" y="99291"/>
                                <a:pt x="35513" y="97241"/>
                              </a:cubicBezTo>
                              <a:cubicBezTo>
                                <a:pt x="40200" y="96362"/>
                                <a:pt x="45179" y="94312"/>
                                <a:pt x="50451" y="91383"/>
                              </a:cubicBezTo>
                              <a:cubicBezTo>
                                <a:pt x="53087" y="89919"/>
                                <a:pt x="55430" y="88454"/>
                                <a:pt x="58066" y="86697"/>
                              </a:cubicBezTo>
                              <a:cubicBezTo>
                                <a:pt x="60702" y="84939"/>
                                <a:pt x="63045" y="82889"/>
                                <a:pt x="65388" y="80546"/>
                              </a:cubicBezTo>
                              <a:cubicBezTo>
                                <a:pt x="55137" y="77617"/>
                                <a:pt x="48986" y="72931"/>
                                <a:pt x="44886" y="67366"/>
                              </a:cubicBezTo>
                              <a:cubicBezTo>
                                <a:pt x="40785" y="61508"/>
                                <a:pt x="39321" y="54771"/>
                                <a:pt x="39321" y="47449"/>
                              </a:cubicBezTo>
                              <a:cubicBezTo>
                                <a:pt x="39321" y="43641"/>
                                <a:pt x="39321" y="39834"/>
                                <a:pt x="39907" y="35733"/>
                              </a:cubicBezTo>
                              <a:cubicBezTo>
                                <a:pt x="40200" y="31633"/>
                                <a:pt x="41078" y="27825"/>
                                <a:pt x="41957" y="23725"/>
                              </a:cubicBezTo>
                              <a:cubicBezTo>
                                <a:pt x="42836" y="19624"/>
                                <a:pt x="43714" y="15524"/>
                                <a:pt x="44593" y="11716"/>
                              </a:cubicBezTo>
                              <a:cubicBezTo>
                                <a:pt x="45472" y="7615"/>
                                <a:pt x="46936" y="3808"/>
                                <a:pt x="47815" y="0"/>
                              </a:cubicBezTo>
                              <a:cubicBezTo>
                                <a:pt x="40785" y="879"/>
                                <a:pt x="34049" y="4101"/>
                                <a:pt x="28484" y="8787"/>
                              </a:cubicBezTo>
                              <a:cubicBezTo>
                                <a:pt x="22919" y="13473"/>
                                <a:pt x="17647" y="19917"/>
                                <a:pt x="13253" y="27532"/>
                              </a:cubicBezTo>
                              <a:cubicBezTo>
                                <a:pt x="11496" y="30461"/>
                                <a:pt x="10031" y="33390"/>
                                <a:pt x="8567" y="36319"/>
                              </a:cubicBezTo>
                              <a:cubicBezTo>
                                <a:pt x="7103" y="39248"/>
                                <a:pt x="5931" y="42177"/>
                                <a:pt x="4759" y="45106"/>
                              </a:cubicBezTo>
                              <a:cubicBezTo>
                                <a:pt x="2416" y="50671"/>
                                <a:pt x="952" y="56529"/>
                                <a:pt x="366" y="62094"/>
                              </a:cubicBezTo>
                              <a:cubicBezTo>
                                <a:pt x="-220" y="67659"/>
                                <a:pt x="-220" y="72638"/>
                                <a:pt x="1245" y="77617"/>
                              </a:cubicBezTo>
                              <a:cubicBezTo>
                                <a:pt x="3002" y="82010"/>
                                <a:pt x="5638" y="86404"/>
                                <a:pt x="9738" y="905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2" name="Graphic 4369">
                        <a:extLst>
                          <a:ext uri="{FF2B5EF4-FFF2-40B4-BE49-F238E27FC236}">
                            <a16:creationId xmlns:a16="http://schemas.microsoft.com/office/drawing/2014/main" id="{81789400-BDDC-4592-A2A7-C2E69080A9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00099" y="4358936"/>
                        <a:ext cx="92141" cy="82170"/>
                        <a:chOff x="4900099" y="4358936"/>
                        <a:chExt cx="92141" cy="82170"/>
                      </a:xfrm>
                    </p:grpSpPr>
                    <p:sp>
                      <p:nvSpPr>
                        <p:cNvPr id="4423" name="Freeform: Shape 4422">
                          <a:extLst>
                            <a:ext uri="{FF2B5EF4-FFF2-40B4-BE49-F238E27FC236}">
                              <a16:creationId xmlns:a16="http://schemas.microsoft.com/office/drawing/2014/main" id="{F35DF5E8-D716-4D35-8FDC-3EB09E7737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392" y="4358936"/>
                          <a:ext cx="91849" cy="82170"/>
                        </a:xfrm>
                        <a:custGeom>
                          <a:avLst/>
                          <a:gdLst>
                            <a:gd name="connsiteX0" fmla="*/ 63043 w 91849"/>
                            <a:gd name="connsiteY0" fmla="*/ 65142 h 82170"/>
                            <a:gd name="connsiteX1" fmla="*/ 53377 w 91849"/>
                            <a:gd name="connsiteY1" fmla="*/ 71293 h 82170"/>
                            <a:gd name="connsiteX2" fmla="*/ 43712 w 91849"/>
                            <a:gd name="connsiteY2" fmla="*/ 75980 h 82170"/>
                            <a:gd name="connsiteX3" fmla="*/ 34632 w 91849"/>
                            <a:gd name="connsiteY3" fmla="*/ 79494 h 82170"/>
                            <a:gd name="connsiteX4" fmla="*/ 26138 w 91849"/>
                            <a:gd name="connsiteY4" fmla="*/ 81545 h 82170"/>
                            <a:gd name="connsiteX5" fmla="*/ 11786 w 91849"/>
                            <a:gd name="connsiteY5" fmla="*/ 81252 h 82170"/>
                            <a:gd name="connsiteX6" fmla="*/ 2414 w 91849"/>
                            <a:gd name="connsiteY6" fmla="*/ 74515 h 82170"/>
                            <a:gd name="connsiteX7" fmla="*/ 71 w 91849"/>
                            <a:gd name="connsiteY7" fmla="*/ 63385 h 82170"/>
                            <a:gd name="connsiteX8" fmla="*/ 4757 w 91849"/>
                            <a:gd name="connsiteY8" fmla="*/ 50498 h 82170"/>
                            <a:gd name="connsiteX9" fmla="*/ 9150 w 91849"/>
                            <a:gd name="connsiteY9" fmla="*/ 43761 h 82170"/>
                            <a:gd name="connsiteX10" fmla="*/ 14423 w 91849"/>
                            <a:gd name="connsiteY10" fmla="*/ 36439 h 82170"/>
                            <a:gd name="connsiteX11" fmla="*/ 20573 w 91849"/>
                            <a:gd name="connsiteY11" fmla="*/ 29116 h 82170"/>
                            <a:gd name="connsiteX12" fmla="*/ 27603 w 91849"/>
                            <a:gd name="connsiteY12" fmla="*/ 21794 h 82170"/>
                            <a:gd name="connsiteX13" fmla="*/ 42248 w 91849"/>
                            <a:gd name="connsiteY13" fmla="*/ 9200 h 82170"/>
                            <a:gd name="connsiteX14" fmla="*/ 56892 w 91849"/>
                            <a:gd name="connsiteY14" fmla="*/ 1584 h 82170"/>
                            <a:gd name="connsiteX15" fmla="*/ 71244 w 91849"/>
                            <a:gd name="connsiteY15" fmla="*/ 413 h 82170"/>
                            <a:gd name="connsiteX16" fmla="*/ 84131 w 91849"/>
                            <a:gd name="connsiteY16" fmla="*/ 7149 h 82170"/>
                            <a:gd name="connsiteX17" fmla="*/ 91454 w 91849"/>
                            <a:gd name="connsiteY17" fmla="*/ 20037 h 82170"/>
                            <a:gd name="connsiteX18" fmla="*/ 89696 w 91849"/>
                            <a:gd name="connsiteY18" fmla="*/ 34974 h 82170"/>
                            <a:gd name="connsiteX19" fmla="*/ 80031 w 91849"/>
                            <a:gd name="connsiteY19" fmla="*/ 50791 h 82170"/>
                            <a:gd name="connsiteX20" fmla="*/ 63043 w 91849"/>
                            <a:gd name="connsiteY20" fmla="*/ 65142 h 821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91849" h="82170">
                              <a:moveTo>
                                <a:pt x="63043" y="65142"/>
                              </a:moveTo>
                              <a:cubicBezTo>
                                <a:pt x="59821" y="67486"/>
                                <a:pt x="56599" y="69243"/>
                                <a:pt x="53377" y="71293"/>
                              </a:cubicBezTo>
                              <a:cubicBezTo>
                                <a:pt x="50156" y="73051"/>
                                <a:pt x="46934" y="74808"/>
                                <a:pt x="43712" y="75980"/>
                              </a:cubicBezTo>
                              <a:cubicBezTo>
                                <a:pt x="40490" y="77444"/>
                                <a:pt x="37561" y="78616"/>
                                <a:pt x="34632" y="79494"/>
                              </a:cubicBezTo>
                              <a:cubicBezTo>
                                <a:pt x="31703" y="80373"/>
                                <a:pt x="28774" y="80959"/>
                                <a:pt x="26138" y="81545"/>
                              </a:cubicBezTo>
                              <a:cubicBezTo>
                                <a:pt x="20573" y="82423"/>
                                <a:pt x="15887" y="82423"/>
                                <a:pt x="11786" y="81252"/>
                              </a:cubicBezTo>
                              <a:cubicBezTo>
                                <a:pt x="7979" y="80373"/>
                                <a:pt x="4757" y="78030"/>
                                <a:pt x="2414" y="74515"/>
                              </a:cubicBezTo>
                              <a:cubicBezTo>
                                <a:pt x="364" y="71000"/>
                                <a:pt x="-222" y="67486"/>
                                <a:pt x="71" y="63385"/>
                              </a:cubicBezTo>
                              <a:cubicBezTo>
                                <a:pt x="657" y="59285"/>
                                <a:pt x="2121" y="54891"/>
                                <a:pt x="4757" y="50498"/>
                              </a:cubicBezTo>
                              <a:cubicBezTo>
                                <a:pt x="5929" y="48155"/>
                                <a:pt x="7393" y="45811"/>
                                <a:pt x="9150" y="43761"/>
                              </a:cubicBezTo>
                              <a:cubicBezTo>
                                <a:pt x="10908" y="41418"/>
                                <a:pt x="12665" y="39075"/>
                                <a:pt x="14423" y="36439"/>
                              </a:cubicBezTo>
                              <a:cubicBezTo>
                                <a:pt x="16473" y="34096"/>
                                <a:pt x="18523" y="31460"/>
                                <a:pt x="20573" y="29116"/>
                              </a:cubicBezTo>
                              <a:cubicBezTo>
                                <a:pt x="22916" y="26773"/>
                                <a:pt x="25260" y="24430"/>
                                <a:pt x="27603" y="21794"/>
                              </a:cubicBezTo>
                              <a:cubicBezTo>
                                <a:pt x="32289" y="16815"/>
                                <a:pt x="37268" y="12421"/>
                                <a:pt x="42248" y="9200"/>
                              </a:cubicBezTo>
                              <a:cubicBezTo>
                                <a:pt x="46934" y="5685"/>
                                <a:pt x="51913" y="3049"/>
                                <a:pt x="56892" y="1584"/>
                              </a:cubicBezTo>
                              <a:cubicBezTo>
                                <a:pt x="61871" y="120"/>
                                <a:pt x="66558" y="-466"/>
                                <a:pt x="71244" y="413"/>
                              </a:cubicBezTo>
                              <a:cubicBezTo>
                                <a:pt x="75930" y="1292"/>
                                <a:pt x="80324" y="3342"/>
                                <a:pt x="84131" y="7149"/>
                              </a:cubicBezTo>
                              <a:cubicBezTo>
                                <a:pt x="87939" y="10957"/>
                                <a:pt x="90575" y="15058"/>
                                <a:pt x="91454" y="20037"/>
                              </a:cubicBezTo>
                              <a:cubicBezTo>
                                <a:pt x="92332" y="24723"/>
                                <a:pt x="91747" y="29995"/>
                                <a:pt x="89696" y="34974"/>
                              </a:cubicBezTo>
                              <a:cubicBezTo>
                                <a:pt x="87646" y="40246"/>
                                <a:pt x="84424" y="45518"/>
                                <a:pt x="80031" y="50791"/>
                              </a:cubicBezTo>
                              <a:cubicBezTo>
                                <a:pt x="75052" y="55477"/>
                                <a:pt x="69487" y="60456"/>
                                <a:pt x="63043" y="651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4" name="Freeform: Shape 4423">
                          <a:extLst>
                            <a:ext uri="{FF2B5EF4-FFF2-40B4-BE49-F238E27FC236}">
                              <a16:creationId xmlns:a16="http://schemas.microsoft.com/office/drawing/2014/main" id="{72D58631-2659-4BC7-A772-487C5072A8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099" y="4359056"/>
                          <a:ext cx="65678" cy="81911"/>
                        </a:xfrm>
                        <a:custGeom>
                          <a:avLst/>
                          <a:gdLst>
                            <a:gd name="connsiteX0" fmla="*/ 2414 w 65678"/>
                            <a:gd name="connsiteY0" fmla="*/ 74395 h 81911"/>
                            <a:gd name="connsiteX1" fmla="*/ 22038 w 65678"/>
                            <a:gd name="connsiteY1" fmla="*/ 81718 h 81911"/>
                            <a:gd name="connsiteX2" fmla="*/ 36975 w 65678"/>
                            <a:gd name="connsiteY2" fmla="*/ 78496 h 81911"/>
                            <a:gd name="connsiteX3" fmla="*/ 44884 w 65678"/>
                            <a:gd name="connsiteY3" fmla="*/ 75274 h 81911"/>
                            <a:gd name="connsiteX4" fmla="*/ 53377 w 65678"/>
                            <a:gd name="connsiteY4" fmla="*/ 70880 h 81911"/>
                            <a:gd name="connsiteX5" fmla="*/ 40783 w 65678"/>
                            <a:gd name="connsiteY5" fmla="*/ 57993 h 81911"/>
                            <a:gd name="connsiteX6" fmla="*/ 40490 w 65678"/>
                            <a:gd name="connsiteY6" fmla="*/ 49792 h 81911"/>
                            <a:gd name="connsiteX7" fmla="*/ 42833 w 65678"/>
                            <a:gd name="connsiteY7" fmla="*/ 40712 h 81911"/>
                            <a:gd name="connsiteX8" fmla="*/ 52792 w 65678"/>
                            <a:gd name="connsiteY8" fmla="*/ 20503 h 81911"/>
                            <a:gd name="connsiteX9" fmla="*/ 58942 w 65678"/>
                            <a:gd name="connsiteY9" fmla="*/ 9958 h 81911"/>
                            <a:gd name="connsiteX10" fmla="*/ 65679 w 65678"/>
                            <a:gd name="connsiteY10" fmla="*/ 0 h 81911"/>
                            <a:gd name="connsiteX11" fmla="*/ 46641 w 65678"/>
                            <a:gd name="connsiteY11" fmla="*/ 6151 h 81911"/>
                            <a:gd name="connsiteX12" fmla="*/ 27603 w 65678"/>
                            <a:gd name="connsiteY12" fmla="*/ 21674 h 81911"/>
                            <a:gd name="connsiteX13" fmla="*/ 20573 w 65678"/>
                            <a:gd name="connsiteY13" fmla="*/ 28997 h 81911"/>
                            <a:gd name="connsiteX14" fmla="*/ 14422 w 65678"/>
                            <a:gd name="connsiteY14" fmla="*/ 36319 h 81911"/>
                            <a:gd name="connsiteX15" fmla="*/ 9150 w 65678"/>
                            <a:gd name="connsiteY15" fmla="*/ 43641 h 81911"/>
                            <a:gd name="connsiteX16" fmla="*/ 4757 w 65678"/>
                            <a:gd name="connsiteY16" fmla="*/ 50378 h 81911"/>
                            <a:gd name="connsiteX17" fmla="*/ 71 w 65678"/>
                            <a:gd name="connsiteY17" fmla="*/ 63265 h 81911"/>
                            <a:gd name="connsiteX18" fmla="*/ 2414 w 65678"/>
                            <a:gd name="connsiteY18" fmla="*/ 74395 h 819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65678" h="81911">
                              <a:moveTo>
                                <a:pt x="2414" y="74395"/>
                              </a:moveTo>
                              <a:cubicBezTo>
                                <a:pt x="6221" y="80546"/>
                                <a:pt x="12958" y="82596"/>
                                <a:pt x="22038" y="81718"/>
                              </a:cubicBezTo>
                              <a:cubicBezTo>
                                <a:pt x="26431" y="81425"/>
                                <a:pt x="31410" y="80253"/>
                                <a:pt x="36975" y="78496"/>
                              </a:cubicBezTo>
                              <a:cubicBezTo>
                                <a:pt x="39611" y="77617"/>
                                <a:pt x="42247" y="76445"/>
                                <a:pt x="44884" y="75274"/>
                              </a:cubicBezTo>
                              <a:cubicBezTo>
                                <a:pt x="47519" y="74102"/>
                                <a:pt x="50448" y="72638"/>
                                <a:pt x="53377" y="70880"/>
                              </a:cubicBezTo>
                              <a:cubicBezTo>
                                <a:pt x="45762" y="67366"/>
                                <a:pt x="41955" y="62972"/>
                                <a:pt x="40783" y="57993"/>
                              </a:cubicBezTo>
                              <a:cubicBezTo>
                                <a:pt x="40197" y="55357"/>
                                <a:pt x="40197" y="52721"/>
                                <a:pt x="40490" y="49792"/>
                              </a:cubicBezTo>
                              <a:cubicBezTo>
                                <a:pt x="40783" y="46863"/>
                                <a:pt x="41955" y="43934"/>
                                <a:pt x="42833" y="40712"/>
                              </a:cubicBezTo>
                              <a:cubicBezTo>
                                <a:pt x="45176" y="34269"/>
                                <a:pt x="48691" y="27239"/>
                                <a:pt x="52792" y="20503"/>
                              </a:cubicBezTo>
                              <a:cubicBezTo>
                                <a:pt x="54842" y="16988"/>
                                <a:pt x="56892" y="13473"/>
                                <a:pt x="58942" y="9958"/>
                              </a:cubicBezTo>
                              <a:cubicBezTo>
                                <a:pt x="60993" y="6444"/>
                                <a:pt x="63336" y="3222"/>
                                <a:pt x="65679" y="0"/>
                              </a:cubicBezTo>
                              <a:cubicBezTo>
                                <a:pt x="59528" y="293"/>
                                <a:pt x="52792" y="2343"/>
                                <a:pt x="46641" y="6151"/>
                              </a:cubicBezTo>
                              <a:cubicBezTo>
                                <a:pt x="40490" y="10251"/>
                                <a:pt x="33754" y="14938"/>
                                <a:pt x="27603" y="21674"/>
                              </a:cubicBezTo>
                              <a:cubicBezTo>
                                <a:pt x="25260" y="24310"/>
                                <a:pt x="22916" y="26360"/>
                                <a:pt x="20573" y="28997"/>
                              </a:cubicBezTo>
                              <a:cubicBezTo>
                                <a:pt x="18230" y="31340"/>
                                <a:pt x="16180" y="33976"/>
                                <a:pt x="14422" y="36319"/>
                              </a:cubicBezTo>
                              <a:cubicBezTo>
                                <a:pt x="12665" y="38662"/>
                                <a:pt x="10908" y="41298"/>
                                <a:pt x="9150" y="43641"/>
                              </a:cubicBezTo>
                              <a:cubicBezTo>
                                <a:pt x="7393" y="45984"/>
                                <a:pt x="5929" y="48328"/>
                                <a:pt x="4757" y="50378"/>
                              </a:cubicBezTo>
                              <a:cubicBezTo>
                                <a:pt x="2414" y="54771"/>
                                <a:pt x="656" y="59165"/>
                                <a:pt x="71" y="63265"/>
                              </a:cubicBezTo>
                              <a:cubicBezTo>
                                <a:pt x="-222" y="67366"/>
                                <a:pt x="364" y="70880"/>
                                <a:pt x="2414" y="74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5" name="Graphic 4369">
                        <a:extLst>
                          <a:ext uri="{FF2B5EF4-FFF2-40B4-BE49-F238E27FC236}">
                            <a16:creationId xmlns:a16="http://schemas.microsoft.com/office/drawing/2014/main" id="{D68B007F-A168-4B94-8244-AA4DB16904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55650" y="4426394"/>
                        <a:ext cx="49089" cy="52456"/>
                        <a:chOff x="4855650" y="4426394"/>
                        <a:chExt cx="49089" cy="52456"/>
                      </a:xfrm>
                    </p:grpSpPr>
                    <p:sp>
                      <p:nvSpPr>
                        <p:cNvPr id="4426" name="Freeform: Shape 4425">
                          <a:extLst>
                            <a:ext uri="{FF2B5EF4-FFF2-40B4-BE49-F238E27FC236}">
                              <a16:creationId xmlns:a16="http://schemas.microsoft.com/office/drawing/2014/main" id="{B031D418-AB2D-4D26-A19D-BBCAD2C3C4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650" y="4426489"/>
                          <a:ext cx="49089" cy="52360"/>
                        </a:xfrm>
                        <a:custGeom>
                          <a:avLst/>
                          <a:gdLst>
                            <a:gd name="connsiteX0" fmla="*/ 46863 w 49089"/>
                            <a:gd name="connsiteY0" fmla="*/ 6962 h 52360"/>
                            <a:gd name="connsiteX1" fmla="*/ 25189 w 49089"/>
                            <a:gd name="connsiteY1" fmla="*/ 812 h 52360"/>
                            <a:gd name="connsiteX2" fmla="*/ 17866 w 49089"/>
                            <a:gd name="connsiteY2" fmla="*/ 3155 h 52360"/>
                            <a:gd name="connsiteX3" fmla="*/ 9665 w 49089"/>
                            <a:gd name="connsiteY3" fmla="*/ 6377 h 52360"/>
                            <a:gd name="connsiteX4" fmla="*/ 1171 w 49089"/>
                            <a:gd name="connsiteY4" fmla="*/ 10770 h 52360"/>
                            <a:gd name="connsiteX5" fmla="*/ 0 w 49089"/>
                            <a:gd name="connsiteY5" fmla="*/ 11356 h 52360"/>
                            <a:gd name="connsiteX6" fmla="*/ 0 w 49089"/>
                            <a:gd name="connsiteY6" fmla="*/ 52361 h 52360"/>
                            <a:gd name="connsiteX7" fmla="*/ 8494 w 49089"/>
                            <a:gd name="connsiteY7" fmla="*/ 49432 h 52360"/>
                            <a:gd name="connsiteX8" fmla="*/ 18745 w 49089"/>
                            <a:gd name="connsiteY8" fmla="*/ 45039 h 52360"/>
                            <a:gd name="connsiteX9" fmla="*/ 27825 w 49089"/>
                            <a:gd name="connsiteY9" fmla="*/ 40059 h 52360"/>
                            <a:gd name="connsiteX10" fmla="*/ 35733 w 49089"/>
                            <a:gd name="connsiteY10" fmla="*/ 34787 h 52360"/>
                            <a:gd name="connsiteX11" fmla="*/ 41884 w 49089"/>
                            <a:gd name="connsiteY11" fmla="*/ 28929 h 52360"/>
                            <a:gd name="connsiteX12" fmla="*/ 46863 w 49089"/>
                            <a:gd name="connsiteY12" fmla="*/ 6962 h 523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9089" h="52360">
                              <a:moveTo>
                                <a:pt x="46863" y="6962"/>
                              </a:moveTo>
                              <a:cubicBezTo>
                                <a:pt x="42762" y="519"/>
                                <a:pt x="34561" y="-1239"/>
                                <a:pt x="25189" y="812"/>
                              </a:cubicBezTo>
                              <a:cubicBezTo>
                                <a:pt x="22846" y="1397"/>
                                <a:pt x="20503" y="1983"/>
                                <a:pt x="17866" y="3155"/>
                              </a:cubicBezTo>
                              <a:cubicBezTo>
                                <a:pt x="15231" y="4033"/>
                                <a:pt x="12594" y="5205"/>
                                <a:pt x="9665" y="6377"/>
                              </a:cubicBezTo>
                              <a:cubicBezTo>
                                <a:pt x="7029" y="7548"/>
                                <a:pt x="4100" y="9013"/>
                                <a:pt x="1171" y="10770"/>
                              </a:cubicBezTo>
                              <a:cubicBezTo>
                                <a:pt x="879" y="11063"/>
                                <a:pt x="293" y="11356"/>
                                <a:pt x="0" y="11356"/>
                              </a:cubicBezTo>
                              <a:lnTo>
                                <a:pt x="0" y="52361"/>
                              </a:lnTo>
                              <a:cubicBezTo>
                                <a:pt x="2929" y="51482"/>
                                <a:pt x="5565" y="50604"/>
                                <a:pt x="8494" y="49432"/>
                              </a:cubicBezTo>
                              <a:cubicBezTo>
                                <a:pt x="12009" y="48260"/>
                                <a:pt x="15523" y="46503"/>
                                <a:pt x="18745" y="45039"/>
                              </a:cubicBezTo>
                              <a:cubicBezTo>
                                <a:pt x="21967" y="43574"/>
                                <a:pt x="24896" y="41817"/>
                                <a:pt x="27825" y="40059"/>
                              </a:cubicBezTo>
                              <a:cubicBezTo>
                                <a:pt x="30754" y="38302"/>
                                <a:pt x="33390" y="36545"/>
                                <a:pt x="35733" y="34787"/>
                              </a:cubicBezTo>
                              <a:cubicBezTo>
                                <a:pt x="38076" y="32737"/>
                                <a:pt x="40127" y="30980"/>
                                <a:pt x="41884" y="28929"/>
                              </a:cubicBezTo>
                              <a:cubicBezTo>
                                <a:pt x="48913" y="21314"/>
                                <a:pt x="51256" y="13406"/>
                                <a:pt x="46863" y="69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7" name="Freeform: Shape 4426">
                          <a:extLst>
                            <a:ext uri="{FF2B5EF4-FFF2-40B4-BE49-F238E27FC236}">
                              <a16:creationId xmlns:a16="http://schemas.microsoft.com/office/drawing/2014/main" id="{0A068323-78CF-44F0-8FD3-74837727E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943" y="4426394"/>
                          <a:ext cx="33390" cy="29610"/>
                        </a:xfrm>
                        <a:custGeom>
                          <a:avLst/>
                          <a:gdLst>
                            <a:gd name="connsiteX0" fmla="*/ 14645 w 33390"/>
                            <a:gd name="connsiteY0" fmla="*/ 4421 h 29610"/>
                            <a:gd name="connsiteX1" fmla="*/ 0 w 33390"/>
                            <a:gd name="connsiteY1" fmla="*/ 11451 h 29610"/>
                            <a:gd name="connsiteX2" fmla="*/ 0 w 33390"/>
                            <a:gd name="connsiteY2" fmla="*/ 29610 h 29610"/>
                            <a:gd name="connsiteX3" fmla="*/ 14938 w 33390"/>
                            <a:gd name="connsiteY3" fmla="*/ 15844 h 29610"/>
                            <a:gd name="connsiteX4" fmla="*/ 24310 w 33390"/>
                            <a:gd name="connsiteY4" fmla="*/ 7936 h 29610"/>
                            <a:gd name="connsiteX5" fmla="*/ 33390 w 33390"/>
                            <a:gd name="connsiteY5" fmla="*/ 28 h 29610"/>
                            <a:gd name="connsiteX6" fmla="*/ 14645 w 33390"/>
                            <a:gd name="connsiteY6" fmla="*/ 4421 h 29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390" h="29610">
                              <a:moveTo>
                                <a:pt x="14645" y="4421"/>
                              </a:moveTo>
                              <a:cubicBezTo>
                                <a:pt x="9958" y="6179"/>
                                <a:pt x="4979" y="8815"/>
                                <a:pt x="0" y="11451"/>
                              </a:cubicBezTo>
                              <a:lnTo>
                                <a:pt x="0" y="29610"/>
                              </a:lnTo>
                              <a:cubicBezTo>
                                <a:pt x="4101" y="25217"/>
                                <a:pt x="9080" y="20530"/>
                                <a:pt x="14938" y="15844"/>
                              </a:cubicBezTo>
                              <a:cubicBezTo>
                                <a:pt x="17867" y="13208"/>
                                <a:pt x="21088" y="10865"/>
                                <a:pt x="24310" y="7936"/>
                              </a:cubicBezTo>
                              <a:cubicBezTo>
                                <a:pt x="27532" y="5300"/>
                                <a:pt x="30461" y="2664"/>
                                <a:pt x="33390" y="28"/>
                              </a:cubicBezTo>
                              <a:cubicBezTo>
                                <a:pt x="27825" y="-265"/>
                                <a:pt x="21381" y="1785"/>
                                <a:pt x="14645" y="44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428" name="Graphic 4369">
                      <a:extLst>
                        <a:ext uri="{FF2B5EF4-FFF2-40B4-BE49-F238E27FC236}">
                          <a16:creationId xmlns:a16="http://schemas.microsoft.com/office/drawing/2014/main" id="{5E2B73EB-DDEE-4C17-8F2C-5C9D70564C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3235" y="4341358"/>
                      <a:ext cx="171791" cy="236748"/>
                      <a:chOff x="4773235" y="4341358"/>
                      <a:chExt cx="171791" cy="236748"/>
                    </a:xfrm>
                  </p:grpSpPr>
                  <p:sp>
                    <p:nvSpPr>
                      <p:cNvPr id="4429" name="Freeform: Shape 4428">
                        <a:extLst>
                          <a:ext uri="{FF2B5EF4-FFF2-40B4-BE49-F238E27FC236}">
                            <a16:creationId xmlns:a16="http://schemas.microsoft.com/office/drawing/2014/main" id="{FC9EA303-35A2-40B7-A435-E3316864A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461" y="4341358"/>
                        <a:ext cx="104416" cy="116403"/>
                      </a:xfrm>
                      <a:custGeom>
                        <a:avLst/>
                        <a:gdLst>
                          <a:gd name="connsiteX0" fmla="*/ 98299 w 104416"/>
                          <a:gd name="connsiteY0" fmla="*/ 104980 h 116403"/>
                          <a:gd name="connsiteX1" fmla="*/ 98299 w 104416"/>
                          <a:gd name="connsiteY1" fmla="*/ 3932 h 116403"/>
                          <a:gd name="connsiteX2" fmla="*/ 52607 w 104416"/>
                          <a:gd name="connsiteY2" fmla="*/ 29121 h 116403"/>
                          <a:gd name="connsiteX3" fmla="*/ 179 w 104416"/>
                          <a:gd name="connsiteY3" fmla="*/ 36443 h 116403"/>
                          <a:gd name="connsiteX4" fmla="*/ 72231 w 104416"/>
                          <a:gd name="connsiteY4" fmla="*/ 116403 h 116403"/>
                          <a:gd name="connsiteX5" fmla="*/ 98299 w 104416"/>
                          <a:gd name="connsiteY5" fmla="*/ 104980 h 116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16" h="116403">
                            <a:moveTo>
                              <a:pt x="98299" y="104980"/>
                            </a:moveTo>
                            <a:cubicBezTo>
                              <a:pt x="98299" y="104980"/>
                              <a:pt x="112065" y="20334"/>
                              <a:pt x="98299" y="3932"/>
                            </a:cubicBezTo>
                            <a:cubicBezTo>
                              <a:pt x="84532" y="-12470"/>
                              <a:pt x="73988" y="27656"/>
                              <a:pt x="52607" y="29121"/>
                            </a:cubicBezTo>
                            <a:cubicBezTo>
                              <a:pt x="30933" y="30878"/>
                              <a:pt x="-2750" y="22970"/>
                              <a:pt x="179" y="36443"/>
                            </a:cubicBezTo>
                            <a:cubicBezTo>
                              <a:pt x="9259" y="78034"/>
                              <a:pt x="72231" y="116403"/>
                              <a:pt x="72231" y="116403"/>
                            </a:cubicBezTo>
                            <a:lnTo>
                              <a:pt x="98299" y="10498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0" name="Freeform: Shape 4429">
                        <a:extLst>
                          <a:ext uri="{FF2B5EF4-FFF2-40B4-BE49-F238E27FC236}">
                            <a16:creationId xmlns:a16="http://schemas.microsoft.com/office/drawing/2014/main" id="{56B680EC-D5A7-40B7-99DA-D49002469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235" y="4342361"/>
                        <a:ext cx="104935" cy="115693"/>
                      </a:xfrm>
                      <a:custGeom>
                        <a:avLst/>
                        <a:gdLst>
                          <a:gd name="connsiteX0" fmla="*/ 72456 w 104935"/>
                          <a:gd name="connsiteY0" fmla="*/ 115693 h 115693"/>
                          <a:gd name="connsiteX1" fmla="*/ 98817 w 104935"/>
                          <a:gd name="connsiteY1" fmla="*/ 104270 h 115693"/>
                          <a:gd name="connsiteX2" fmla="*/ 98817 w 104935"/>
                          <a:gd name="connsiteY2" fmla="*/ 3222 h 115693"/>
                          <a:gd name="connsiteX3" fmla="*/ 94717 w 104935"/>
                          <a:gd name="connsiteY3" fmla="*/ 0 h 115693"/>
                          <a:gd name="connsiteX4" fmla="*/ 89151 w 104935"/>
                          <a:gd name="connsiteY4" fmla="*/ 93140 h 115693"/>
                          <a:gd name="connsiteX5" fmla="*/ 86808 w 104935"/>
                          <a:gd name="connsiteY5" fmla="*/ 43641 h 115693"/>
                          <a:gd name="connsiteX6" fmla="*/ 76557 w 104935"/>
                          <a:gd name="connsiteY6" fmla="*/ 92847 h 115693"/>
                          <a:gd name="connsiteX7" fmla="*/ 43167 w 104935"/>
                          <a:gd name="connsiteY7" fmla="*/ 54185 h 115693"/>
                          <a:gd name="connsiteX8" fmla="*/ 63377 w 104935"/>
                          <a:gd name="connsiteY8" fmla="*/ 92847 h 115693"/>
                          <a:gd name="connsiteX9" fmla="*/ 4505 w 104935"/>
                          <a:gd name="connsiteY9" fmla="*/ 28996 h 115693"/>
                          <a:gd name="connsiteX10" fmla="*/ 112 w 104935"/>
                          <a:gd name="connsiteY10" fmla="*/ 35733 h 115693"/>
                          <a:gd name="connsiteX11" fmla="*/ 72456 w 104935"/>
                          <a:gd name="connsiteY11" fmla="*/ 115693 h 115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935" h="115693">
                            <a:moveTo>
                              <a:pt x="72456" y="115693"/>
                            </a:moveTo>
                            <a:lnTo>
                              <a:pt x="98817" y="104270"/>
                            </a:lnTo>
                            <a:cubicBezTo>
                              <a:pt x="98817" y="104270"/>
                              <a:pt x="112583" y="19624"/>
                              <a:pt x="98817" y="3222"/>
                            </a:cubicBezTo>
                            <a:cubicBezTo>
                              <a:pt x="97352" y="1464"/>
                              <a:pt x="96181" y="586"/>
                              <a:pt x="94717" y="0"/>
                            </a:cubicBezTo>
                            <a:cubicBezTo>
                              <a:pt x="100574" y="33097"/>
                              <a:pt x="94717" y="90797"/>
                              <a:pt x="89151" y="93140"/>
                            </a:cubicBezTo>
                            <a:cubicBezTo>
                              <a:pt x="82708" y="95776"/>
                              <a:pt x="94717" y="44520"/>
                              <a:pt x="86808" y="43641"/>
                            </a:cubicBezTo>
                            <a:cubicBezTo>
                              <a:pt x="78607" y="42762"/>
                              <a:pt x="84465" y="90504"/>
                              <a:pt x="76557" y="92847"/>
                            </a:cubicBezTo>
                            <a:cubicBezTo>
                              <a:pt x="68942" y="95191"/>
                              <a:pt x="55469" y="51842"/>
                              <a:pt x="43167" y="54185"/>
                            </a:cubicBezTo>
                            <a:cubicBezTo>
                              <a:pt x="30865" y="56529"/>
                              <a:pt x="63377" y="92847"/>
                              <a:pt x="63377" y="92847"/>
                            </a:cubicBezTo>
                            <a:cubicBezTo>
                              <a:pt x="37895" y="88747"/>
                              <a:pt x="16514" y="53600"/>
                              <a:pt x="4505" y="28996"/>
                            </a:cubicBezTo>
                            <a:cubicBezTo>
                              <a:pt x="1283" y="30168"/>
                              <a:pt x="-474" y="32218"/>
                              <a:pt x="112" y="35733"/>
                            </a:cubicBezTo>
                            <a:cubicBezTo>
                              <a:pt x="9191" y="77324"/>
                              <a:pt x="72456" y="115693"/>
                              <a:pt x="72456" y="115693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1" name="Freeform: Shape 4430">
                        <a:extLst>
                          <a:ext uri="{FF2B5EF4-FFF2-40B4-BE49-F238E27FC236}">
                            <a16:creationId xmlns:a16="http://schemas.microsoft.com/office/drawing/2014/main" id="{1559D2AB-DB17-40C0-9AA7-4CE6D4D1D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542" y="4458054"/>
                        <a:ext cx="104484" cy="120005"/>
                      </a:xfrm>
                      <a:custGeom>
                        <a:avLst/>
                        <a:gdLst>
                          <a:gd name="connsiteX0" fmla="*/ 34732 w 104484"/>
                          <a:gd name="connsiteY0" fmla="*/ 0 h 120005"/>
                          <a:gd name="connsiteX1" fmla="*/ 104440 w 104484"/>
                          <a:gd name="connsiteY1" fmla="*/ 73224 h 120005"/>
                          <a:gd name="connsiteX2" fmla="*/ 53770 w 104484"/>
                          <a:gd name="connsiteY2" fmla="*/ 86404 h 120005"/>
                          <a:gd name="connsiteX3" fmla="*/ 10714 w 104484"/>
                          <a:gd name="connsiteY3" fmla="*/ 117158 h 120005"/>
                          <a:gd name="connsiteX4" fmla="*/ 7785 w 104484"/>
                          <a:gd name="connsiteY4" fmla="*/ 9665 h 120005"/>
                          <a:gd name="connsiteX5" fmla="*/ 34732 w 104484"/>
                          <a:gd name="connsiteY5" fmla="*/ 0 h 12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84" h="120005">
                            <a:moveTo>
                              <a:pt x="34732" y="0"/>
                            </a:moveTo>
                            <a:cubicBezTo>
                              <a:pt x="34732" y="0"/>
                              <a:pt x="102976" y="52135"/>
                              <a:pt x="104440" y="73224"/>
                            </a:cubicBezTo>
                            <a:cubicBezTo>
                              <a:pt x="105905" y="94312"/>
                              <a:pt x="70465" y="72931"/>
                              <a:pt x="53770" y="86404"/>
                            </a:cubicBezTo>
                            <a:cubicBezTo>
                              <a:pt x="37075" y="100170"/>
                              <a:pt x="17744" y="129166"/>
                              <a:pt x="10714" y="117158"/>
                            </a:cubicBezTo>
                            <a:cubicBezTo>
                              <a:pt x="-11546" y="80839"/>
                              <a:pt x="7785" y="9665"/>
                              <a:pt x="7785" y="9665"/>
                            </a:cubicBezTo>
                            <a:lnTo>
                              <a:pt x="34732" y="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2" name="Freeform: Shape 4431">
                        <a:extLst>
                          <a:ext uri="{FF2B5EF4-FFF2-40B4-BE49-F238E27FC236}">
                            <a16:creationId xmlns:a16="http://schemas.microsoft.com/office/drawing/2014/main" id="{52557894-89C2-495A-8EE6-A851F28647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672" y="4458054"/>
                        <a:ext cx="104311" cy="120052"/>
                      </a:xfrm>
                      <a:custGeom>
                        <a:avLst/>
                        <a:gdLst>
                          <a:gd name="connsiteX0" fmla="*/ 7656 w 104311"/>
                          <a:gd name="connsiteY0" fmla="*/ 9665 h 120052"/>
                          <a:gd name="connsiteX1" fmla="*/ 34602 w 104311"/>
                          <a:gd name="connsiteY1" fmla="*/ 0 h 120052"/>
                          <a:gd name="connsiteX2" fmla="*/ 104311 w 104311"/>
                          <a:gd name="connsiteY2" fmla="*/ 73224 h 120052"/>
                          <a:gd name="connsiteX3" fmla="*/ 103725 w 104311"/>
                          <a:gd name="connsiteY3" fmla="*/ 78496 h 120052"/>
                          <a:gd name="connsiteX4" fmla="*/ 35774 w 104311"/>
                          <a:gd name="connsiteY4" fmla="*/ 14938 h 120052"/>
                          <a:gd name="connsiteX5" fmla="*/ 67992 w 104311"/>
                          <a:gd name="connsiteY5" fmla="*/ 52428 h 120052"/>
                          <a:gd name="connsiteX6" fmla="*/ 26694 w 104311"/>
                          <a:gd name="connsiteY6" fmla="*/ 23724 h 120052"/>
                          <a:gd name="connsiteX7" fmla="*/ 29037 w 104311"/>
                          <a:gd name="connsiteY7" fmla="*/ 74688 h 120052"/>
                          <a:gd name="connsiteX8" fmla="*/ 17029 w 104311"/>
                          <a:gd name="connsiteY8" fmla="*/ 32511 h 120052"/>
                          <a:gd name="connsiteX9" fmla="*/ 18493 w 104311"/>
                          <a:gd name="connsiteY9" fmla="*/ 119208 h 120052"/>
                          <a:gd name="connsiteX10" fmla="*/ 10585 w 104311"/>
                          <a:gd name="connsiteY10" fmla="*/ 117158 h 120052"/>
                          <a:gd name="connsiteX11" fmla="*/ 7656 w 104311"/>
                          <a:gd name="connsiteY11" fmla="*/ 9665 h 120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311" h="120052">
                            <a:moveTo>
                              <a:pt x="7656" y="9665"/>
                            </a:moveTo>
                            <a:lnTo>
                              <a:pt x="34602" y="0"/>
                            </a:lnTo>
                            <a:cubicBezTo>
                              <a:pt x="34602" y="0"/>
                              <a:pt x="102847" y="52135"/>
                              <a:pt x="104311" y="73224"/>
                            </a:cubicBezTo>
                            <a:cubicBezTo>
                              <a:pt x="104311" y="75274"/>
                              <a:pt x="104311" y="77031"/>
                              <a:pt x="103725" y="78496"/>
                            </a:cubicBezTo>
                            <a:cubicBezTo>
                              <a:pt x="85273" y="50671"/>
                              <a:pt x="41046" y="12594"/>
                              <a:pt x="35774" y="14938"/>
                            </a:cubicBezTo>
                            <a:cubicBezTo>
                              <a:pt x="29330" y="17574"/>
                              <a:pt x="73264" y="46277"/>
                              <a:pt x="67992" y="52428"/>
                            </a:cubicBezTo>
                            <a:cubicBezTo>
                              <a:pt x="62720" y="58579"/>
                              <a:pt x="34016" y="20210"/>
                              <a:pt x="26694" y="23724"/>
                            </a:cubicBezTo>
                            <a:cubicBezTo>
                              <a:pt x="19372" y="27239"/>
                              <a:pt x="39581" y="68244"/>
                              <a:pt x="29037" y="74688"/>
                            </a:cubicBezTo>
                            <a:cubicBezTo>
                              <a:pt x="18493" y="81425"/>
                              <a:pt x="17029" y="32511"/>
                              <a:pt x="17029" y="32511"/>
                            </a:cubicBezTo>
                            <a:cubicBezTo>
                              <a:pt x="1212" y="53307"/>
                              <a:pt x="9999" y="93140"/>
                              <a:pt x="18493" y="119208"/>
                            </a:cubicBezTo>
                            <a:cubicBezTo>
                              <a:pt x="15271" y="120672"/>
                              <a:pt x="12635" y="120379"/>
                              <a:pt x="10585" y="117158"/>
                            </a:cubicBezTo>
                            <a:cubicBezTo>
                              <a:pt x="-11382" y="81132"/>
                              <a:pt x="7656" y="9665"/>
                              <a:pt x="7656" y="9665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3" name="Freeform: Shape 4432">
                        <a:extLst>
                          <a:ext uri="{FF2B5EF4-FFF2-40B4-BE49-F238E27FC236}">
                            <a16:creationId xmlns:a16="http://schemas.microsoft.com/office/drawing/2014/main" id="{6F415994-87C6-437B-8385-E8E3ABC37A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7182" y="4441828"/>
                        <a:ext cx="42898" cy="34864"/>
                      </a:xfrm>
                      <a:custGeom>
                        <a:avLst/>
                        <a:gdLst>
                          <a:gd name="connsiteX0" fmla="*/ 35748 w 42898"/>
                          <a:gd name="connsiteY0" fmla="*/ 117 h 34864"/>
                          <a:gd name="connsiteX1" fmla="*/ 308 w 42898"/>
                          <a:gd name="connsiteY1" fmla="*/ 15934 h 34864"/>
                          <a:gd name="connsiteX2" fmla="*/ 8509 w 42898"/>
                          <a:gd name="connsiteY2" fmla="*/ 34679 h 34864"/>
                          <a:gd name="connsiteX3" fmla="*/ 42778 w 42898"/>
                          <a:gd name="connsiteY3" fmla="*/ 18277 h 34864"/>
                          <a:gd name="connsiteX4" fmla="*/ 35748 w 42898"/>
                          <a:gd name="connsiteY4" fmla="*/ 117 h 34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898" h="34864">
                            <a:moveTo>
                              <a:pt x="35748" y="117"/>
                            </a:moveTo>
                            <a:cubicBezTo>
                              <a:pt x="35748" y="117"/>
                              <a:pt x="1773" y="11540"/>
                              <a:pt x="308" y="15934"/>
                            </a:cubicBezTo>
                            <a:cubicBezTo>
                              <a:pt x="-863" y="20327"/>
                              <a:pt x="1187" y="32921"/>
                              <a:pt x="8509" y="34679"/>
                            </a:cubicBezTo>
                            <a:cubicBezTo>
                              <a:pt x="15539" y="36436"/>
                              <a:pt x="41899" y="25306"/>
                              <a:pt x="42778" y="18277"/>
                            </a:cubicBezTo>
                            <a:cubicBezTo>
                              <a:pt x="43656" y="11247"/>
                              <a:pt x="39556" y="-1347"/>
                              <a:pt x="35748" y="117"/>
                            </a:cubicBez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34" name="Graphic 4369">
                      <a:extLst>
                        <a:ext uri="{FF2B5EF4-FFF2-40B4-BE49-F238E27FC236}">
                          <a16:creationId xmlns:a16="http://schemas.microsoft.com/office/drawing/2014/main" id="{C89C29AC-C21F-4D25-92A6-14ED25BA7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4536" y="5448037"/>
                      <a:ext cx="478069" cy="832336"/>
                      <a:chOff x="4754536" y="5448037"/>
                      <a:chExt cx="478069" cy="832336"/>
                    </a:xfrm>
                  </p:grpSpPr>
                  <p:sp>
                    <p:nvSpPr>
                      <p:cNvPr id="4435" name="Freeform: Shape 4434">
                        <a:extLst>
                          <a:ext uri="{FF2B5EF4-FFF2-40B4-BE49-F238E27FC236}">
                            <a16:creationId xmlns:a16="http://schemas.microsoft.com/office/drawing/2014/main" id="{64BAB81B-2634-4458-B71E-5A8C1359C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448037"/>
                        <a:ext cx="383691" cy="583058"/>
                      </a:xfrm>
                      <a:custGeom>
                        <a:avLst/>
                        <a:gdLst>
                          <a:gd name="connsiteX0" fmla="*/ 194189 w 383691"/>
                          <a:gd name="connsiteY0" fmla="*/ 0 h 583058"/>
                          <a:gd name="connsiteX1" fmla="*/ 0 w 383691"/>
                          <a:gd name="connsiteY1" fmla="*/ 527502 h 583058"/>
                          <a:gd name="connsiteX2" fmla="*/ 103684 w 383691"/>
                          <a:gd name="connsiteY2" fmla="*/ 576709 h 583058"/>
                          <a:gd name="connsiteX3" fmla="*/ 383691 w 383691"/>
                          <a:gd name="connsiteY3" fmla="*/ 96362 h 583058"/>
                          <a:gd name="connsiteX4" fmla="*/ 194189 w 383691"/>
                          <a:gd name="connsiteY4" fmla="*/ 0 h 583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3691" h="583058">
                            <a:moveTo>
                              <a:pt x="194189" y="0"/>
                            </a:moveTo>
                            <a:cubicBezTo>
                              <a:pt x="194189" y="0"/>
                              <a:pt x="78788" y="350887"/>
                              <a:pt x="0" y="527502"/>
                            </a:cubicBezTo>
                            <a:cubicBezTo>
                              <a:pt x="0" y="527502"/>
                              <a:pt x="10837" y="605412"/>
                              <a:pt x="103684" y="576709"/>
                            </a:cubicBezTo>
                            <a:cubicBezTo>
                              <a:pt x="103684" y="576709"/>
                              <a:pt x="297873" y="335071"/>
                              <a:pt x="383691" y="96362"/>
                            </a:cubicBezTo>
                            <a:lnTo>
                              <a:pt x="194189" y="0"/>
                            </a:lnTo>
                            <a:close/>
                          </a:path>
                        </a:pathLst>
                      </a:custGeom>
                      <a:solidFill>
                        <a:srgbClr val="FAB58D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6" name="Freeform: Shape 4435">
                        <a:extLst>
                          <a:ext uri="{FF2B5EF4-FFF2-40B4-BE49-F238E27FC236}">
                            <a16:creationId xmlns:a16="http://schemas.microsoft.com/office/drawing/2014/main" id="{BFB2D0B9-4E48-4C0F-9CDC-5F1E70067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9669" y="5505151"/>
                        <a:ext cx="268876" cy="243873"/>
                      </a:xfrm>
                      <a:custGeom>
                        <a:avLst/>
                        <a:gdLst>
                          <a:gd name="connsiteX0" fmla="*/ 74395 w 268876"/>
                          <a:gd name="connsiteY0" fmla="*/ 0 h 243873"/>
                          <a:gd name="connsiteX1" fmla="*/ 0 w 268876"/>
                          <a:gd name="connsiteY1" fmla="*/ 213227 h 243873"/>
                          <a:gd name="connsiteX2" fmla="*/ 188624 w 268876"/>
                          <a:gd name="connsiteY2" fmla="*/ 241638 h 243873"/>
                          <a:gd name="connsiteX3" fmla="*/ 268877 w 268876"/>
                          <a:gd name="connsiteY3" fmla="*/ 76152 h 243873"/>
                          <a:gd name="connsiteX4" fmla="*/ 74395 w 268876"/>
                          <a:gd name="connsiteY4" fmla="*/ 0 h 243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8876" h="243873">
                            <a:moveTo>
                              <a:pt x="74395" y="0"/>
                            </a:moveTo>
                            <a:cubicBezTo>
                              <a:pt x="57114" y="50964"/>
                              <a:pt x="30168" y="129752"/>
                              <a:pt x="0" y="213227"/>
                            </a:cubicBezTo>
                            <a:cubicBezTo>
                              <a:pt x="69709" y="244859"/>
                              <a:pt x="139125" y="246910"/>
                              <a:pt x="188624" y="241638"/>
                            </a:cubicBezTo>
                            <a:cubicBezTo>
                              <a:pt x="217913" y="189210"/>
                              <a:pt x="246031" y="132974"/>
                              <a:pt x="268877" y="76152"/>
                            </a:cubicBezTo>
                            <a:lnTo>
                              <a:pt x="74395" y="0"/>
                            </a:lnTo>
                            <a:close/>
                          </a:path>
                        </a:pathLst>
                      </a:custGeom>
                      <a:solidFill>
                        <a:srgbClr val="E99871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7" name="Freeform: Shape 4436">
                        <a:extLst>
                          <a:ext uri="{FF2B5EF4-FFF2-40B4-BE49-F238E27FC236}">
                            <a16:creationId xmlns:a16="http://schemas.microsoft.com/office/drawing/2014/main" id="{7C1AC166-49DE-4344-BFFF-CCC701E1E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536" y="5972618"/>
                        <a:ext cx="313049" cy="307462"/>
                      </a:xfrm>
                      <a:custGeom>
                        <a:avLst/>
                        <a:gdLst>
                          <a:gd name="connsiteX0" fmla="*/ 94378 w 313049"/>
                          <a:gd name="connsiteY0" fmla="*/ 2921 h 307462"/>
                          <a:gd name="connsiteX1" fmla="*/ 7095 w 313049"/>
                          <a:gd name="connsiteY1" fmla="*/ 114220 h 307462"/>
                          <a:gd name="connsiteX2" fmla="*/ 5631 w 313049"/>
                          <a:gd name="connsiteY2" fmla="*/ 160205 h 307462"/>
                          <a:gd name="connsiteX3" fmla="*/ 301161 w 313049"/>
                          <a:gd name="connsiteY3" fmla="*/ 292300 h 307462"/>
                          <a:gd name="connsiteX4" fmla="*/ 271871 w 313049"/>
                          <a:gd name="connsiteY4" fmla="*/ 168113 h 307462"/>
                          <a:gd name="connsiteX5" fmla="*/ 213000 w 313049"/>
                          <a:gd name="connsiteY5" fmla="*/ 33089 h 307462"/>
                          <a:gd name="connsiteX6" fmla="*/ 94378 w 313049"/>
                          <a:gd name="connsiteY6" fmla="*/ 2921 h 307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3049" h="307462">
                            <a:moveTo>
                              <a:pt x="94378" y="2921"/>
                            </a:moveTo>
                            <a:cubicBezTo>
                              <a:pt x="94378" y="2921"/>
                              <a:pt x="67138" y="-28419"/>
                              <a:pt x="7095" y="114220"/>
                            </a:cubicBezTo>
                            <a:cubicBezTo>
                              <a:pt x="7095" y="114220"/>
                              <a:pt x="-7842" y="139702"/>
                              <a:pt x="5631" y="160205"/>
                            </a:cubicBezTo>
                            <a:cubicBezTo>
                              <a:pt x="41657" y="215855"/>
                              <a:pt x="202749" y="352929"/>
                              <a:pt x="301161" y="292300"/>
                            </a:cubicBezTo>
                            <a:cubicBezTo>
                              <a:pt x="301161" y="292300"/>
                              <a:pt x="342166" y="221712"/>
                              <a:pt x="271871" y="168113"/>
                            </a:cubicBezTo>
                            <a:cubicBezTo>
                              <a:pt x="201577" y="114513"/>
                              <a:pt x="246975" y="48026"/>
                              <a:pt x="213000" y="33089"/>
                            </a:cubicBezTo>
                            <a:cubicBezTo>
                              <a:pt x="213000" y="33382"/>
                              <a:pt x="144170" y="65893"/>
                              <a:pt x="94378" y="2921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8" name="Freeform: Shape 4437">
                        <a:extLst>
                          <a:ext uri="{FF2B5EF4-FFF2-40B4-BE49-F238E27FC236}">
                            <a16:creationId xmlns:a16="http://schemas.microsoft.com/office/drawing/2014/main" id="{9CE3B95C-1A4C-465E-9180-F43C0844FE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421" y="6171128"/>
                        <a:ext cx="156775" cy="109114"/>
                      </a:xfrm>
                      <a:custGeom>
                        <a:avLst/>
                        <a:gdLst>
                          <a:gd name="connsiteX0" fmla="*/ 145275 w 156775"/>
                          <a:gd name="connsiteY0" fmla="*/ 2700 h 109114"/>
                          <a:gd name="connsiteX1" fmla="*/ 15816 w 156775"/>
                          <a:gd name="connsiteY1" fmla="*/ 74167 h 109114"/>
                          <a:gd name="connsiteX2" fmla="*/ 0 w 156775"/>
                          <a:gd name="connsiteY2" fmla="*/ 85589 h 109114"/>
                          <a:gd name="connsiteX3" fmla="*/ 144690 w 156775"/>
                          <a:gd name="connsiteY3" fmla="*/ 94083 h 109114"/>
                          <a:gd name="connsiteX4" fmla="*/ 145275 w 156775"/>
                          <a:gd name="connsiteY4" fmla="*/ 2700 h 10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6775" h="109114">
                            <a:moveTo>
                              <a:pt x="145275" y="2700"/>
                            </a:moveTo>
                            <a:cubicBezTo>
                              <a:pt x="60043" y="-16631"/>
                              <a:pt x="15816" y="74167"/>
                              <a:pt x="15816" y="74167"/>
                            </a:cubicBezTo>
                            <a:lnTo>
                              <a:pt x="0" y="85589"/>
                            </a:lnTo>
                            <a:cubicBezTo>
                              <a:pt x="50085" y="109900"/>
                              <a:pt x="103099" y="119565"/>
                              <a:pt x="144690" y="94083"/>
                            </a:cubicBezTo>
                            <a:cubicBezTo>
                              <a:pt x="144983" y="94083"/>
                              <a:pt x="171343" y="48392"/>
                              <a:pt x="145275" y="27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9" name="Freeform: Shape 4438">
                        <a:extLst>
                          <a:ext uri="{FF2B5EF4-FFF2-40B4-BE49-F238E27FC236}">
                            <a16:creationId xmlns:a16="http://schemas.microsoft.com/office/drawing/2014/main" id="{3DDE3344-58A5-4579-BC3A-FB31451CB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20305"/>
                        <a:ext cx="193017" cy="210790"/>
                      </a:xfrm>
                      <a:custGeom>
                        <a:avLst/>
                        <a:gdLst>
                          <a:gd name="connsiteX0" fmla="*/ 193017 w 193017"/>
                          <a:gd name="connsiteY0" fmla="*/ 81718 h 210790"/>
                          <a:gd name="connsiteX1" fmla="*/ 62972 w 193017"/>
                          <a:gd name="connsiteY1" fmla="*/ 0 h 210790"/>
                          <a:gd name="connsiteX2" fmla="*/ 0 w 193017"/>
                          <a:gd name="connsiteY2" fmla="*/ 155234 h 210790"/>
                          <a:gd name="connsiteX3" fmla="*/ 103684 w 193017"/>
                          <a:gd name="connsiteY3" fmla="*/ 204440 h 210790"/>
                          <a:gd name="connsiteX4" fmla="*/ 193017 w 193017"/>
                          <a:gd name="connsiteY4" fmla="*/ 81718 h 2107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3017" h="210790">
                            <a:moveTo>
                              <a:pt x="193017" y="81718"/>
                            </a:moveTo>
                            <a:cubicBezTo>
                              <a:pt x="100170" y="63265"/>
                              <a:pt x="62972" y="0"/>
                              <a:pt x="62972" y="0"/>
                            </a:cubicBezTo>
                            <a:cubicBezTo>
                              <a:pt x="41298" y="57114"/>
                              <a:pt x="19624" y="111593"/>
                              <a:pt x="0" y="155234"/>
                            </a:cubicBezTo>
                            <a:cubicBezTo>
                              <a:pt x="0" y="155234"/>
                              <a:pt x="10837" y="233144"/>
                              <a:pt x="103684" y="204440"/>
                            </a:cubicBezTo>
                            <a:cubicBezTo>
                              <a:pt x="103684" y="204440"/>
                              <a:pt x="142639" y="156406"/>
                              <a:pt x="193017" y="81718"/>
                            </a:cubicBezTo>
                            <a:close/>
                          </a:path>
                        </a:pathLst>
                      </a:custGeom>
                      <a:solidFill>
                        <a:srgbClr val="AADFE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0" name="Freeform: Shape 4439">
                        <a:extLst>
                          <a:ext uri="{FF2B5EF4-FFF2-40B4-BE49-F238E27FC236}">
                            <a16:creationId xmlns:a16="http://schemas.microsoft.com/office/drawing/2014/main" id="{426104BC-C002-4FF2-8979-14AB808E9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37293"/>
                        <a:ext cx="180129" cy="193895"/>
                      </a:xfrm>
                      <a:custGeom>
                        <a:avLst/>
                        <a:gdLst>
                          <a:gd name="connsiteX0" fmla="*/ 56529 w 180129"/>
                          <a:gd name="connsiteY0" fmla="*/ 0 h 193895"/>
                          <a:gd name="connsiteX1" fmla="*/ 0 w 180129"/>
                          <a:gd name="connsiteY1" fmla="*/ 138539 h 193895"/>
                          <a:gd name="connsiteX2" fmla="*/ 62679 w 180129"/>
                          <a:gd name="connsiteY2" fmla="*/ 193896 h 193895"/>
                          <a:gd name="connsiteX3" fmla="*/ 53892 w 180129"/>
                          <a:gd name="connsiteY3" fmla="*/ 188331 h 193895"/>
                          <a:gd name="connsiteX4" fmla="*/ 49499 w 180129"/>
                          <a:gd name="connsiteY4" fmla="*/ 67951 h 193895"/>
                          <a:gd name="connsiteX5" fmla="*/ 161677 w 180129"/>
                          <a:gd name="connsiteY5" fmla="*/ 110128 h 193895"/>
                          <a:gd name="connsiteX6" fmla="*/ 180130 w 180129"/>
                          <a:gd name="connsiteY6" fmla="*/ 84060 h 193895"/>
                          <a:gd name="connsiteX7" fmla="*/ 56529 w 180129"/>
                          <a:gd name="connsiteY7" fmla="*/ 0 h 1938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0129" h="193895">
                            <a:moveTo>
                              <a:pt x="56529" y="0"/>
                            </a:moveTo>
                            <a:cubicBezTo>
                              <a:pt x="36905" y="50963"/>
                              <a:pt x="17574" y="98998"/>
                              <a:pt x="0" y="138539"/>
                            </a:cubicBezTo>
                            <a:cubicBezTo>
                              <a:pt x="0" y="138539"/>
                              <a:pt x="7615" y="191846"/>
                              <a:pt x="62679" y="193896"/>
                            </a:cubicBezTo>
                            <a:cubicBezTo>
                              <a:pt x="60336" y="192139"/>
                              <a:pt x="57407" y="190381"/>
                              <a:pt x="53892" y="188331"/>
                            </a:cubicBezTo>
                            <a:cubicBezTo>
                              <a:pt x="-7908" y="153183"/>
                              <a:pt x="49499" y="67951"/>
                              <a:pt x="49499" y="67951"/>
                            </a:cubicBezTo>
                            <a:cubicBezTo>
                              <a:pt x="105442" y="105442"/>
                              <a:pt x="142932" y="110714"/>
                              <a:pt x="161677" y="110128"/>
                            </a:cubicBezTo>
                            <a:cubicBezTo>
                              <a:pt x="167535" y="101927"/>
                              <a:pt x="173686" y="93140"/>
                              <a:pt x="180130" y="84060"/>
                            </a:cubicBezTo>
                            <a:lnTo>
                              <a:pt x="56529" y="0"/>
                            </a:lnTo>
                            <a:close/>
                          </a:path>
                        </a:pathLst>
                      </a:custGeom>
                      <a:solidFill>
                        <a:srgbClr val="8DCEE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1" name="Freeform: Shape 4440">
                        <a:extLst>
                          <a:ext uri="{FF2B5EF4-FFF2-40B4-BE49-F238E27FC236}">
                            <a16:creationId xmlns:a16="http://schemas.microsoft.com/office/drawing/2014/main" id="{0049C9C5-FCE2-4788-95A4-1D2FB03FA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90" y="5820305"/>
                        <a:ext cx="151043" cy="113069"/>
                      </a:xfrm>
                      <a:custGeom>
                        <a:avLst/>
                        <a:gdLst>
                          <a:gd name="connsiteX0" fmla="*/ 17395 w 151043"/>
                          <a:gd name="connsiteY0" fmla="*/ 0 h 113069"/>
                          <a:gd name="connsiteX1" fmla="*/ 115 w 151043"/>
                          <a:gd name="connsiteY1" fmla="*/ 30461 h 113069"/>
                          <a:gd name="connsiteX2" fmla="*/ 129574 w 151043"/>
                          <a:gd name="connsiteY2" fmla="*/ 112471 h 113069"/>
                          <a:gd name="connsiteX3" fmla="*/ 150076 w 151043"/>
                          <a:gd name="connsiteY3" fmla="*/ 97241 h 113069"/>
                          <a:gd name="connsiteX4" fmla="*/ 147440 w 151043"/>
                          <a:gd name="connsiteY4" fmla="*/ 81718 h 113069"/>
                          <a:gd name="connsiteX5" fmla="*/ 17395 w 151043"/>
                          <a:gd name="connsiteY5" fmla="*/ 0 h 113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1043" h="113069">
                            <a:moveTo>
                              <a:pt x="17395" y="0"/>
                            </a:moveTo>
                            <a:cubicBezTo>
                              <a:pt x="17395" y="0"/>
                              <a:pt x="-1643" y="2636"/>
                              <a:pt x="115" y="30461"/>
                            </a:cubicBezTo>
                            <a:cubicBezTo>
                              <a:pt x="2165" y="57993"/>
                              <a:pt x="79782" y="119794"/>
                              <a:pt x="129574" y="112471"/>
                            </a:cubicBezTo>
                            <a:cubicBezTo>
                              <a:pt x="129574" y="112471"/>
                              <a:pt x="146269" y="112471"/>
                              <a:pt x="150076" y="97241"/>
                            </a:cubicBezTo>
                            <a:cubicBezTo>
                              <a:pt x="153298" y="83768"/>
                              <a:pt x="147440" y="81718"/>
                              <a:pt x="147440" y="81718"/>
                            </a:cubicBezTo>
                            <a:cubicBezTo>
                              <a:pt x="147440" y="81718"/>
                              <a:pt x="51371" y="43934"/>
                              <a:pt x="17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2" name="Freeform: Shape 4441">
                        <a:extLst>
                          <a:ext uri="{FF2B5EF4-FFF2-40B4-BE49-F238E27FC236}">
                            <a16:creationId xmlns:a16="http://schemas.microsoft.com/office/drawing/2014/main" id="{7A633100-3C28-4693-85DF-F24EABD7DA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622" y="6095040"/>
                        <a:ext cx="309861" cy="185333"/>
                      </a:xfrm>
                      <a:custGeom>
                        <a:avLst/>
                        <a:gdLst>
                          <a:gd name="connsiteX0" fmla="*/ 3495 w 309861"/>
                          <a:gd name="connsiteY0" fmla="*/ 0 h 185333"/>
                          <a:gd name="connsiteX1" fmla="*/ 5545 w 309861"/>
                          <a:gd name="connsiteY1" fmla="*/ 38076 h 185333"/>
                          <a:gd name="connsiteX2" fmla="*/ 301075 w 309861"/>
                          <a:gd name="connsiteY2" fmla="*/ 170171 h 185333"/>
                          <a:gd name="connsiteX3" fmla="*/ 309862 w 309861"/>
                          <a:gd name="connsiteY3" fmla="*/ 147326 h 185333"/>
                          <a:gd name="connsiteX4" fmla="*/ 3495 w 309861"/>
                          <a:gd name="connsiteY4" fmla="*/ 0 h 185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9861" h="185333">
                            <a:moveTo>
                              <a:pt x="3495" y="0"/>
                            </a:moveTo>
                            <a:cubicBezTo>
                              <a:pt x="273" y="9080"/>
                              <a:pt x="-3242" y="24603"/>
                              <a:pt x="5545" y="38076"/>
                            </a:cubicBezTo>
                            <a:cubicBezTo>
                              <a:pt x="41571" y="93726"/>
                              <a:pt x="202663" y="230800"/>
                              <a:pt x="301075" y="170171"/>
                            </a:cubicBezTo>
                            <a:cubicBezTo>
                              <a:pt x="301075" y="170171"/>
                              <a:pt x="306347" y="161092"/>
                              <a:pt x="309862" y="147326"/>
                            </a:cubicBezTo>
                            <a:cubicBezTo>
                              <a:pt x="193876" y="207955"/>
                              <a:pt x="52701" y="58579"/>
                              <a:pt x="34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3" name="Freeform: Shape 4442">
                        <a:extLst>
                          <a:ext uri="{FF2B5EF4-FFF2-40B4-BE49-F238E27FC236}">
                            <a16:creationId xmlns:a16="http://schemas.microsoft.com/office/drawing/2014/main" id="{D5213066-BA98-44F8-8E17-0CDE137BA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975" y="6075379"/>
                        <a:ext cx="80160" cy="35540"/>
                      </a:xfrm>
                      <a:custGeom>
                        <a:avLst/>
                        <a:gdLst>
                          <a:gd name="connsiteX0" fmla="*/ 74135 w 80160"/>
                          <a:gd name="connsiteY0" fmla="*/ 623 h 35540"/>
                          <a:gd name="connsiteX1" fmla="*/ 3254 w 80160"/>
                          <a:gd name="connsiteY1" fmla="*/ 20832 h 35540"/>
                          <a:gd name="connsiteX2" fmla="*/ 3254 w 80160"/>
                          <a:gd name="connsiteY2" fmla="*/ 34891 h 35540"/>
                          <a:gd name="connsiteX3" fmla="*/ 19949 w 80160"/>
                          <a:gd name="connsiteY3" fmla="*/ 30205 h 35540"/>
                          <a:gd name="connsiteX4" fmla="*/ 77649 w 80160"/>
                          <a:gd name="connsiteY4" fmla="*/ 14974 h 35540"/>
                          <a:gd name="connsiteX5" fmla="*/ 74135 w 80160"/>
                          <a:gd name="connsiteY5" fmla="*/ 623 h 355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160" h="35540">
                            <a:moveTo>
                              <a:pt x="74135" y="623"/>
                            </a:moveTo>
                            <a:cubicBezTo>
                              <a:pt x="74135" y="623"/>
                              <a:pt x="46896" y="-5528"/>
                              <a:pt x="3254" y="20832"/>
                            </a:cubicBezTo>
                            <a:cubicBezTo>
                              <a:pt x="3254" y="20832"/>
                              <a:pt x="-4068" y="31377"/>
                              <a:pt x="3254" y="34891"/>
                            </a:cubicBezTo>
                            <a:cubicBezTo>
                              <a:pt x="3254" y="34891"/>
                              <a:pt x="6769" y="38113"/>
                              <a:pt x="19949" y="30205"/>
                            </a:cubicBezTo>
                            <a:cubicBezTo>
                              <a:pt x="19949" y="30205"/>
                              <a:pt x="59783" y="9995"/>
                              <a:pt x="77649" y="14974"/>
                            </a:cubicBezTo>
                            <a:cubicBezTo>
                              <a:pt x="77942" y="14974"/>
                              <a:pt x="84972" y="5895"/>
                              <a:pt x="74135" y="62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4" name="Freeform: Shape 4443">
                        <a:extLst>
                          <a:ext uri="{FF2B5EF4-FFF2-40B4-BE49-F238E27FC236}">
                            <a16:creationId xmlns:a16="http://schemas.microsoft.com/office/drawing/2014/main" id="{8C96C6B7-4D86-4998-9897-E31B4D904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5995" y="6052043"/>
                        <a:ext cx="80745" cy="33688"/>
                      </a:xfrm>
                      <a:custGeom>
                        <a:avLst/>
                        <a:gdLst>
                          <a:gd name="connsiteX0" fmla="*/ 74721 w 80745"/>
                          <a:gd name="connsiteY0" fmla="*/ 1406 h 33688"/>
                          <a:gd name="connsiteX1" fmla="*/ 3254 w 80745"/>
                          <a:gd name="connsiteY1" fmla="*/ 18980 h 33688"/>
                          <a:gd name="connsiteX2" fmla="*/ 3254 w 80745"/>
                          <a:gd name="connsiteY2" fmla="*/ 33039 h 33688"/>
                          <a:gd name="connsiteX3" fmla="*/ 19949 w 80745"/>
                          <a:gd name="connsiteY3" fmla="*/ 28352 h 33688"/>
                          <a:gd name="connsiteX4" fmla="*/ 78235 w 80745"/>
                          <a:gd name="connsiteY4" fmla="*/ 15758 h 33688"/>
                          <a:gd name="connsiteX5" fmla="*/ 74721 w 80745"/>
                          <a:gd name="connsiteY5" fmla="*/ 1406 h 33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745" h="33688">
                            <a:moveTo>
                              <a:pt x="74721" y="1406"/>
                            </a:moveTo>
                            <a:cubicBezTo>
                              <a:pt x="74721" y="1406"/>
                              <a:pt x="46896" y="-7381"/>
                              <a:pt x="3254" y="18980"/>
                            </a:cubicBezTo>
                            <a:cubicBezTo>
                              <a:pt x="3254" y="18980"/>
                              <a:pt x="-4068" y="29524"/>
                              <a:pt x="3254" y="33039"/>
                            </a:cubicBezTo>
                            <a:cubicBezTo>
                              <a:pt x="3254" y="33039"/>
                              <a:pt x="6769" y="36260"/>
                              <a:pt x="19949" y="28352"/>
                            </a:cubicBezTo>
                            <a:cubicBezTo>
                              <a:pt x="19949" y="28352"/>
                              <a:pt x="60369" y="10779"/>
                              <a:pt x="78235" y="15758"/>
                            </a:cubicBezTo>
                            <a:cubicBezTo>
                              <a:pt x="78528" y="15758"/>
                              <a:pt x="85558" y="6678"/>
                              <a:pt x="74721" y="140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5" name="Freeform: Shape 4444">
                        <a:extLst>
                          <a:ext uri="{FF2B5EF4-FFF2-40B4-BE49-F238E27FC236}">
                            <a16:creationId xmlns:a16="http://schemas.microsoft.com/office/drawing/2014/main" id="{E8C67F9C-06A0-48DF-BB49-2E5567386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2397" y="6099920"/>
                        <a:ext cx="79944" cy="35602"/>
                      </a:xfrm>
                      <a:custGeom>
                        <a:avLst/>
                        <a:gdLst>
                          <a:gd name="connsiteX0" fmla="*/ 74135 w 79944"/>
                          <a:gd name="connsiteY0" fmla="*/ 684 h 35602"/>
                          <a:gd name="connsiteX1" fmla="*/ 3254 w 79944"/>
                          <a:gd name="connsiteY1" fmla="*/ 20894 h 35602"/>
                          <a:gd name="connsiteX2" fmla="*/ 3254 w 79944"/>
                          <a:gd name="connsiteY2" fmla="*/ 34953 h 35602"/>
                          <a:gd name="connsiteX3" fmla="*/ 19949 w 79944"/>
                          <a:gd name="connsiteY3" fmla="*/ 30267 h 35602"/>
                          <a:gd name="connsiteX4" fmla="*/ 77650 w 79944"/>
                          <a:gd name="connsiteY4" fmla="*/ 15036 h 35602"/>
                          <a:gd name="connsiteX5" fmla="*/ 74135 w 79944"/>
                          <a:gd name="connsiteY5" fmla="*/ 684 h 35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944" h="35602">
                            <a:moveTo>
                              <a:pt x="74135" y="684"/>
                            </a:moveTo>
                            <a:cubicBezTo>
                              <a:pt x="74135" y="684"/>
                              <a:pt x="41624" y="-5759"/>
                              <a:pt x="3254" y="20894"/>
                            </a:cubicBezTo>
                            <a:cubicBezTo>
                              <a:pt x="3254" y="20894"/>
                              <a:pt x="-4068" y="31438"/>
                              <a:pt x="3254" y="34953"/>
                            </a:cubicBezTo>
                            <a:cubicBezTo>
                              <a:pt x="3254" y="34953"/>
                              <a:pt x="6769" y="38175"/>
                              <a:pt x="19949" y="30267"/>
                            </a:cubicBezTo>
                            <a:cubicBezTo>
                              <a:pt x="19949" y="30267"/>
                              <a:pt x="60076" y="10057"/>
                              <a:pt x="77650" y="15036"/>
                            </a:cubicBezTo>
                            <a:cubicBezTo>
                              <a:pt x="77650" y="15036"/>
                              <a:pt x="84679" y="5957"/>
                              <a:pt x="74135" y="6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6" name="Freeform: Shape 4445">
                        <a:extLst>
                          <a:ext uri="{FF2B5EF4-FFF2-40B4-BE49-F238E27FC236}">
                            <a16:creationId xmlns:a16="http://schemas.microsoft.com/office/drawing/2014/main" id="{14C69F58-D921-49A5-8B11-A17ED59BE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1893" y="6119382"/>
                        <a:ext cx="79486" cy="36058"/>
                      </a:xfrm>
                      <a:custGeom>
                        <a:avLst/>
                        <a:gdLst>
                          <a:gd name="connsiteX0" fmla="*/ 73677 w 79486"/>
                          <a:gd name="connsiteY0" fmla="*/ 847 h 36058"/>
                          <a:gd name="connsiteX1" fmla="*/ 4847 w 79486"/>
                          <a:gd name="connsiteY1" fmla="*/ 21935 h 36058"/>
                          <a:gd name="connsiteX2" fmla="*/ 2796 w 79486"/>
                          <a:gd name="connsiteY2" fmla="*/ 35408 h 36058"/>
                          <a:gd name="connsiteX3" fmla="*/ 19491 w 79486"/>
                          <a:gd name="connsiteY3" fmla="*/ 30722 h 36058"/>
                          <a:gd name="connsiteX4" fmla="*/ 77192 w 79486"/>
                          <a:gd name="connsiteY4" fmla="*/ 15492 h 36058"/>
                          <a:gd name="connsiteX5" fmla="*/ 73677 w 79486"/>
                          <a:gd name="connsiteY5" fmla="*/ 847 h 36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486" h="36058">
                            <a:moveTo>
                              <a:pt x="73677" y="847"/>
                            </a:moveTo>
                            <a:cubicBezTo>
                              <a:pt x="73677" y="847"/>
                              <a:pt x="42923" y="-6475"/>
                              <a:pt x="4847" y="21935"/>
                            </a:cubicBezTo>
                            <a:cubicBezTo>
                              <a:pt x="4847" y="21935"/>
                              <a:pt x="-4526" y="31894"/>
                              <a:pt x="2796" y="35408"/>
                            </a:cubicBezTo>
                            <a:cubicBezTo>
                              <a:pt x="2796" y="35408"/>
                              <a:pt x="6311" y="38631"/>
                              <a:pt x="19491" y="30722"/>
                            </a:cubicBezTo>
                            <a:cubicBezTo>
                              <a:pt x="19491" y="30722"/>
                              <a:pt x="59618" y="10512"/>
                              <a:pt x="77192" y="15492"/>
                            </a:cubicBezTo>
                            <a:cubicBezTo>
                              <a:pt x="77192" y="15199"/>
                              <a:pt x="84221" y="6119"/>
                              <a:pt x="73677" y="8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7" name="Freeform: Shape 4446">
                        <a:extLst>
                          <a:ext uri="{FF2B5EF4-FFF2-40B4-BE49-F238E27FC236}">
                            <a16:creationId xmlns:a16="http://schemas.microsoft.com/office/drawing/2014/main" id="{8D6D65C8-BFB0-416E-BC5A-7F09316E2F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8623" y="5993358"/>
                        <a:ext cx="81613" cy="50744"/>
                      </a:xfrm>
                      <a:custGeom>
                        <a:avLst/>
                        <a:gdLst>
                          <a:gd name="connsiteX0" fmla="*/ 2174 w 81613"/>
                          <a:gd name="connsiteY0" fmla="*/ 41932 h 50744"/>
                          <a:gd name="connsiteX1" fmla="*/ 15940 w 81613"/>
                          <a:gd name="connsiteY1" fmla="*/ 927 h 50744"/>
                          <a:gd name="connsiteX2" fmla="*/ 78619 w 81613"/>
                          <a:gd name="connsiteY2" fmla="*/ 12642 h 50744"/>
                          <a:gd name="connsiteX3" fmla="*/ 78619 w 81613"/>
                          <a:gd name="connsiteY3" fmla="*/ 43689 h 50744"/>
                          <a:gd name="connsiteX4" fmla="*/ 2174 w 81613"/>
                          <a:gd name="connsiteY4" fmla="*/ 41932 h 50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3" h="50744">
                            <a:moveTo>
                              <a:pt x="2174" y="41932"/>
                            </a:moveTo>
                            <a:cubicBezTo>
                              <a:pt x="2174" y="41932"/>
                              <a:pt x="-8077" y="6198"/>
                              <a:pt x="15940" y="927"/>
                            </a:cubicBezTo>
                            <a:cubicBezTo>
                              <a:pt x="40250" y="-4346"/>
                              <a:pt x="51966" y="14692"/>
                              <a:pt x="78619" y="12642"/>
                            </a:cubicBezTo>
                            <a:cubicBezTo>
                              <a:pt x="78619" y="12642"/>
                              <a:pt x="85356" y="32852"/>
                              <a:pt x="78619" y="43689"/>
                            </a:cubicBezTo>
                            <a:cubicBezTo>
                              <a:pt x="78912" y="43689"/>
                              <a:pt x="45815" y="60677"/>
                              <a:pt x="2174" y="41932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48" name="Freeform: Shape 4447">
                      <a:extLst>
                        <a:ext uri="{FF2B5EF4-FFF2-40B4-BE49-F238E27FC236}">
                          <a16:creationId xmlns:a16="http://schemas.microsoft.com/office/drawing/2014/main" id="{D7DFAA38-556F-43B4-B9A2-C23FE088F2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4815" y="5150749"/>
                      <a:ext cx="1091909" cy="558389"/>
                    </a:xfrm>
                    <a:custGeom>
                      <a:avLst/>
                      <a:gdLst>
                        <a:gd name="connsiteX0" fmla="*/ 563235 w 1091909"/>
                        <a:gd name="connsiteY0" fmla="*/ 335071 h 558389"/>
                        <a:gd name="connsiteX1" fmla="*/ 481811 w 1091909"/>
                        <a:gd name="connsiteY1" fmla="*/ 363774 h 558389"/>
                        <a:gd name="connsiteX2" fmla="*/ 313982 w 1091909"/>
                        <a:gd name="connsiteY2" fmla="*/ 516079 h 558389"/>
                        <a:gd name="connsiteX3" fmla="*/ 0 w 1091909"/>
                        <a:gd name="connsiteY3" fmla="*/ 373440 h 558389"/>
                        <a:gd name="connsiteX4" fmla="*/ 143225 w 1091909"/>
                        <a:gd name="connsiteY4" fmla="*/ 0 h 558389"/>
                        <a:gd name="connsiteX5" fmla="*/ 891570 w 1091909"/>
                        <a:gd name="connsiteY5" fmla="*/ 58579 h 558389"/>
                        <a:gd name="connsiteX6" fmla="*/ 972116 w 1091909"/>
                        <a:gd name="connsiteY6" fmla="*/ 195360 h 558389"/>
                        <a:gd name="connsiteX7" fmla="*/ 1091909 w 1091909"/>
                        <a:gd name="connsiteY7" fmla="*/ 347080 h 558389"/>
                        <a:gd name="connsiteX8" fmla="*/ 785835 w 1091909"/>
                        <a:gd name="connsiteY8" fmla="*/ 557085 h 558389"/>
                        <a:gd name="connsiteX9" fmla="*/ 752152 w 1091909"/>
                        <a:gd name="connsiteY9" fmla="*/ 504950 h 558389"/>
                        <a:gd name="connsiteX10" fmla="*/ 698845 w 1091909"/>
                        <a:gd name="connsiteY10" fmla="*/ 452522 h 558389"/>
                        <a:gd name="connsiteX11" fmla="*/ 563235 w 1091909"/>
                        <a:gd name="connsiteY11" fmla="*/ 335071 h 558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091909" h="558389">
                          <a:moveTo>
                            <a:pt x="563235" y="335071"/>
                          </a:moveTo>
                          <a:cubicBezTo>
                            <a:pt x="563235" y="335071"/>
                            <a:pt x="530724" y="323062"/>
                            <a:pt x="481811" y="363774"/>
                          </a:cubicBezTo>
                          <a:cubicBezTo>
                            <a:pt x="436998" y="400972"/>
                            <a:pt x="366703" y="468045"/>
                            <a:pt x="313982" y="516079"/>
                          </a:cubicBezTo>
                          <a:cubicBezTo>
                            <a:pt x="313982" y="516079"/>
                            <a:pt x="118622" y="578173"/>
                            <a:pt x="0" y="373440"/>
                          </a:cubicBezTo>
                          <a:lnTo>
                            <a:pt x="143225" y="0"/>
                          </a:lnTo>
                          <a:lnTo>
                            <a:pt x="891570" y="58579"/>
                          </a:lnTo>
                          <a:cubicBezTo>
                            <a:pt x="891570" y="58579"/>
                            <a:pt x="923202" y="74981"/>
                            <a:pt x="972116" y="195360"/>
                          </a:cubicBezTo>
                          <a:cubicBezTo>
                            <a:pt x="988811" y="236658"/>
                            <a:pt x="1091909" y="347080"/>
                            <a:pt x="1091909" y="347080"/>
                          </a:cubicBezTo>
                          <a:cubicBezTo>
                            <a:pt x="1091909" y="347080"/>
                            <a:pt x="989690" y="487962"/>
                            <a:pt x="785835" y="557085"/>
                          </a:cubicBezTo>
                          <a:cubicBezTo>
                            <a:pt x="785835" y="557085"/>
                            <a:pt x="768554" y="571436"/>
                            <a:pt x="752152" y="504950"/>
                          </a:cubicBezTo>
                          <a:cubicBezTo>
                            <a:pt x="752152" y="504950"/>
                            <a:pt x="718762" y="490012"/>
                            <a:pt x="698845" y="452522"/>
                          </a:cubicBezTo>
                          <a:cubicBezTo>
                            <a:pt x="678929" y="415324"/>
                            <a:pt x="571144" y="328627"/>
                            <a:pt x="563235" y="335071"/>
                          </a:cubicBezTo>
                          <a:close/>
                        </a:path>
                      </a:pathLst>
                    </a:custGeom>
                    <a:solidFill>
                      <a:srgbClr val="C0834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49" name="Graphic 4369">
                      <a:extLst>
                        <a:ext uri="{FF2B5EF4-FFF2-40B4-BE49-F238E27FC236}">
                          <a16:creationId xmlns:a16="http://schemas.microsoft.com/office/drawing/2014/main" id="{768AB5BA-4801-4963-8781-0CA390D48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4815" y="5150749"/>
                      <a:ext cx="919394" cy="522523"/>
                      <a:chOff x="4914815" y="5150749"/>
                      <a:chExt cx="919394" cy="522523"/>
                    </a:xfrm>
                    <a:solidFill>
                      <a:srgbClr val="995D2E"/>
                    </a:solidFill>
                  </p:grpSpPr>
                  <p:sp>
                    <p:nvSpPr>
                      <p:cNvPr id="4450" name="Freeform: Shape 4449">
                        <a:extLst>
                          <a:ext uri="{FF2B5EF4-FFF2-40B4-BE49-F238E27FC236}">
                            <a16:creationId xmlns:a16="http://schemas.microsoft.com/office/drawing/2014/main" id="{29FC8753-BA62-4C49-87FC-073878DDB5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4815" y="5150749"/>
                        <a:ext cx="919394" cy="490890"/>
                      </a:xfrm>
                      <a:custGeom>
                        <a:avLst/>
                        <a:gdLst>
                          <a:gd name="connsiteX0" fmla="*/ 919395 w 919394"/>
                          <a:gd name="connsiteY0" fmla="*/ 90211 h 490890"/>
                          <a:gd name="connsiteX1" fmla="*/ 891570 w 919394"/>
                          <a:gd name="connsiteY1" fmla="*/ 58579 h 490890"/>
                          <a:gd name="connsiteX2" fmla="*/ 143225 w 919394"/>
                          <a:gd name="connsiteY2" fmla="*/ 0 h 490890"/>
                          <a:gd name="connsiteX3" fmla="*/ 0 w 919394"/>
                          <a:gd name="connsiteY3" fmla="*/ 373440 h 490890"/>
                          <a:gd name="connsiteX4" fmla="*/ 113643 w 919394"/>
                          <a:gd name="connsiteY4" fmla="*/ 490891 h 490890"/>
                          <a:gd name="connsiteX5" fmla="*/ 227286 w 919394"/>
                          <a:gd name="connsiteY5" fmla="*/ 179837 h 490890"/>
                          <a:gd name="connsiteX6" fmla="*/ 891863 w 919394"/>
                          <a:gd name="connsiteY6" fmla="*/ 114229 h 490890"/>
                          <a:gd name="connsiteX7" fmla="*/ 919395 w 919394"/>
                          <a:gd name="connsiteY7" fmla="*/ 90211 h 490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19394" h="490890">
                            <a:moveTo>
                              <a:pt x="919395" y="90211"/>
                            </a:moveTo>
                            <a:cubicBezTo>
                              <a:pt x="901821" y="63851"/>
                              <a:pt x="891570" y="58579"/>
                              <a:pt x="891570" y="58579"/>
                            </a:cubicBezTo>
                            <a:lnTo>
                              <a:pt x="143225" y="0"/>
                            </a:lnTo>
                            <a:lnTo>
                              <a:pt x="0" y="373440"/>
                            </a:lnTo>
                            <a:cubicBezTo>
                              <a:pt x="33683" y="431726"/>
                              <a:pt x="73809" y="468338"/>
                              <a:pt x="113643" y="490891"/>
                            </a:cubicBezTo>
                            <a:cubicBezTo>
                              <a:pt x="127702" y="441684"/>
                              <a:pt x="183352" y="298752"/>
                              <a:pt x="227286" y="179837"/>
                            </a:cubicBezTo>
                            <a:cubicBezTo>
                              <a:pt x="227286" y="179837"/>
                              <a:pt x="669556" y="243102"/>
                              <a:pt x="891863" y="114229"/>
                            </a:cubicBezTo>
                            <a:cubicBezTo>
                              <a:pt x="905629" y="106321"/>
                              <a:pt x="914708" y="98120"/>
                              <a:pt x="919395" y="90211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51" name="Freeform: Shape 4450">
                        <a:extLst>
                          <a:ext uri="{FF2B5EF4-FFF2-40B4-BE49-F238E27FC236}">
                            <a16:creationId xmlns:a16="http://schemas.microsoft.com/office/drawing/2014/main" id="{5D4640B9-74B3-4CE0-ABE3-CD2727448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215" y="5408073"/>
                        <a:ext cx="431726" cy="265199"/>
                      </a:xfrm>
                      <a:custGeom>
                        <a:avLst/>
                        <a:gdLst>
                          <a:gd name="connsiteX0" fmla="*/ 278835 w 431726"/>
                          <a:gd name="connsiteY0" fmla="*/ 77747 h 265199"/>
                          <a:gd name="connsiteX1" fmla="*/ 414738 w 431726"/>
                          <a:gd name="connsiteY1" fmla="*/ 195198 h 265199"/>
                          <a:gd name="connsiteX2" fmla="*/ 431726 w 431726"/>
                          <a:gd name="connsiteY2" fmla="*/ 219508 h 265199"/>
                          <a:gd name="connsiteX3" fmla="*/ 388671 w 431726"/>
                          <a:gd name="connsiteY3" fmla="*/ 135155 h 265199"/>
                          <a:gd name="connsiteX4" fmla="*/ 328920 w 431726"/>
                          <a:gd name="connsiteY4" fmla="*/ 16533 h 265199"/>
                          <a:gd name="connsiteX5" fmla="*/ 143225 w 431726"/>
                          <a:gd name="connsiteY5" fmla="*/ 70425 h 265199"/>
                          <a:gd name="connsiteX6" fmla="*/ 0 w 431726"/>
                          <a:gd name="connsiteY6" fmla="*/ 265200 h 265199"/>
                          <a:gd name="connsiteX7" fmla="*/ 29582 w 431726"/>
                          <a:gd name="connsiteY7" fmla="*/ 259049 h 265199"/>
                          <a:gd name="connsiteX8" fmla="*/ 197411 w 431726"/>
                          <a:gd name="connsiteY8" fmla="*/ 106744 h 265199"/>
                          <a:gd name="connsiteX9" fmla="*/ 278835 w 431726"/>
                          <a:gd name="connsiteY9" fmla="*/ 77747 h 2651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26" h="265199">
                            <a:moveTo>
                              <a:pt x="278835" y="77747"/>
                            </a:moveTo>
                            <a:cubicBezTo>
                              <a:pt x="287036" y="71304"/>
                              <a:pt x="394821" y="158000"/>
                              <a:pt x="414738" y="195198"/>
                            </a:cubicBezTo>
                            <a:cubicBezTo>
                              <a:pt x="419717" y="204571"/>
                              <a:pt x="425868" y="212772"/>
                              <a:pt x="431726" y="219508"/>
                            </a:cubicBezTo>
                            <a:cubicBezTo>
                              <a:pt x="431726" y="219215"/>
                              <a:pt x="407123" y="169423"/>
                              <a:pt x="388671" y="135155"/>
                            </a:cubicBezTo>
                            <a:cubicBezTo>
                              <a:pt x="370218" y="100886"/>
                              <a:pt x="344736" y="31470"/>
                              <a:pt x="328920" y="16533"/>
                            </a:cubicBezTo>
                            <a:cubicBezTo>
                              <a:pt x="313104" y="1888"/>
                              <a:pt x="217620" y="-29745"/>
                              <a:pt x="143225" y="70425"/>
                            </a:cubicBezTo>
                            <a:cubicBezTo>
                              <a:pt x="80253" y="155071"/>
                              <a:pt x="37490" y="227709"/>
                              <a:pt x="0" y="265200"/>
                            </a:cubicBezTo>
                            <a:cubicBezTo>
                              <a:pt x="18452" y="262564"/>
                              <a:pt x="29582" y="259049"/>
                              <a:pt x="29582" y="259049"/>
                            </a:cubicBezTo>
                            <a:cubicBezTo>
                              <a:pt x="82010" y="211014"/>
                              <a:pt x="152305" y="143942"/>
                              <a:pt x="197411" y="106744"/>
                            </a:cubicBezTo>
                            <a:cubicBezTo>
                              <a:pt x="246324" y="65739"/>
                              <a:pt x="278835" y="77747"/>
                              <a:pt x="278835" y="77747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52" name="Freeform: Shape 4451">
                      <a:extLst>
                        <a:ext uri="{FF2B5EF4-FFF2-40B4-BE49-F238E27FC236}">
                          <a16:creationId xmlns:a16="http://schemas.microsoft.com/office/drawing/2014/main" id="{B816A2FC-B85C-46F3-A439-8C0EF0357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999" y="4419387"/>
                      <a:ext cx="353167" cy="316330"/>
                    </a:xfrm>
                    <a:custGeom>
                      <a:avLst/>
                      <a:gdLst>
                        <a:gd name="connsiteX0" fmla="*/ 98961 w 353167"/>
                        <a:gd name="connsiteY0" fmla="*/ 5 h 316330"/>
                        <a:gd name="connsiteX1" fmla="*/ 352314 w 353167"/>
                        <a:gd name="connsiteY1" fmla="*/ 113062 h 316330"/>
                        <a:gd name="connsiteX2" fmla="*/ 260638 w 353167"/>
                        <a:gd name="connsiteY2" fmla="*/ 316331 h 316330"/>
                        <a:gd name="connsiteX3" fmla="*/ 25737 w 353167"/>
                        <a:gd name="connsiteY3" fmla="*/ 16114 h 316330"/>
                        <a:gd name="connsiteX4" fmla="*/ 98961 w 353167"/>
                        <a:gd name="connsiteY4" fmla="*/ 5 h 316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3167" h="316330">
                          <a:moveTo>
                            <a:pt x="98961" y="5"/>
                          </a:moveTo>
                          <a:cubicBezTo>
                            <a:pt x="98961" y="5"/>
                            <a:pt x="171891" y="-2631"/>
                            <a:pt x="352314" y="113062"/>
                          </a:cubicBezTo>
                          <a:cubicBezTo>
                            <a:pt x="352314" y="113062"/>
                            <a:pt x="368423" y="219383"/>
                            <a:pt x="260638" y="316331"/>
                          </a:cubicBezTo>
                          <a:cubicBezTo>
                            <a:pt x="260638" y="316331"/>
                            <a:pt x="-97278" y="137372"/>
                            <a:pt x="25737" y="16114"/>
                          </a:cubicBezTo>
                          <a:cubicBezTo>
                            <a:pt x="38332" y="4105"/>
                            <a:pt x="59713" y="5"/>
                            <a:pt x="98961" y="5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3" name="Freeform: Shape 4452">
                      <a:extLst>
                        <a:ext uri="{FF2B5EF4-FFF2-40B4-BE49-F238E27FC236}">
                          <a16:creationId xmlns:a16="http://schemas.microsoft.com/office/drawing/2014/main" id="{51AC2CD1-30A2-4D60-8A94-2AF69DB10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5988" y="4341868"/>
                      <a:ext cx="864478" cy="973704"/>
                    </a:xfrm>
                    <a:custGeom>
                      <a:avLst/>
                      <a:gdLst>
                        <a:gd name="connsiteX0" fmla="*/ 156698 w 864478"/>
                        <a:gd name="connsiteY0" fmla="*/ 33297 h 973704"/>
                        <a:gd name="connsiteX1" fmla="*/ 491184 w 864478"/>
                        <a:gd name="connsiteY1" fmla="*/ 8987 h 973704"/>
                        <a:gd name="connsiteX2" fmla="*/ 784956 w 864478"/>
                        <a:gd name="connsiteY2" fmla="*/ 86604 h 973704"/>
                        <a:gd name="connsiteX3" fmla="*/ 864038 w 864478"/>
                        <a:gd name="connsiteY3" fmla="*/ 908172 h 973704"/>
                        <a:gd name="connsiteX4" fmla="*/ 0 w 864478"/>
                        <a:gd name="connsiteY4" fmla="*/ 859258 h 973704"/>
                        <a:gd name="connsiteX5" fmla="*/ 126530 w 864478"/>
                        <a:gd name="connsiteY5" fmla="*/ 480839 h 973704"/>
                        <a:gd name="connsiteX6" fmla="*/ 149669 w 864478"/>
                        <a:gd name="connsiteY6" fmla="*/ 136103 h 973704"/>
                        <a:gd name="connsiteX7" fmla="*/ 156698 w 864478"/>
                        <a:gd name="connsiteY7" fmla="*/ 33297 h 973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4478" h="973704">
                          <a:moveTo>
                            <a:pt x="156698" y="33297"/>
                          </a:moveTo>
                          <a:cubicBezTo>
                            <a:pt x="156698" y="33297"/>
                            <a:pt x="342393" y="-20889"/>
                            <a:pt x="491184" y="8987"/>
                          </a:cubicBezTo>
                          <a:cubicBezTo>
                            <a:pt x="618885" y="34468"/>
                            <a:pt x="747759" y="64051"/>
                            <a:pt x="784956" y="86604"/>
                          </a:cubicBezTo>
                          <a:cubicBezTo>
                            <a:pt x="784956" y="86604"/>
                            <a:pt x="871360" y="773733"/>
                            <a:pt x="864038" y="908172"/>
                          </a:cubicBezTo>
                          <a:cubicBezTo>
                            <a:pt x="864038" y="908172"/>
                            <a:pt x="432312" y="1084201"/>
                            <a:pt x="0" y="859258"/>
                          </a:cubicBezTo>
                          <a:cubicBezTo>
                            <a:pt x="0" y="859258"/>
                            <a:pt x="65315" y="681179"/>
                            <a:pt x="126530" y="480839"/>
                          </a:cubicBezTo>
                          <a:cubicBezTo>
                            <a:pt x="163435" y="359581"/>
                            <a:pt x="143811" y="245059"/>
                            <a:pt x="149669" y="136103"/>
                          </a:cubicBezTo>
                          <a:cubicBezTo>
                            <a:pt x="152891" y="81039"/>
                            <a:pt x="142054" y="35347"/>
                            <a:pt x="156698" y="33297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4" name="Freeform: Shape 4453">
                      <a:extLst>
                        <a:ext uri="{FF2B5EF4-FFF2-40B4-BE49-F238E27FC236}">
                          <a16:creationId xmlns:a16="http://schemas.microsoft.com/office/drawing/2014/main" id="{BB900A28-8C25-499D-9C48-1EC870917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4071" y="4358763"/>
                      <a:ext cx="343946" cy="385040"/>
                    </a:xfrm>
                    <a:custGeom>
                      <a:avLst/>
                      <a:gdLst>
                        <a:gd name="connsiteX0" fmla="*/ 343858 w 343946"/>
                        <a:gd name="connsiteY0" fmla="*/ 109542 h 385040"/>
                        <a:gd name="connsiteX1" fmla="*/ 240173 w 343946"/>
                        <a:gd name="connsiteY1" fmla="*/ 383984 h 385040"/>
                        <a:gd name="connsiteX2" fmla="*/ 0 w 343946"/>
                        <a:gd name="connsiteY2" fmla="*/ 0 h 385040"/>
                        <a:gd name="connsiteX3" fmla="*/ 343858 w 343946"/>
                        <a:gd name="connsiteY3" fmla="*/ 109542 h 38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3946" h="385040">
                          <a:moveTo>
                            <a:pt x="343858" y="109542"/>
                          </a:moveTo>
                          <a:cubicBezTo>
                            <a:pt x="343858" y="109542"/>
                            <a:pt x="350887" y="361138"/>
                            <a:pt x="240173" y="383984"/>
                          </a:cubicBezTo>
                          <a:cubicBezTo>
                            <a:pt x="129459" y="406830"/>
                            <a:pt x="879" y="52135"/>
                            <a:pt x="0" y="0"/>
                          </a:cubicBezTo>
                          <a:lnTo>
                            <a:pt x="343858" y="109542"/>
                          </a:lnTo>
                          <a:close/>
                        </a:path>
                      </a:pathLst>
                    </a:custGeom>
                    <a:solidFill>
                      <a:srgbClr val="CEC19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5" name="Freeform: Shape 4454">
                      <a:extLst>
                        <a:ext uri="{FF2B5EF4-FFF2-40B4-BE49-F238E27FC236}">
                          <a16:creationId xmlns:a16="http://schemas.microsoft.com/office/drawing/2014/main" id="{9C6DFDC7-384B-4150-A7F5-D87986835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544" y="4379792"/>
                      <a:ext cx="190300" cy="628317"/>
                    </a:xfrm>
                    <a:custGeom>
                      <a:avLst/>
                      <a:gdLst>
                        <a:gd name="connsiteX0" fmla="*/ 0 w 190300"/>
                        <a:gd name="connsiteY0" fmla="*/ 12361 h 628317"/>
                        <a:gd name="connsiteX1" fmla="*/ 66487 w 190300"/>
                        <a:gd name="connsiteY1" fmla="*/ 366470 h 628317"/>
                        <a:gd name="connsiteX2" fmla="*/ 173979 w 190300"/>
                        <a:gd name="connsiteY2" fmla="*/ 628318 h 628317"/>
                        <a:gd name="connsiteX3" fmla="*/ 182766 w 190300"/>
                        <a:gd name="connsiteY3" fmla="*/ 510574 h 628317"/>
                        <a:gd name="connsiteX4" fmla="*/ 130924 w 190300"/>
                        <a:gd name="connsiteY4" fmla="*/ 332495 h 628317"/>
                        <a:gd name="connsiteX5" fmla="*/ 74395 w 190300"/>
                        <a:gd name="connsiteY5" fmla="*/ 31692 h 628317"/>
                        <a:gd name="connsiteX6" fmla="*/ 64437 w 190300"/>
                        <a:gd name="connsiteY6" fmla="*/ 14997 h 628317"/>
                        <a:gd name="connsiteX7" fmla="*/ 0 w 190300"/>
                        <a:gd name="connsiteY7" fmla="*/ 12361 h 628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0300" h="628317">
                          <a:moveTo>
                            <a:pt x="0" y="12361"/>
                          </a:moveTo>
                          <a:cubicBezTo>
                            <a:pt x="0" y="12361"/>
                            <a:pt x="11716" y="203914"/>
                            <a:pt x="66487" y="366470"/>
                          </a:cubicBezTo>
                          <a:cubicBezTo>
                            <a:pt x="101634" y="470448"/>
                            <a:pt x="154941" y="564760"/>
                            <a:pt x="173979" y="628318"/>
                          </a:cubicBezTo>
                          <a:cubicBezTo>
                            <a:pt x="173979" y="628318"/>
                            <a:pt x="203854" y="589363"/>
                            <a:pt x="182766" y="510574"/>
                          </a:cubicBezTo>
                          <a:lnTo>
                            <a:pt x="130924" y="332495"/>
                          </a:lnTo>
                          <a:lnTo>
                            <a:pt x="74395" y="31692"/>
                          </a:lnTo>
                          <a:cubicBezTo>
                            <a:pt x="74395" y="31692"/>
                            <a:pt x="72638" y="20269"/>
                            <a:pt x="64437" y="14997"/>
                          </a:cubicBezTo>
                          <a:cubicBezTo>
                            <a:pt x="43641" y="1817"/>
                            <a:pt x="3807" y="-9606"/>
                            <a:pt x="0" y="12361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6" name="Freeform: Shape 4455">
                      <a:extLst>
                        <a:ext uri="{FF2B5EF4-FFF2-40B4-BE49-F238E27FC236}">
                          <a16:creationId xmlns:a16="http://schemas.microsoft.com/office/drawing/2014/main" id="{5A1525E9-8A54-445D-825D-7FFC9AF8F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574" y="4499352"/>
                      <a:ext cx="669848" cy="816588"/>
                    </a:xfrm>
                    <a:custGeom>
                      <a:avLst/>
                      <a:gdLst>
                        <a:gd name="connsiteX0" fmla="*/ 194189 w 669848"/>
                        <a:gd name="connsiteY0" fmla="*/ 628551 h 816588"/>
                        <a:gd name="connsiteX1" fmla="*/ 194189 w 669848"/>
                        <a:gd name="connsiteY1" fmla="*/ 481811 h 816588"/>
                        <a:gd name="connsiteX2" fmla="*/ 409759 w 669848"/>
                        <a:gd name="connsiteY2" fmla="*/ 552691 h 816588"/>
                        <a:gd name="connsiteX3" fmla="*/ 287329 w 669848"/>
                        <a:gd name="connsiteY3" fmla="*/ 468045 h 816588"/>
                        <a:gd name="connsiteX4" fmla="*/ 202976 w 669848"/>
                        <a:gd name="connsiteY4" fmla="*/ 0 h 816588"/>
                        <a:gd name="connsiteX5" fmla="*/ 148790 w 669848"/>
                        <a:gd name="connsiteY5" fmla="*/ 0 h 816588"/>
                        <a:gd name="connsiteX6" fmla="*/ 126530 w 669848"/>
                        <a:gd name="connsiteY6" fmla="*/ 323355 h 816588"/>
                        <a:gd name="connsiteX7" fmla="*/ 0 w 669848"/>
                        <a:gd name="connsiteY7" fmla="*/ 701774 h 816588"/>
                        <a:gd name="connsiteX8" fmla="*/ 21967 w 669848"/>
                        <a:gd name="connsiteY8" fmla="*/ 712905 h 816588"/>
                        <a:gd name="connsiteX9" fmla="*/ 29289 w 669848"/>
                        <a:gd name="connsiteY9" fmla="*/ 716419 h 816588"/>
                        <a:gd name="connsiteX10" fmla="*/ 44227 w 669848"/>
                        <a:gd name="connsiteY10" fmla="*/ 723449 h 816588"/>
                        <a:gd name="connsiteX11" fmla="*/ 52721 w 669848"/>
                        <a:gd name="connsiteY11" fmla="*/ 727256 h 816588"/>
                        <a:gd name="connsiteX12" fmla="*/ 66487 w 669848"/>
                        <a:gd name="connsiteY12" fmla="*/ 733407 h 816588"/>
                        <a:gd name="connsiteX13" fmla="*/ 75274 w 669848"/>
                        <a:gd name="connsiteY13" fmla="*/ 737215 h 816588"/>
                        <a:gd name="connsiteX14" fmla="*/ 89040 w 669848"/>
                        <a:gd name="connsiteY14" fmla="*/ 742780 h 816588"/>
                        <a:gd name="connsiteX15" fmla="*/ 97534 w 669848"/>
                        <a:gd name="connsiteY15" fmla="*/ 746002 h 816588"/>
                        <a:gd name="connsiteX16" fmla="*/ 112178 w 669848"/>
                        <a:gd name="connsiteY16" fmla="*/ 751566 h 816588"/>
                        <a:gd name="connsiteX17" fmla="*/ 119501 w 669848"/>
                        <a:gd name="connsiteY17" fmla="*/ 754203 h 816588"/>
                        <a:gd name="connsiteX18" fmla="*/ 139710 w 669848"/>
                        <a:gd name="connsiteY18" fmla="*/ 761232 h 816588"/>
                        <a:gd name="connsiteX19" fmla="*/ 141468 w 669848"/>
                        <a:gd name="connsiteY19" fmla="*/ 761818 h 816588"/>
                        <a:gd name="connsiteX20" fmla="*/ 163142 w 669848"/>
                        <a:gd name="connsiteY20" fmla="*/ 768847 h 816588"/>
                        <a:gd name="connsiteX21" fmla="*/ 169879 w 669848"/>
                        <a:gd name="connsiteY21" fmla="*/ 770898 h 816588"/>
                        <a:gd name="connsiteX22" fmla="*/ 184816 w 669848"/>
                        <a:gd name="connsiteY22" fmla="*/ 775291 h 816588"/>
                        <a:gd name="connsiteX23" fmla="*/ 193017 w 669848"/>
                        <a:gd name="connsiteY23" fmla="*/ 777634 h 816588"/>
                        <a:gd name="connsiteX24" fmla="*/ 206490 w 669848"/>
                        <a:gd name="connsiteY24" fmla="*/ 781442 h 816588"/>
                        <a:gd name="connsiteX25" fmla="*/ 214984 w 669848"/>
                        <a:gd name="connsiteY25" fmla="*/ 783492 h 816588"/>
                        <a:gd name="connsiteX26" fmla="*/ 228457 w 669848"/>
                        <a:gd name="connsiteY26" fmla="*/ 786714 h 816588"/>
                        <a:gd name="connsiteX27" fmla="*/ 236658 w 669848"/>
                        <a:gd name="connsiteY27" fmla="*/ 788764 h 816588"/>
                        <a:gd name="connsiteX28" fmla="*/ 251010 w 669848"/>
                        <a:gd name="connsiteY28" fmla="*/ 791986 h 816588"/>
                        <a:gd name="connsiteX29" fmla="*/ 258040 w 669848"/>
                        <a:gd name="connsiteY29" fmla="*/ 793450 h 816588"/>
                        <a:gd name="connsiteX30" fmla="*/ 276785 w 669848"/>
                        <a:gd name="connsiteY30" fmla="*/ 797258 h 816588"/>
                        <a:gd name="connsiteX31" fmla="*/ 279128 w 669848"/>
                        <a:gd name="connsiteY31" fmla="*/ 797844 h 816588"/>
                        <a:gd name="connsiteX32" fmla="*/ 300217 w 669848"/>
                        <a:gd name="connsiteY32" fmla="*/ 801651 h 816588"/>
                        <a:gd name="connsiteX33" fmla="*/ 306074 w 669848"/>
                        <a:gd name="connsiteY33" fmla="*/ 802530 h 816588"/>
                        <a:gd name="connsiteX34" fmla="*/ 321012 w 669848"/>
                        <a:gd name="connsiteY34" fmla="*/ 804873 h 816588"/>
                        <a:gd name="connsiteX35" fmla="*/ 328334 w 669848"/>
                        <a:gd name="connsiteY35" fmla="*/ 806045 h 816588"/>
                        <a:gd name="connsiteX36" fmla="*/ 341807 w 669848"/>
                        <a:gd name="connsiteY36" fmla="*/ 807802 h 816588"/>
                        <a:gd name="connsiteX37" fmla="*/ 349423 w 669848"/>
                        <a:gd name="connsiteY37" fmla="*/ 808681 h 816588"/>
                        <a:gd name="connsiteX38" fmla="*/ 362603 w 669848"/>
                        <a:gd name="connsiteY38" fmla="*/ 810145 h 816588"/>
                        <a:gd name="connsiteX39" fmla="*/ 369925 w 669848"/>
                        <a:gd name="connsiteY39" fmla="*/ 811024 h 816588"/>
                        <a:gd name="connsiteX40" fmla="*/ 383984 w 669848"/>
                        <a:gd name="connsiteY40" fmla="*/ 812196 h 816588"/>
                        <a:gd name="connsiteX41" fmla="*/ 389842 w 669848"/>
                        <a:gd name="connsiteY41" fmla="*/ 812781 h 816588"/>
                        <a:gd name="connsiteX42" fmla="*/ 408294 w 669848"/>
                        <a:gd name="connsiteY42" fmla="*/ 814246 h 816588"/>
                        <a:gd name="connsiteX43" fmla="*/ 409759 w 669848"/>
                        <a:gd name="connsiteY43" fmla="*/ 814246 h 816588"/>
                        <a:gd name="connsiteX44" fmla="*/ 429969 w 669848"/>
                        <a:gd name="connsiteY44" fmla="*/ 815417 h 816588"/>
                        <a:gd name="connsiteX45" fmla="*/ 433776 w 669848"/>
                        <a:gd name="connsiteY45" fmla="*/ 815710 h 816588"/>
                        <a:gd name="connsiteX46" fmla="*/ 449593 w 669848"/>
                        <a:gd name="connsiteY46" fmla="*/ 816296 h 816588"/>
                        <a:gd name="connsiteX47" fmla="*/ 455157 w 669848"/>
                        <a:gd name="connsiteY47" fmla="*/ 816296 h 816588"/>
                        <a:gd name="connsiteX48" fmla="*/ 468924 w 669848"/>
                        <a:gd name="connsiteY48" fmla="*/ 816589 h 816588"/>
                        <a:gd name="connsiteX49" fmla="*/ 474781 w 669848"/>
                        <a:gd name="connsiteY49" fmla="*/ 816589 h 816588"/>
                        <a:gd name="connsiteX50" fmla="*/ 488254 w 669848"/>
                        <a:gd name="connsiteY50" fmla="*/ 816589 h 816588"/>
                        <a:gd name="connsiteX51" fmla="*/ 493820 w 669848"/>
                        <a:gd name="connsiteY51" fmla="*/ 816589 h 816588"/>
                        <a:gd name="connsiteX52" fmla="*/ 508171 w 669848"/>
                        <a:gd name="connsiteY52" fmla="*/ 816296 h 816588"/>
                        <a:gd name="connsiteX53" fmla="*/ 512272 w 669848"/>
                        <a:gd name="connsiteY53" fmla="*/ 816296 h 816588"/>
                        <a:gd name="connsiteX54" fmla="*/ 549469 w 669848"/>
                        <a:gd name="connsiteY54" fmla="*/ 814539 h 816588"/>
                        <a:gd name="connsiteX55" fmla="*/ 549469 w 669848"/>
                        <a:gd name="connsiteY55" fmla="*/ 814539 h 816588"/>
                        <a:gd name="connsiteX56" fmla="*/ 567043 w 669848"/>
                        <a:gd name="connsiteY56" fmla="*/ 813367 h 816588"/>
                        <a:gd name="connsiteX57" fmla="*/ 569972 w 669848"/>
                        <a:gd name="connsiteY57" fmla="*/ 813074 h 816588"/>
                        <a:gd name="connsiteX58" fmla="*/ 584324 w 669848"/>
                        <a:gd name="connsiteY58" fmla="*/ 811903 h 816588"/>
                        <a:gd name="connsiteX59" fmla="*/ 587838 w 669848"/>
                        <a:gd name="connsiteY59" fmla="*/ 811610 h 816588"/>
                        <a:gd name="connsiteX60" fmla="*/ 601898 w 669848"/>
                        <a:gd name="connsiteY60" fmla="*/ 810145 h 816588"/>
                        <a:gd name="connsiteX61" fmla="*/ 604826 w 669848"/>
                        <a:gd name="connsiteY61" fmla="*/ 809852 h 816588"/>
                        <a:gd name="connsiteX62" fmla="*/ 619764 w 669848"/>
                        <a:gd name="connsiteY62" fmla="*/ 808095 h 816588"/>
                        <a:gd name="connsiteX63" fmla="*/ 621228 w 669848"/>
                        <a:gd name="connsiteY63" fmla="*/ 807802 h 816588"/>
                        <a:gd name="connsiteX64" fmla="*/ 669849 w 669848"/>
                        <a:gd name="connsiteY64" fmla="*/ 801066 h 816588"/>
                        <a:gd name="connsiteX65" fmla="*/ 194189 w 669848"/>
                        <a:gd name="connsiteY65" fmla="*/ 628551 h 816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669848" h="816588">
                          <a:moveTo>
                            <a:pt x="194189" y="628551"/>
                          </a:moveTo>
                          <a:cubicBezTo>
                            <a:pt x="174565" y="577294"/>
                            <a:pt x="194189" y="481811"/>
                            <a:pt x="194189" y="481811"/>
                          </a:cubicBezTo>
                          <a:cubicBezTo>
                            <a:pt x="313690" y="562357"/>
                            <a:pt x="409759" y="552691"/>
                            <a:pt x="409759" y="552691"/>
                          </a:cubicBezTo>
                          <a:cubicBezTo>
                            <a:pt x="345029" y="525745"/>
                            <a:pt x="287329" y="468045"/>
                            <a:pt x="287329" y="468045"/>
                          </a:cubicBezTo>
                          <a:cubicBezTo>
                            <a:pt x="190381" y="383106"/>
                            <a:pt x="190674" y="151426"/>
                            <a:pt x="202976" y="0"/>
                          </a:cubicBezTo>
                          <a:lnTo>
                            <a:pt x="148790" y="0"/>
                          </a:lnTo>
                          <a:cubicBezTo>
                            <a:pt x="146154" y="102806"/>
                            <a:pt x="161092" y="210005"/>
                            <a:pt x="126530" y="323355"/>
                          </a:cubicBezTo>
                          <a:cubicBezTo>
                            <a:pt x="65315" y="523695"/>
                            <a:pt x="0" y="701774"/>
                            <a:pt x="0" y="701774"/>
                          </a:cubicBezTo>
                          <a:cubicBezTo>
                            <a:pt x="7322" y="705582"/>
                            <a:pt x="14645" y="709390"/>
                            <a:pt x="21967" y="712905"/>
                          </a:cubicBezTo>
                          <a:cubicBezTo>
                            <a:pt x="24310" y="714076"/>
                            <a:pt x="26653" y="715248"/>
                            <a:pt x="29289" y="716419"/>
                          </a:cubicBezTo>
                          <a:cubicBezTo>
                            <a:pt x="34268" y="718762"/>
                            <a:pt x="39248" y="721106"/>
                            <a:pt x="44227" y="723449"/>
                          </a:cubicBezTo>
                          <a:cubicBezTo>
                            <a:pt x="47156" y="724620"/>
                            <a:pt x="49792" y="726085"/>
                            <a:pt x="52721" y="727256"/>
                          </a:cubicBezTo>
                          <a:cubicBezTo>
                            <a:pt x="57407" y="729307"/>
                            <a:pt x="61801" y="731357"/>
                            <a:pt x="66487" y="733407"/>
                          </a:cubicBezTo>
                          <a:cubicBezTo>
                            <a:pt x="69416" y="734579"/>
                            <a:pt x="72345" y="735750"/>
                            <a:pt x="75274" y="737215"/>
                          </a:cubicBezTo>
                          <a:cubicBezTo>
                            <a:pt x="79960" y="739265"/>
                            <a:pt x="84353" y="741022"/>
                            <a:pt x="89040" y="742780"/>
                          </a:cubicBezTo>
                          <a:cubicBezTo>
                            <a:pt x="91969" y="743951"/>
                            <a:pt x="94605" y="745123"/>
                            <a:pt x="97534" y="746002"/>
                          </a:cubicBezTo>
                          <a:cubicBezTo>
                            <a:pt x="102513" y="747759"/>
                            <a:pt x="107199" y="749809"/>
                            <a:pt x="112178" y="751566"/>
                          </a:cubicBezTo>
                          <a:cubicBezTo>
                            <a:pt x="114522" y="752445"/>
                            <a:pt x="117158" y="753324"/>
                            <a:pt x="119501" y="754203"/>
                          </a:cubicBezTo>
                          <a:cubicBezTo>
                            <a:pt x="126237" y="756546"/>
                            <a:pt x="132974" y="758889"/>
                            <a:pt x="139710" y="761232"/>
                          </a:cubicBezTo>
                          <a:cubicBezTo>
                            <a:pt x="140296" y="761525"/>
                            <a:pt x="140882" y="761525"/>
                            <a:pt x="141468" y="761818"/>
                          </a:cubicBezTo>
                          <a:cubicBezTo>
                            <a:pt x="148790" y="764161"/>
                            <a:pt x="156113" y="766504"/>
                            <a:pt x="163142" y="768847"/>
                          </a:cubicBezTo>
                          <a:cubicBezTo>
                            <a:pt x="165485" y="769433"/>
                            <a:pt x="167828" y="770312"/>
                            <a:pt x="169879" y="770898"/>
                          </a:cubicBezTo>
                          <a:cubicBezTo>
                            <a:pt x="174858" y="772362"/>
                            <a:pt x="179837" y="773826"/>
                            <a:pt x="184816" y="775291"/>
                          </a:cubicBezTo>
                          <a:cubicBezTo>
                            <a:pt x="187452" y="776170"/>
                            <a:pt x="190381" y="776755"/>
                            <a:pt x="193017" y="777634"/>
                          </a:cubicBezTo>
                          <a:cubicBezTo>
                            <a:pt x="197411" y="778806"/>
                            <a:pt x="202097" y="780270"/>
                            <a:pt x="206490" y="781442"/>
                          </a:cubicBezTo>
                          <a:cubicBezTo>
                            <a:pt x="209419" y="782320"/>
                            <a:pt x="212055" y="782906"/>
                            <a:pt x="214984" y="783492"/>
                          </a:cubicBezTo>
                          <a:cubicBezTo>
                            <a:pt x="219378" y="784664"/>
                            <a:pt x="224064" y="785835"/>
                            <a:pt x="228457" y="786714"/>
                          </a:cubicBezTo>
                          <a:cubicBezTo>
                            <a:pt x="231093" y="787300"/>
                            <a:pt x="234022" y="787885"/>
                            <a:pt x="236658" y="788764"/>
                          </a:cubicBezTo>
                          <a:cubicBezTo>
                            <a:pt x="241345" y="789936"/>
                            <a:pt x="246031" y="790814"/>
                            <a:pt x="251010" y="791986"/>
                          </a:cubicBezTo>
                          <a:cubicBezTo>
                            <a:pt x="253353" y="792572"/>
                            <a:pt x="255697" y="793157"/>
                            <a:pt x="258040" y="793450"/>
                          </a:cubicBezTo>
                          <a:cubicBezTo>
                            <a:pt x="264190" y="794622"/>
                            <a:pt x="270634" y="796086"/>
                            <a:pt x="276785" y="797258"/>
                          </a:cubicBezTo>
                          <a:cubicBezTo>
                            <a:pt x="277664" y="797551"/>
                            <a:pt x="278249" y="797551"/>
                            <a:pt x="279128" y="797844"/>
                          </a:cubicBezTo>
                          <a:cubicBezTo>
                            <a:pt x="286157" y="799015"/>
                            <a:pt x="293187" y="800480"/>
                            <a:pt x="300217" y="801651"/>
                          </a:cubicBezTo>
                          <a:cubicBezTo>
                            <a:pt x="302267" y="801944"/>
                            <a:pt x="304024" y="802237"/>
                            <a:pt x="306074" y="802530"/>
                          </a:cubicBezTo>
                          <a:cubicBezTo>
                            <a:pt x="311053" y="803409"/>
                            <a:pt x="316033" y="803995"/>
                            <a:pt x="321012" y="804873"/>
                          </a:cubicBezTo>
                          <a:cubicBezTo>
                            <a:pt x="323355" y="805166"/>
                            <a:pt x="325991" y="805459"/>
                            <a:pt x="328334" y="806045"/>
                          </a:cubicBezTo>
                          <a:cubicBezTo>
                            <a:pt x="332728" y="806631"/>
                            <a:pt x="337414" y="807216"/>
                            <a:pt x="341807" y="807802"/>
                          </a:cubicBezTo>
                          <a:cubicBezTo>
                            <a:pt x="344443" y="808095"/>
                            <a:pt x="346787" y="808388"/>
                            <a:pt x="349423" y="808681"/>
                          </a:cubicBezTo>
                          <a:cubicBezTo>
                            <a:pt x="353816" y="809267"/>
                            <a:pt x="358210" y="809560"/>
                            <a:pt x="362603" y="810145"/>
                          </a:cubicBezTo>
                          <a:cubicBezTo>
                            <a:pt x="364946" y="810438"/>
                            <a:pt x="367582" y="810731"/>
                            <a:pt x="369925" y="811024"/>
                          </a:cubicBezTo>
                          <a:cubicBezTo>
                            <a:pt x="374612" y="811610"/>
                            <a:pt x="379298" y="811903"/>
                            <a:pt x="383984" y="812196"/>
                          </a:cubicBezTo>
                          <a:cubicBezTo>
                            <a:pt x="386034" y="812489"/>
                            <a:pt x="388085" y="812489"/>
                            <a:pt x="389842" y="812781"/>
                          </a:cubicBezTo>
                          <a:cubicBezTo>
                            <a:pt x="395993" y="813367"/>
                            <a:pt x="402144" y="813660"/>
                            <a:pt x="408294" y="814246"/>
                          </a:cubicBezTo>
                          <a:cubicBezTo>
                            <a:pt x="408880" y="814246"/>
                            <a:pt x="409173" y="814246"/>
                            <a:pt x="409759" y="814246"/>
                          </a:cubicBezTo>
                          <a:cubicBezTo>
                            <a:pt x="416495" y="814539"/>
                            <a:pt x="423232" y="815124"/>
                            <a:pt x="429969" y="815417"/>
                          </a:cubicBezTo>
                          <a:cubicBezTo>
                            <a:pt x="431140" y="815417"/>
                            <a:pt x="432312" y="815417"/>
                            <a:pt x="433776" y="815710"/>
                          </a:cubicBezTo>
                          <a:cubicBezTo>
                            <a:pt x="439048" y="816003"/>
                            <a:pt x="444320" y="816003"/>
                            <a:pt x="449593" y="816296"/>
                          </a:cubicBezTo>
                          <a:cubicBezTo>
                            <a:pt x="451350" y="816296"/>
                            <a:pt x="453400" y="816296"/>
                            <a:pt x="455157" y="816296"/>
                          </a:cubicBezTo>
                          <a:cubicBezTo>
                            <a:pt x="459844" y="816296"/>
                            <a:pt x="464237" y="816589"/>
                            <a:pt x="468924" y="816589"/>
                          </a:cubicBezTo>
                          <a:cubicBezTo>
                            <a:pt x="470974" y="816589"/>
                            <a:pt x="473024" y="816589"/>
                            <a:pt x="474781" y="816589"/>
                          </a:cubicBezTo>
                          <a:cubicBezTo>
                            <a:pt x="479175" y="816589"/>
                            <a:pt x="483861" y="816589"/>
                            <a:pt x="488254" y="816589"/>
                          </a:cubicBezTo>
                          <a:cubicBezTo>
                            <a:pt x="490012" y="816589"/>
                            <a:pt x="491769" y="816589"/>
                            <a:pt x="493820" y="816589"/>
                          </a:cubicBezTo>
                          <a:cubicBezTo>
                            <a:pt x="498799" y="816589"/>
                            <a:pt x="503485" y="816589"/>
                            <a:pt x="508171" y="816296"/>
                          </a:cubicBezTo>
                          <a:cubicBezTo>
                            <a:pt x="509636" y="816296"/>
                            <a:pt x="510807" y="816296"/>
                            <a:pt x="512272" y="816296"/>
                          </a:cubicBezTo>
                          <a:cubicBezTo>
                            <a:pt x="524866" y="816003"/>
                            <a:pt x="537168" y="815417"/>
                            <a:pt x="549469" y="814539"/>
                          </a:cubicBezTo>
                          <a:lnTo>
                            <a:pt x="549469" y="814539"/>
                          </a:lnTo>
                          <a:cubicBezTo>
                            <a:pt x="555327" y="814246"/>
                            <a:pt x="561185" y="813660"/>
                            <a:pt x="567043" y="813367"/>
                          </a:cubicBezTo>
                          <a:cubicBezTo>
                            <a:pt x="567922" y="813367"/>
                            <a:pt x="569093" y="813074"/>
                            <a:pt x="569972" y="813074"/>
                          </a:cubicBezTo>
                          <a:cubicBezTo>
                            <a:pt x="574951" y="812781"/>
                            <a:pt x="579637" y="812196"/>
                            <a:pt x="584324" y="811903"/>
                          </a:cubicBezTo>
                          <a:cubicBezTo>
                            <a:pt x="585495" y="811903"/>
                            <a:pt x="586667" y="811610"/>
                            <a:pt x="587838" y="811610"/>
                          </a:cubicBezTo>
                          <a:cubicBezTo>
                            <a:pt x="592525" y="811317"/>
                            <a:pt x="597211" y="810731"/>
                            <a:pt x="601898" y="810145"/>
                          </a:cubicBezTo>
                          <a:cubicBezTo>
                            <a:pt x="602776" y="810145"/>
                            <a:pt x="603948" y="809852"/>
                            <a:pt x="604826" y="809852"/>
                          </a:cubicBezTo>
                          <a:cubicBezTo>
                            <a:pt x="609806" y="809267"/>
                            <a:pt x="614785" y="808681"/>
                            <a:pt x="619764" y="808095"/>
                          </a:cubicBezTo>
                          <a:cubicBezTo>
                            <a:pt x="620057" y="808095"/>
                            <a:pt x="620643" y="808095"/>
                            <a:pt x="621228" y="807802"/>
                          </a:cubicBezTo>
                          <a:cubicBezTo>
                            <a:pt x="638216" y="805752"/>
                            <a:pt x="654326" y="803409"/>
                            <a:pt x="669849" y="801066"/>
                          </a:cubicBezTo>
                          <a:cubicBezTo>
                            <a:pt x="358502" y="806338"/>
                            <a:pt x="212055" y="675121"/>
                            <a:pt x="194189" y="628551"/>
                          </a:cubicBezTo>
                          <a:close/>
                        </a:path>
                      </a:pathLst>
                    </a:custGeom>
                    <a:solidFill>
                      <a:srgbClr val="DDDCA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7" name="Freeform: Shape 4456">
                      <a:extLst>
                        <a:ext uri="{FF2B5EF4-FFF2-40B4-BE49-F238E27FC236}">
                          <a16:creationId xmlns:a16="http://schemas.microsoft.com/office/drawing/2014/main" id="{DFEE437D-01AE-43A6-858C-353740FC5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295" y="4376476"/>
                      <a:ext cx="334272" cy="332881"/>
                    </a:xfrm>
                    <a:custGeom>
                      <a:avLst/>
                      <a:gdLst>
                        <a:gd name="connsiteX0" fmla="*/ 239312 w 334272"/>
                        <a:gd name="connsiteY0" fmla="*/ 446 h 332881"/>
                        <a:gd name="connsiteX1" fmla="*/ 17 w 334272"/>
                        <a:gd name="connsiteY1" fmla="*/ 141036 h 332881"/>
                        <a:gd name="connsiteX2" fmla="*/ 113660 w 334272"/>
                        <a:gd name="connsiteY2" fmla="*/ 332881 h 332881"/>
                        <a:gd name="connsiteX3" fmla="*/ 309021 w 334272"/>
                        <a:gd name="connsiteY3" fmla="*/ 194928 h 332881"/>
                        <a:gd name="connsiteX4" fmla="*/ 329816 w 334272"/>
                        <a:gd name="connsiteY4" fmla="*/ 56975 h 332881"/>
                        <a:gd name="connsiteX5" fmla="*/ 239312 w 334272"/>
                        <a:gd name="connsiteY5" fmla="*/ 446 h 332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4272" h="332881">
                          <a:moveTo>
                            <a:pt x="239312" y="446"/>
                          </a:moveTo>
                          <a:cubicBezTo>
                            <a:pt x="239312" y="446"/>
                            <a:pt x="166381" y="6011"/>
                            <a:pt x="17" y="141036"/>
                          </a:cubicBezTo>
                          <a:cubicBezTo>
                            <a:pt x="17" y="141036"/>
                            <a:pt x="-4083" y="248528"/>
                            <a:pt x="113660" y="332881"/>
                          </a:cubicBezTo>
                          <a:cubicBezTo>
                            <a:pt x="113660" y="332881"/>
                            <a:pt x="262743" y="289533"/>
                            <a:pt x="309021" y="194928"/>
                          </a:cubicBezTo>
                          <a:cubicBezTo>
                            <a:pt x="327766" y="156852"/>
                            <a:pt x="341825" y="101202"/>
                            <a:pt x="329816" y="56975"/>
                          </a:cubicBezTo>
                          <a:cubicBezTo>
                            <a:pt x="321029" y="24757"/>
                            <a:pt x="277974" y="-3947"/>
                            <a:pt x="239312" y="446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8" name="Freeform: Shape 4457">
                      <a:extLst>
                        <a:ext uri="{FF2B5EF4-FFF2-40B4-BE49-F238E27FC236}">
                          <a16:creationId xmlns:a16="http://schemas.microsoft.com/office/drawing/2014/main" id="{A8A1544A-BEB7-4485-AE5E-028F90038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5591" y="4222319"/>
                      <a:ext cx="285128" cy="255564"/>
                    </a:xfrm>
                    <a:custGeom>
                      <a:avLst/>
                      <a:gdLst>
                        <a:gd name="connsiteX0" fmla="*/ 284765 w 285128"/>
                        <a:gd name="connsiteY0" fmla="*/ 139373 h 255564"/>
                        <a:gd name="connsiteX1" fmla="*/ 132167 w 285128"/>
                        <a:gd name="connsiteY1" fmla="*/ 255066 h 255564"/>
                        <a:gd name="connsiteX2" fmla="*/ 364 w 285128"/>
                        <a:gd name="connsiteY2" fmla="*/ 116234 h 255564"/>
                        <a:gd name="connsiteX3" fmla="*/ 152962 w 285128"/>
                        <a:gd name="connsiteY3" fmla="*/ 541 h 255564"/>
                        <a:gd name="connsiteX4" fmla="*/ 284765 w 285128"/>
                        <a:gd name="connsiteY4" fmla="*/ 139373 h 25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128" h="255564">
                          <a:moveTo>
                            <a:pt x="284765" y="139373"/>
                          </a:moveTo>
                          <a:cubicBezTo>
                            <a:pt x="279199" y="209668"/>
                            <a:pt x="210662" y="261217"/>
                            <a:pt x="132167" y="255066"/>
                          </a:cubicBezTo>
                          <a:cubicBezTo>
                            <a:pt x="53671" y="248623"/>
                            <a:pt x="-5201" y="186529"/>
                            <a:pt x="364" y="116234"/>
                          </a:cubicBezTo>
                          <a:cubicBezTo>
                            <a:pt x="5929" y="45940"/>
                            <a:pt x="74467" y="-5902"/>
                            <a:pt x="152962" y="541"/>
                          </a:cubicBezTo>
                          <a:cubicBezTo>
                            <a:pt x="231458" y="6985"/>
                            <a:pt x="290329" y="69078"/>
                            <a:pt x="284765" y="139373"/>
                          </a:cubicBezTo>
                          <a:close/>
                        </a:path>
                      </a:pathLst>
                    </a:custGeom>
                    <a:solidFill>
                      <a:srgbClr val="EC8155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9" name="Freeform: Shape 4458">
                      <a:extLst>
                        <a:ext uri="{FF2B5EF4-FFF2-40B4-BE49-F238E27FC236}">
                          <a16:creationId xmlns:a16="http://schemas.microsoft.com/office/drawing/2014/main" id="{79202967-E8C8-442D-9BA1-1D05F8DC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6562" y="5487675"/>
                      <a:ext cx="323641" cy="230959"/>
                    </a:xfrm>
                    <a:custGeom>
                      <a:avLst/>
                      <a:gdLst>
                        <a:gd name="connsiteX0" fmla="*/ 267149 w 323641"/>
                        <a:gd name="connsiteY0" fmla="*/ 110616 h 230959"/>
                        <a:gd name="connsiteX1" fmla="*/ 195682 w 323641"/>
                        <a:gd name="connsiteY1" fmla="*/ 166560 h 230959"/>
                        <a:gd name="connsiteX2" fmla="*/ 91998 w 323641"/>
                        <a:gd name="connsiteY2" fmla="*/ 219280 h 230959"/>
                        <a:gd name="connsiteX3" fmla="*/ 2958 w 323641"/>
                        <a:gd name="connsiteY3" fmla="*/ 218694 h 230959"/>
                        <a:gd name="connsiteX4" fmla="*/ 45428 w 323641"/>
                        <a:gd name="connsiteY4" fmla="*/ 161287 h 230959"/>
                        <a:gd name="connsiteX5" fmla="*/ 151748 w 323641"/>
                        <a:gd name="connsiteY5" fmla="*/ 86306 h 230959"/>
                        <a:gd name="connsiteX6" fmla="*/ 220286 w 323641"/>
                        <a:gd name="connsiteY6" fmla="*/ 36514 h 230959"/>
                        <a:gd name="connsiteX7" fmla="*/ 319870 w 323641"/>
                        <a:gd name="connsiteY7" fmla="*/ 10154 h 230959"/>
                        <a:gd name="connsiteX8" fmla="*/ 267149 w 323641"/>
                        <a:gd name="connsiteY8" fmla="*/ 110616 h 23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641" h="230959">
                          <a:moveTo>
                            <a:pt x="267149" y="110616"/>
                          </a:moveTo>
                          <a:cubicBezTo>
                            <a:pt x="247232" y="129362"/>
                            <a:pt x="223215" y="148693"/>
                            <a:pt x="195682" y="166560"/>
                          </a:cubicBezTo>
                          <a:cubicBezTo>
                            <a:pt x="159364" y="190577"/>
                            <a:pt x="123045" y="208443"/>
                            <a:pt x="91998" y="219280"/>
                          </a:cubicBezTo>
                          <a:cubicBezTo>
                            <a:pt x="48064" y="234511"/>
                            <a:pt x="14088" y="235390"/>
                            <a:pt x="2958" y="218694"/>
                          </a:cubicBezTo>
                          <a:cubicBezTo>
                            <a:pt x="-7586" y="202585"/>
                            <a:pt x="10866" y="185890"/>
                            <a:pt x="45428" y="161287"/>
                          </a:cubicBezTo>
                          <a:cubicBezTo>
                            <a:pt x="72667" y="141956"/>
                            <a:pt x="110157" y="118232"/>
                            <a:pt x="151748" y="86306"/>
                          </a:cubicBezTo>
                          <a:cubicBezTo>
                            <a:pt x="177230" y="66682"/>
                            <a:pt x="200076" y="49988"/>
                            <a:pt x="220286" y="36514"/>
                          </a:cubicBezTo>
                          <a:cubicBezTo>
                            <a:pt x="272421" y="1660"/>
                            <a:pt x="306397" y="-10642"/>
                            <a:pt x="319870" y="10154"/>
                          </a:cubicBezTo>
                          <a:cubicBezTo>
                            <a:pt x="333050" y="30071"/>
                            <a:pt x="310790" y="69318"/>
                            <a:pt x="267149" y="110616"/>
                          </a:cubicBezTo>
                          <a:close/>
                        </a:path>
                      </a:pathLst>
                    </a:custGeom>
                    <a:solidFill>
                      <a:srgbClr val="82471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0" name="Freeform: Shape 4459">
                      <a:extLst>
                        <a:ext uri="{FF2B5EF4-FFF2-40B4-BE49-F238E27FC236}">
                          <a16:creationId xmlns:a16="http://schemas.microsoft.com/office/drawing/2014/main" id="{41A0E998-1000-476D-BA25-6FEE701C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6036" y="4334163"/>
                      <a:ext cx="234663" cy="589076"/>
                    </a:xfrm>
                    <a:custGeom>
                      <a:avLst/>
                      <a:gdLst>
                        <a:gd name="connsiteX0" fmla="*/ 171255 w 234663"/>
                        <a:gd name="connsiteY0" fmla="*/ 20500 h 589076"/>
                        <a:gd name="connsiteX1" fmla="*/ 46189 w 234663"/>
                        <a:gd name="connsiteY1" fmla="*/ 491474 h 589076"/>
                        <a:gd name="connsiteX2" fmla="*/ 23051 w 234663"/>
                        <a:gd name="connsiteY2" fmla="*/ 516956 h 589076"/>
                        <a:gd name="connsiteX3" fmla="*/ 15728 w 234663"/>
                        <a:gd name="connsiteY3" fmla="*/ 588715 h 589076"/>
                        <a:gd name="connsiteX4" fmla="*/ 188536 w 234663"/>
                        <a:gd name="connsiteY4" fmla="*/ 351763 h 589076"/>
                        <a:gd name="connsiteX5" fmla="*/ 226905 w 234663"/>
                        <a:gd name="connsiteY5" fmla="*/ 14349 h 589076"/>
                        <a:gd name="connsiteX6" fmla="*/ 214311 w 234663"/>
                        <a:gd name="connsiteY6" fmla="*/ 1462 h 589076"/>
                        <a:gd name="connsiteX7" fmla="*/ 171255 w 234663"/>
                        <a:gd name="connsiteY7" fmla="*/ 20500 h 589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4663" h="589076">
                          <a:moveTo>
                            <a:pt x="171255" y="20500"/>
                          </a:moveTo>
                          <a:cubicBezTo>
                            <a:pt x="171255" y="20500"/>
                            <a:pt x="219583" y="239292"/>
                            <a:pt x="46189" y="491474"/>
                          </a:cubicBezTo>
                          <a:cubicBezTo>
                            <a:pt x="46189" y="491474"/>
                            <a:pt x="32423" y="506704"/>
                            <a:pt x="23051" y="516956"/>
                          </a:cubicBezTo>
                          <a:cubicBezTo>
                            <a:pt x="23051" y="516956"/>
                            <a:pt x="-23519" y="582271"/>
                            <a:pt x="15728" y="588715"/>
                          </a:cubicBezTo>
                          <a:cubicBezTo>
                            <a:pt x="54976" y="595158"/>
                            <a:pt x="139330" y="515491"/>
                            <a:pt x="188536" y="351763"/>
                          </a:cubicBezTo>
                          <a:cubicBezTo>
                            <a:pt x="260295" y="113055"/>
                            <a:pt x="226905" y="14349"/>
                            <a:pt x="226905" y="14349"/>
                          </a:cubicBezTo>
                          <a:cubicBezTo>
                            <a:pt x="226905" y="14349"/>
                            <a:pt x="225148" y="3512"/>
                            <a:pt x="214311" y="1462"/>
                          </a:cubicBezTo>
                          <a:cubicBezTo>
                            <a:pt x="192344" y="-2931"/>
                            <a:pt x="166862" y="2341"/>
                            <a:pt x="171255" y="20500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1" name="Freeform: Shape 4460">
                      <a:extLst>
                        <a:ext uri="{FF2B5EF4-FFF2-40B4-BE49-F238E27FC236}">
                          <a16:creationId xmlns:a16="http://schemas.microsoft.com/office/drawing/2014/main" id="{B2B82ADC-ED33-42D3-870A-01ABC6D32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575" y="5524482"/>
                      <a:ext cx="340928" cy="371535"/>
                    </a:xfrm>
                    <a:custGeom>
                      <a:avLst/>
                      <a:gdLst>
                        <a:gd name="connsiteX0" fmla="*/ 340929 w 340928"/>
                        <a:gd name="connsiteY0" fmla="*/ 295823 h 371535"/>
                        <a:gd name="connsiteX1" fmla="*/ 188038 w 340928"/>
                        <a:gd name="connsiteY1" fmla="*/ 365532 h 371535"/>
                        <a:gd name="connsiteX2" fmla="*/ 46277 w 340928"/>
                        <a:gd name="connsiteY2" fmla="*/ 182766 h 371535"/>
                        <a:gd name="connsiteX3" fmla="*/ 0 w 340928"/>
                        <a:gd name="connsiteY3" fmla="*/ 124773 h 371535"/>
                        <a:gd name="connsiteX4" fmla="*/ 106321 w 340928"/>
                        <a:gd name="connsiteY4" fmla="*/ 49792 h 371535"/>
                        <a:gd name="connsiteX5" fmla="*/ 174858 w 340928"/>
                        <a:gd name="connsiteY5" fmla="*/ 0 h 371535"/>
                        <a:gd name="connsiteX6" fmla="*/ 340929 w 340928"/>
                        <a:gd name="connsiteY6" fmla="*/ 295823 h 371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0928" h="371535">
                          <a:moveTo>
                            <a:pt x="340929" y="295823"/>
                          </a:moveTo>
                          <a:cubicBezTo>
                            <a:pt x="295237" y="401851"/>
                            <a:pt x="188038" y="365532"/>
                            <a:pt x="188038" y="365532"/>
                          </a:cubicBezTo>
                          <a:cubicBezTo>
                            <a:pt x="156698" y="329506"/>
                            <a:pt x="100463" y="250425"/>
                            <a:pt x="46277" y="182766"/>
                          </a:cubicBezTo>
                          <a:cubicBezTo>
                            <a:pt x="29582" y="161677"/>
                            <a:pt x="13766" y="141761"/>
                            <a:pt x="0" y="124773"/>
                          </a:cubicBezTo>
                          <a:cubicBezTo>
                            <a:pt x="27239" y="105442"/>
                            <a:pt x="64730" y="81718"/>
                            <a:pt x="106321" y="49792"/>
                          </a:cubicBezTo>
                          <a:cubicBezTo>
                            <a:pt x="131802" y="30168"/>
                            <a:pt x="154648" y="13473"/>
                            <a:pt x="174858" y="0"/>
                          </a:cubicBezTo>
                          <a:lnTo>
                            <a:pt x="340929" y="295823"/>
                          </a:lnTo>
                          <a:close/>
                        </a:path>
                      </a:pathLst>
                    </a:custGeom>
                    <a:solidFill>
                      <a:srgbClr val="FAB58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2" name="Freeform: Shape 4461">
                      <a:extLst>
                        <a:ext uri="{FF2B5EF4-FFF2-40B4-BE49-F238E27FC236}">
                          <a16:creationId xmlns:a16="http://schemas.microsoft.com/office/drawing/2014/main" id="{CE8DED05-7562-4CAA-9361-B5960F6FF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1990" y="5524775"/>
                      <a:ext cx="237244" cy="365532"/>
                    </a:xfrm>
                    <a:custGeom>
                      <a:avLst/>
                      <a:gdLst>
                        <a:gd name="connsiteX0" fmla="*/ 87575 w 237244"/>
                        <a:gd name="connsiteY0" fmla="*/ 161971 h 365532"/>
                        <a:gd name="connsiteX1" fmla="*/ 190967 w 237244"/>
                        <a:gd name="connsiteY1" fmla="*/ 28411 h 365532"/>
                        <a:gd name="connsiteX2" fmla="*/ 174858 w 237244"/>
                        <a:gd name="connsiteY2" fmla="*/ 0 h 365532"/>
                        <a:gd name="connsiteX3" fmla="*/ 106320 w 237244"/>
                        <a:gd name="connsiteY3" fmla="*/ 49792 h 365532"/>
                        <a:gd name="connsiteX4" fmla="*/ 0 w 237244"/>
                        <a:gd name="connsiteY4" fmla="*/ 124773 h 365532"/>
                        <a:gd name="connsiteX5" fmla="*/ 46277 w 237244"/>
                        <a:gd name="connsiteY5" fmla="*/ 182766 h 365532"/>
                        <a:gd name="connsiteX6" fmla="*/ 188038 w 237244"/>
                        <a:gd name="connsiteY6" fmla="*/ 365532 h 365532"/>
                        <a:gd name="connsiteX7" fmla="*/ 237244 w 237244"/>
                        <a:gd name="connsiteY7" fmla="*/ 354695 h 365532"/>
                        <a:gd name="connsiteX8" fmla="*/ 87575 w 237244"/>
                        <a:gd name="connsiteY8" fmla="*/ 161971 h 365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244" h="365532">
                          <a:moveTo>
                            <a:pt x="87575" y="161971"/>
                          </a:moveTo>
                          <a:cubicBezTo>
                            <a:pt x="90211" y="147326"/>
                            <a:pt x="163435" y="60629"/>
                            <a:pt x="190967" y="28411"/>
                          </a:cubicBezTo>
                          <a:lnTo>
                            <a:pt x="174858" y="0"/>
                          </a:lnTo>
                          <a:cubicBezTo>
                            <a:pt x="154648" y="13473"/>
                            <a:pt x="131802" y="30168"/>
                            <a:pt x="106320" y="49792"/>
                          </a:cubicBezTo>
                          <a:cubicBezTo>
                            <a:pt x="65022" y="81718"/>
                            <a:pt x="27532" y="105442"/>
                            <a:pt x="0" y="124773"/>
                          </a:cubicBezTo>
                          <a:cubicBezTo>
                            <a:pt x="13766" y="141761"/>
                            <a:pt x="29582" y="161678"/>
                            <a:pt x="46277" y="182766"/>
                          </a:cubicBezTo>
                          <a:cubicBezTo>
                            <a:pt x="100756" y="250717"/>
                            <a:pt x="156698" y="329506"/>
                            <a:pt x="188038" y="365532"/>
                          </a:cubicBezTo>
                          <a:cubicBezTo>
                            <a:pt x="188038" y="365532"/>
                            <a:pt x="209712" y="365532"/>
                            <a:pt x="237244" y="354695"/>
                          </a:cubicBezTo>
                          <a:cubicBezTo>
                            <a:pt x="188917" y="302853"/>
                            <a:pt x="87575" y="161971"/>
                            <a:pt x="87575" y="161971"/>
                          </a:cubicBezTo>
                          <a:close/>
                        </a:path>
                      </a:pathLst>
                    </a:custGeom>
                    <a:solidFill>
                      <a:srgbClr val="E99871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3" name="Freeform: Shape 4462">
                      <a:extLst>
                        <a:ext uri="{FF2B5EF4-FFF2-40B4-BE49-F238E27FC236}">
                          <a16:creationId xmlns:a16="http://schemas.microsoft.com/office/drawing/2014/main" id="{3C24EB12-3564-4B27-B613-334A0DFF3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0690" y="5715449"/>
                      <a:ext cx="200005" cy="170349"/>
                    </a:xfrm>
                    <a:custGeom>
                      <a:avLst/>
                      <a:gdLst>
                        <a:gd name="connsiteX0" fmla="*/ 155114 w 200005"/>
                        <a:gd name="connsiteY0" fmla="*/ 0 h 170349"/>
                        <a:gd name="connsiteX1" fmla="*/ 5445 w 200005"/>
                        <a:gd name="connsiteY1" fmla="*/ 108957 h 170349"/>
                        <a:gd name="connsiteX2" fmla="*/ 9546 w 200005"/>
                        <a:gd name="connsiteY2" fmla="*/ 158163 h 170349"/>
                        <a:gd name="connsiteX3" fmla="*/ 49965 w 200005"/>
                        <a:gd name="connsiteY3" fmla="*/ 169586 h 170349"/>
                        <a:gd name="connsiteX4" fmla="*/ 198169 w 200005"/>
                        <a:gd name="connsiteY4" fmla="*/ 60337 h 170349"/>
                        <a:gd name="connsiteX5" fmla="*/ 196119 w 200005"/>
                        <a:gd name="connsiteY5" fmla="*/ 29583 h 170349"/>
                        <a:gd name="connsiteX6" fmla="*/ 155114 w 200005"/>
                        <a:gd name="connsiteY6" fmla="*/ 0 h 170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0005" h="170349">
                          <a:moveTo>
                            <a:pt x="155114" y="0"/>
                          </a:moveTo>
                          <a:cubicBezTo>
                            <a:pt x="155114" y="0"/>
                            <a:pt x="55530" y="-878"/>
                            <a:pt x="5445" y="108957"/>
                          </a:cubicBezTo>
                          <a:cubicBezTo>
                            <a:pt x="5445" y="108957"/>
                            <a:pt x="-9200" y="133560"/>
                            <a:pt x="9546" y="158163"/>
                          </a:cubicBezTo>
                          <a:cubicBezTo>
                            <a:pt x="15989" y="166657"/>
                            <a:pt x="21554" y="172515"/>
                            <a:pt x="49965" y="169586"/>
                          </a:cubicBezTo>
                          <a:cubicBezTo>
                            <a:pt x="49965" y="169586"/>
                            <a:pt x="159508" y="166657"/>
                            <a:pt x="198169" y="60337"/>
                          </a:cubicBezTo>
                          <a:cubicBezTo>
                            <a:pt x="198169" y="60337"/>
                            <a:pt x="203442" y="44520"/>
                            <a:pt x="196119" y="29583"/>
                          </a:cubicBezTo>
                          <a:cubicBezTo>
                            <a:pt x="189090" y="15524"/>
                            <a:pt x="177960" y="1172"/>
                            <a:pt x="15511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4" name="Freeform: Shape 4463">
                      <a:extLst>
                        <a:ext uri="{FF2B5EF4-FFF2-40B4-BE49-F238E27FC236}">
                          <a16:creationId xmlns:a16="http://schemas.microsoft.com/office/drawing/2014/main" id="{FE110AFD-3D78-404E-9C49-1C24D8BA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0445" y="5746789"/>
                      <a:ext cx="203854" cy="205025"/>
                    </a:xfrm>
                    <a:custGeom>
                      <a:avLst/>
                      <a:gdLst>
                        <a:gd name="connsiteX0" fmla="*/ 142347 w 203854"/>
                        <a:gd name="connsiteY0" fmla="*/ 0 h 205025"/>
                        <a:gd name="connsiteX1" fmla="*/ 0 w 203854"/>
                        <a:gd name="connsiteY1" fmla="*/ 110128 h 205025"/>
                        <a:gd name="connsiteX2" fmla="*/ 68244 w 203854"/>
                        <a:gd name="connsiteY2" fmla="*/ 205026 h 205025"/>
                        <a:gd name="connsiteX3" fmla="*/ 203854 w 203854"/>
                        <a:gd name="connsiteY3" fmla="*/ 108956 h 205025"/>
                        <a:gd name="connsiteX4" fmla="*/ 142347 w 203854"/>
                        <a:gd name="connsiteY4" fmla="*/ 0 h 205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854" h="205025">
                          <a:moveTo>
                            <a:pt x="142347" y="0"/>
                          </a:moveTo>
                          <a:cubicBezTo>
                            <a:pt x="142347" y="0"/>
                            <a:pt x="43348" y="14645"/>
                            <a:pt x="0" y="110128"/>
                          </a:cubicBezTo>
                          <a:lnTo>
                            <a:pt x="68244" y="205026"/>
                          </a:lnTo>
                          <a:lnTo>
                            <a:pt x="203854" y="108956"/>
                          </a:lnTo>
                          <a:lnTo>
                            <a:pt x="142347" y="0"/>
                          </a:lnTo>
                          <a:close/>
                        </a:path>
                      </a:pathLst>
                    </a:custGeom>
                    <a:solidFill>
                      <a:srgbClr val="AADFE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65" name="Graphic 4369">
                    <a:extLst>
                      <a:ext uri="{FF2B5EF4-FFF2-40B4-BE49-F238E27FC236}">
                        <a16:creationId xmlns:a16="http://schemas.microsoft.com/office/drawing/2014/main" id="{A97852F8-EF41-48C5-B912-EB0ADDDFD05D}"/>
                      </a:ext>
                    </a:extLst>
                  </p:cNvPr>
                  <p:cNvGrpSpPr/>
                  <p:nvPr/>
                </p:nvGrpSpPr>
                <p:grpSpPr>
                  <a:xfrm>
                    <a:off x="5953239" y="5679363"/>
                    <a:ext cx="367780" cy="394631"/>
                    <a:chOff x="5953239" y="5679363"/>
                    <a:chExt cx="367780" cy="394631"/>
                  </a:xfrm>
                </p:grpSpPr>
                <p:sp>
                  <p:nvSpPr>
                    <p:cNvPr id="4466" name="Freeform: Shape 4465">
                      <a:extLst>
                        <a:ext uri="{FF2B5EF4-FFF2-40B4-BE49-F238E27FC236}">
                          <a16:creationId xmlns:a16="http://schemas.microsoft.com/office/drawing/2014/main" id="{D5632DBE-57B6-4C53-866A-3FFDE9A84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3239" y="5679363"/>
                      <a:ext cx="364088" cy="394425"/>
                    </a:xfrm>
                    <a:custGeom>
                      <a:avLst/>
                      <a:gdLst>
                        <a:gd name="connsiteX0" fmla="*/ 1350 w 364088"/>
                        <a:gd name="connsiteY0" fmla="*/ 268058 h 394425"/>
                        <a:gd name="connsiteX1" fmla="*/ 112650 w 364088"/>
                        <a:gd name="connsiteY1" fmla="*/ 392831 h 394425"/>
                        <a:gd name="connsiteX2" fmla="*/ 332613 w 364088"/>
                        <a:gd name="connsiteY2" fmla="*/ 8260 h 394425"/>
                        <a:gd name="connsiteX3" fmla="*/ 189388 w 364088"/>
                        <a:gd name="connsiteY3" fmla="*/ 35500 h 394425"/>
                        <a:gd name="connsiteX4" fmla="*/ 85118 w 364088"/>
                        <a:gd name="connsiteY4" fmla="*/ 92028 h 394425"/>
                        <a:gd name="connsiteX5" fmla="*/ 1350 w 364088"/>
                        <a:gd name="connsiteY5" fmla="*/ 268058 h 39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4088" h="394425">
                          <a:moveTo>
                            <a:pt x="1350" y="268058"/>
                          </a:moveTo>
                          <a:cubicBezTo>
                            <a:pt x="1350" y="268058"/>
                            <a:pt x="57586" y="410990"/>
                            <a:pt x="112650" y="392831"/>
                          </a:cubicBezTo>
                          <a:cubicBezTo>
                            <a:pt x="238302" y="351240"/>
                            <a:pt x="442741" y="101401"/>
                            <a:pt x="332613" y="8260"/>
                          </a:cubicBezTo>
                          <a:cubicBezTo>
                            <a:pt x="332613" y="8260"/>
                            <a:pt x="274620" y="-22786"/>
                            <a:pt x="189388" y="35500"/>
                          </a:cubicBezTo>
                          <a:cubicBezTo>
                            <a:pt x="189388" y="35500"/>
                            <a:pt x="119679" y="82363"/>
                            <a:pt x="85118" y="92028"/>
                          </a:cubicBezTo>
                          <a:cubicBezTo>
                            <a:pt x="50556" y="101694"/>
                            <a:pt x="-9780" y="180190"/>
                            <a:pt x="1350" y="268058"/>
                          </a:cubicBezTo>
                          <a:close/>
                        </a:path>
                      </a:pathLst>
                    </a:custGeom>
                    <a:solidFill>
                      <a:srgbClr val="934F2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7" name="Freeform: Shape 4466">
                      <a:extLst>
                        <a:ext uri="{FF2B5EF4-FFF2-40B4-BE49-F238E27FC236}">
                          <a16:creationId xmlns:a16="http://schemas.microsoft.com/office/drawing/2014/main" id="{40F42034-F23D-4D14-BF73-2DA602E8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4851" y="5679399"/>
                      <a:ext cx="174098" cy="135526"/>
                    </a:xfrm>
                    <a:custGeom>
                      <a:avLst/>
                      <a:gdLst>
                        <a:gd name="connsiteX0" fmla="*/ 141002 w 174098"/>
                        <a:gd name="connsiteY0" fmla="*/ 8225 h 135526"/>
                        <a:gd name="connsiteX1" fmla="*/ 9785 w 174098"/>
                        <a:gd name="connsiteY1" fmla="*/ 27849 h 135526"/>
                        <a:gd name="connsiteX2" fmla="*/ 6270 w 174098"/>
                        <a:gd name="connsiteY2" fmla="*/ 112495 h 135526"/>
                        <a:gd name="connsiteX3" fmla="*/ 174099 w 174098"/>
                        <a:gd name="connsiteY3" fmla="*/ 67390 h 135526"/>
                        <a:gd name="connsiteX4" fmla="*/ 141002 w 174098"/>
                        <a:gd name="connsiteY4" fmla="*/ 8225 h 135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098" h="135526">
                          <a:moveTo>
                            <a:pt x="141002" y="8225"/>
                          </a:moveTo>
                          <a:cubicBezTo>
                            <a:pt x="141002" y="8225"/>
                            <a:pt x="88574" y="-19893"/>
                            <a:pt x="9785" y="27849"/>
                          </a:cubicBezTo>
                          <a:cubicBezTo>
                            <a:pt x="413" y="48937"/>
                            <a:pt x="-4860" y="77641"/>
                            <a:pt x="6270" y="112495"/>
                          </a:cubicBezTo>
                          <a:cubicBezTo>
                            <a:pt x="25016" y="171074"/>
                            <a:pt x="125771" y="103709"/>
                            <a:pt x="174099" y="67390"/>
                          </a:cubicBezTo>
                          <a:cubicBezTo>
                            <a:pt x="170877" y="45130"/>
                            <a:pt x="160333" y="24627"/>
                            <a:pt x="141002" y="82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8" name="Freeform: Shape 4467">
                      <a:extLst>
                        <a:ext uri="{FF2B5EF4-FFF2-40B4-BE49-F238E27FC236}">
                          <a16:creationId xmlns:a16="http://schemas.microsoft.com/office/drawing/2014/main" id="{A2DCFA9E-97F9-4994-8FD9-540948ADF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042" y="5682314"/>
                      <a:ext cx="300977" cy="391680"/>
                    </a:xfrm>
                    <a:custGeom>
                      <a:avLst/>
                      <a:gdLst>
                        <a:gd name="connsiteX0" fmla="*/ 251459 w 300977"/>
                        <a:gd name="connsiteY0" fmla="*/ 331 h 391680"/>
                        <a:gd name="connsiteX1" fmla="*/ 251459 w 300977"/>
                        <a:gd name="connsiteY1" fmla="*/ 331 h 391680"/>
                        <a:gd name="connsiteX2" fmla="*/ 125514 w 300977"/>
                        <a:gd name="connsiteY2" fmla="*/ 104601 h 391680"/>
                        <a:gd name="connsiteX3" fmla="*/ 4842 w 300977"/>
                        <a:gd name="connsiteY3" fmla="*/ 383437 h 391680"/>
                        <a:gd name="connsiteX4" fmla="*/ 46140 w 300977"/>
                        <a:gd name="connsiteY4" fmla="*/ 389880 h 391680"/>
                        <a:gd name="connsiteX5" fmla="*/ 266103 w 300977"/>
                        <a:gd name="connsiteY5" fmla="*/ 5310 h 391680"/>
                        <a:gd name="connsiteX6" fmla="*/ 251459 w 300977"/>
                        <a:gd name="connsiteY6" fmla="*/ 331 h 39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0977" h="391680">
                          <a:moveTo>
                            <a:pt x="251459" y="331"/>
                          </a:moveTo>
                          <a:lnTo>
                            <a:pt x="251459" y="331"/>
                          </a:ln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19194" y="390759"/>
                            <a:pt x="33252" y="393981"/>
                            <a:pt x="46140" y="389880"/>
                          </a:cubicBezTo>
                          <a:cubicBezTo>
                            <a:pt x="171791" y="348289"/>
                            <a:pt x="385018" y="95814"/>
                            <a:pt x="266103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lose/>
                        </a:path>
                      </a:pathLst>
                    </a:custGeom>
                    <a:solidFill>
                      <a:srgbClr val="8ABDCB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9" name="Freeform: Shape 4468">
                      <a:extLst>
                        <a:ext uri="{FF2B5EF4-FFF2-40B4-BE49-F238E27FC236}">
                          <a16:creationId xmlns:a16="http://schemas.microsoft.com/office/drawing/2014/main" id="{F981303F-ECB3-4F25-B7D6-2D8B27397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9749" y="5682607"/>
                      <a:ext cx="276647" cy="389294"/>
                    </a:xfrm>
                    <a:custGeom>
                      <a:avLst/>
                      <a:gdLst>
                        <a:gd name="connsiteX0" fmla="*/ 143673 w 276647"/>
                        <a:gd name="connsiteY0" fmla="*/ 118075 h 389294"/>
                        <a:gd name="connsiteX1" fmla="*/ 269618 w 276647"/>
                        <a:gd name="connsiteY1" fmla="*/ 13804 h 389294"/>
                        <a:gd name="connsiteX2" fmla="*/ 276647 w 276647"/>
                        <a:gd name="connsiteY2" fmla="*/ 15854 h 389294"/>
                        <a:gd name="connsiteX3" fmla="*/ 265810 w 276647"/>
                        <a:gd name="connsiteY3" fmla="*/ 5310 h 389294"/>
                        <a:gd name="connsiteX4" fmla="*/ 251459 w 276647"/>
                        <a:gd name="connsiteY4" fmla="*/ 331 h 389294"/>
                        <a:gd name="connsiteX5" fmla="*/ 125514 w 276647"/>
                        <a:gd name="connsiteY5" fmla="*/ 104601 h 389294"/>
                        <a:gd name="connsiteX6" fmla="*/ 4842 w 276647"/>
                        <a:gd name="connsiteY6" fmla="*/ 383437 h 389294"/>
                        <a:gd name="connsiteX7" fmla="*/ 19487 w 276647"/>
                        <a:gd name="connsiteY7" fmla="*/ 389295 h 389294"/>
                        <a:gd name="connsiteX8" fmla="*/ 143673 w 276647"/>
                        <a:gd name="connsiteY8" fmla="*/ 118075 h 389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6647" h="389294">
                          <a:moveTo>
                            <a:pt x="143673" y="118075"/>
                          </a:moveTo>
                          <a:cubicBezTo>
                            <a:pt x="215726" y="2088"/>
                            <a:pt x="269618" y="13804"/>
                            <a:pt x="269618" y="13804"/>
                          </a:cubicBezTo>
                          <a:cubicBezTo>
                            <a:pt x="272254" y="14390"/>
                            <a:pt x="274597" y="15268"/>
                            <a:pt x="276647" y="15854"/>
                          </a:cubicBezTo>
                          <a:cubicBezTo>
                            <a:pt x="273426" y="12340"/>
                            <a:pt x="269911" y="8825"/>
                            <a:pt x="265810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9821" y="386073"/>
                            <a:pt x="14800" y="388123"/>
                            <a:pt x="19487" y="389295"/>
                          </a:cubicBezTo>
                          <a:cubicBezTo>
                            <a:pt x="3084" y="340674"/>
                            <a:pt x="100911" y="186905"/>
                            <a:pt x="143673" y="1180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0" name="Freeform: Shape 4469">
                      <a:extLst>
                        <a:ext uri="{FF2B5EF4-FFF2-40B4-BE49-F238E27FC236}">
                          <a16:creationId xmlns:a16="http://schemas.microsoft.com/office/drawing/2014/main" id="{CEAA26FA-0384-4760-B83A-B200AE171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638" y="5722914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6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892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1" name="Freeform: Shape 4470">
                      <a:extLst>
                        <a:ext uri="{FF2B5EF4-FFF2-40B4-BE49-F238E27FC236}">
                          <a16:creationId xmlns:a16="http://schemas.microsoft.com/office/drawing/2014/main" id="{9EA1B021-94B5-4044-AED7-B8A218902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6298" y="5742245"/>
                      <a:ext cx="28587" cy="71629"/>
                    </a:xfrm>
                    <a:custGeom>
                      <a:avLst/>
                      <a:gdLst>
                        <a:gd name="connsiteX0" fmla="*/ 28587 w 28587"/>
                        <a:gd name="connsiteY0" fmla="*/ 2201 h 71629"/>
                        <a:gd name="connsiteX1" fmla="*/ 20093 w 28587"/>
                        <a:gd name="connsiteY1" fmla="*/ 63416 h 71629"/>
                        <a:gd name="connsiteX2" fmla="*/ 14528 w 28587"/>
                        <a:gd name="connsiteY2" fmla="*/ 71031 h 71629"/>
                        <a:gd name="connsiteX3" fmla="*/ 1933 w 28587"/>
                        <a:gd name="connsiteY3" fmla="*/ 17724 h 71629"/>
                        <a:gd name="connsiteX4" fmla="*/ 5448 w 28587"/>
                        <a:gd name="connsiteY4" fmla="*/ 10109 h 71629"/>
                        <a:gd name="connsiteX5" fmla="*/ 28587 w 28587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7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688"/>
                            <a:pt x="14528" y="71031"/>
                          </a:cubicBezTo>
                          <a:cubicBezTo>
                            <a:pt x="10135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2" name="Freeform: Shape 4471">
                      <a:extLst>
                        <a:ext uri="{FF2B5EF4-FFF2-40B4-BE49-F238E27FC236}">
                          <a16:creationId xmlns:a16="http://schemas.microsoft.com/office/drawing/2014/main" id="{658A29CE-DCB2-4F81-9908-528997577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6131" y="5758940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5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5"/>
                          </a:cubicBezTo>
                          <a:cubicBezTo>
                            <a:pt x="20093" y="63415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73" name="Freeform: Shape 4472">
                    <a:extLst>
                      <a:ext uri="{FF2B5EF4-FFF2-40B4-BE49-F238E27FC236}">
                        <a16:creationId xmlns:a16="http://schemas.microsoft.com/office/drawing/2014/main" id="{00DD64BF-5AF2-442E-AD05-8A95F1D05AEA}"/>
                      </a:ext>
                    </a:extLst>
                  </p:cNvPr>
                  <p:cNvSpPr/>
                  <p:nvPr/>
                </p:nvSpPr>
                <p:spPr>
                  <a:xfrm>
                    <a:off x="4886227" y="4508403"/>
                    <a:ext cx="162078" cy="239918"/>
                  </a:xfrm>
                  <a:custGeom>
                    <a:avLst/>
                    <a:gdLst>
                      <a:gd name="connsiteX0" fmla="*/ 160390 w 162078"/>
                      <a:gd name="connsiteY0" fmla="*/ 215014 h 239918"/>
                      <a:gd name="connsiteX1" fmla="*/ 141352 w 162078"/>
                      <a:gd name="connsiteY1" fmla="*/ 238738 h 239918"/>
                      <a:gd name="connsiteX2" fmla="*/ 124657 w 162078"/>
                      <a:gd name="connsiteY2" fmla="*/ 238445 h 239918"/>
                      <a:gd name="connsiteX3" fmla="*/ 14236 w 162078"/>
                      <a:gd name="connsiteY3" fmla="*/ 97856 h 239918"/>
                      <a:gd name="connsiteX4" fmla="*/ 8085 w 162078"/>
                      <a:gd name="connsiteY4" fmla="*/ 9402 h 239918"/>
                      <a:gd name="connsiteX5" fmla="*/ 90096 w 162078"/>
                      <a:gd name="connsiteY5" fmla="*/ 24925 h 239918"/>
                      <a:gd name="connsiteX6" fmla="*/ 102983 w 162078"/>
                      <a:gd name="connsiteY6" fmla="*/ 41328 h 239918"/>
                      <a:gd name="connsiteX7" fmla="*/ 160390 w 162078"/>
                      <a:gd name="connsiteY7" fmla="*/ 215014 h 23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078" h="239918">
                        <a:moveTo>
                          <a:pt x="160390" y="215014"/>
                        </a:moveTo>
                        <a:cubicBezTo>
                          <a:pt x="157754" y="226730"/>
                          <a:pt x="151604" y="234931"/>
                          <a:pt x="141352" y="238738"/>
                        </a:cubicBezTo>
                        <a:cubicBezTo>
                          <a:pt x="136373" y="240496"/>
                          <a:pt x="130808" y="240203"/>
                          <a:pt x="124657" y="238445"/>
                        </a:cubicBezTo>
                        <a:cubicBezTo>
                          <a:pt x="88631" y="227608"/>
                          <a:pt x="38546" y="158778"/>
                          <a:pt x="14236" y="97856"/>
                        </a:cubicBezTo>
                        <a:cubicBezTo>
                          <a:pt x="-701" y="60366"/>
                          <a:pt x="-5681" y="25804"/>
                          <a:pt x="8085" y="9402"/>
                        </a:cubicBezTo>
                        <a:cubicBezTo>
                          <a:pt x="8085" y="9402"/>
                          <a:pt x="49383" y="-19887"/>
                          <a:pt x="90096" y="24925"/>
                        </a:cubicBezTo>
                        <a:cubicBezTo>
                          <a:pt x="94196" y="29319"/>
                          <a:pt x="98590" y="34884"/>
                          <a:pt x="102983" y="41328"/>
                        </a:cubicBezTo>
                        <a:cubicBezTo>
                          <a:pt x="134323" y="86140"/>
                          <a:pt x="170349" y="172251"/>
                          <a:pt x="160390" y="215014"/>
                        </a:cubicBezTo>
                        <a:close/>
                      </a:path>
                    </a:pathLst>
                  </a:custGeom>
                  <a:solidFill>
                    <a:srgbClr val="CEC19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4" name="Freeform: Shape 4473">
                    <a:extLst>
                      <a:ext uri="{FF2B5EF4-FFF2-40B4-BE49-F238E27FC236}">
                        <a16:creationId xmlns:a16="http://schemas.microsoft.com/office/drawing/2014/main" id="{35EF8266-CC5B-468A-A305-1B858FC2DF15}"/>
                      </a:ext>
                    </a:extLst>
                  </p:cNvPr>
                  <p:cNvSpPr/>
                  <p:nvPr/>
                </p:nvSpPr>
                <p:spPr>
                  <a:xfrm>
                    <a:off x="4784171" y="4550023"/>
                    <a:ext cx="264134" cy="253353"/>
                  </a:xfrm>
                  <a:custGeom>
                    <a:avLst/>
                    <a:gdLst>
                      <a:gd name="connsiteX0" fmla="*/ 262446 w 264134"/>
                      <a:gd name="connsiteY0" fmla="*/ 173393 h 253353"/>
                      <a:gd name="connsiteX1" fmla="*/ 226713 w 264134"/>
                      <a:gd name="connsiteY1" fmla="*/ 196825 h 253353"/>
                      <a:gd name="connsiteX2" fmla="*/ 53319 w 264134"/>
                      <a:gd name="connsiteY2" fmla="*/ 253353 h 253353"/>
                      <a:gd name="connsiteX3" fmla="*/ 15536 w 264134"/>
                      <a:gd name="connsiteY3" fmla="*/ 144690 h 253353"/>
                      <a:gd name="connsiteX4" fmla="*/ 116292 w 264134"/>
                      <a:gd name="connsiteY4" fmla="*/ 56529 h 253353"/>
                      <a:gd name="connsiteX5" fmla="*/ 205039 w 264134"/>
                      <a:gd name="connsiteY5" fmla="*/ 0 h 253353"/>
                      <a:gd name="connsiteX6" fmla="*/ 262446 w 264134"/>
                      <a:gd name="connsiteY6" fmla="*/ 173393 h 253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134" h="253353">
                        <a:moveTo>
                          <a:pt x="262446" y="173393"/>
                        </a:moveTo>
                        <a:cubicBezTo>
                          <a:pt x="250437" y="182180"/>
                          <a:pt x="238429" y="189795"/>
                          <a:pt x="226713" y="196825"/>
                        </a:cubicBezTo>
                        <a:cubicBezTo>
                          <a:pt x="132987" y="251889"/>
                          <a:pt x="53319" y="253353"/>
                          <a:pt x="53319" y="253353"/>
                        </a:cubicBezTo>
                        <a:cubicBezTo>
                          <a:pt x="5578" y="251010"/>
                          <a:pt x="-17561" y="203269"/>
                          <a:pt x="15536" y="144690"/>
                        </a:cubicBezTo>
                        <a:cubicBezTo>
                          <a:pt x="29009" y="120380"/>
                          <a:pt x="71479" y="87282"/>
                          <a:pt x="116292" y="56529"/>
                        </a:cubicBezTo>
                        <a:cubicBezTo>
                          <a:pt x="147338" y="35147"/>
                          <a:pt x="179850" y="14938"/>
                          <a:pt x="205039" y="0"/>
                        </a:cubicBezTo>
                        <a:cubicBezTo>
                          <a:pt x="236378" y="44520"/>
                          <a:pt x="272404" y="130631"/>
                          <a:pt x="262446" y="173393"/>
                        </a:cubicBezTo>
                        <a:close/>
                      </a:path>
                    </a:pathLst>
                  </a:custGeom>
                  <a:solidFill>
                    <a:srgbClr val="F09A7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5" name="Freeform: Shape 4474">
                    <a:extLst>
                      <a:ext uri="{FF2B5EF4-FFF2-40B4-BE49-F238E27FC236}">
                        <a16:creationId xmlns:a16="http://schemas.microsoft.com/office/drawing/2014/main" id="{9D68DA5B-8119-4D9D-8BF3-1FE7FF5B4330}"/>
                      </a:ext>
                    </a:extLst>
                  </p:cNvPr>
                  <p:cNvSpPr/>
                  <p:nvPr/>
                </p:nvSpPr>
                <p:spPr>
                  <a:xfrm>
                    <a:off x="4778155" y="4612409"/>
                    <a:ext cx="402607" cy="196046"/>
                  </a:xfrm>
                  <a:custGeom>
                    <a:avLst/>
                    <a:gdLst>
                      <a:gd name="connsiteX0" fmla="*/ 65486 w 402607"/>
                      <a:gd name="connsiteY0" fmla="*/ 68537 h 196046"/>
                      <a:gd name="connsiteX1" fmla="*/ 370975 w 402607"/>
                      <a:gd name="connsiteY1" fmla="*/ 0 h 196046"/>
                      <a:gd name="connsiteX2" fmla="*/ 402608 w 402607"/>
                      <a:gd name="connsiteY2" fmla="*/ 68537 h 196046"/>
                      <a:gd name="connsiteX3" fmla="*/ 51720 w 402607"/>
                      <a:gd name="connsiteY3" fmla="*/ 193310 h 196046"/>
                      <a:gd name="connsiteX4" fmla="*/ 1928 w 402607"/>
                      <a:gd name="connsiteY4" fmla="*/ 154062 h 196046"/>
                      <a:gd name="connsiteX5" fmla="*/ 65486 w 402607"/>
                      <a:gd name="connsiteY5" fmla="*/ 68537 h 196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607" h="196046">
                        <a:moveTo>
                          <a:pt x="65486" y="68537"/>
                        </a:moveTo>
                        <a:cubicBezTo>
                          <a:pt x="65486" y="68537"/>
                          <a:pt x="280471" y="12302"/>
                          <a:pt x="370975" y="0"/>
                        </a:cubicBezTo>
                        <a:lnTo>
                          <a:pt x="402608" y="68537"/>
                        </a:lnTo>
                        <a:cubicBezTo>
                          <a:pt x="402608" y="68537"/>
                          <a:pt x="213105" y="217913"/>
                          <a:pt x="51720" y="193310"/>
                        </a:cubicBezTo>
                        <a:cubicBezTo>
                          <a:pt x="51720" y="193310"/>
                          <a:pt x="9544" y="190674"/>
                          <a:pt x="1928" y="154062"/>
                        </a:cubicBezTo>
                        <a:cubicBezTo>
                          <a:pt x="-10080" y="93140"/>
                          <a:pt x="36783" y="74688"/>
                          <a:pt x="65486" y="68537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6" name="Freeform: Shape 4475">
                    <a:extLst>
                      <a:ext uri="{FF2B5EF4-FFF2-40B4-BE49-F238E27FC236}">
                        <a16:creationId xmlns:a16="http://schemas.microsoft.com/office/drawing/2014/main" id="{80DCAB2E-B9C1-4809-83E6-7A12D6C7AA77}"/>
                      </a:ext>
                    </a:extLst>
                  </p:cNvPr>
                  <p:cNvSpPr/>
                  <p:nvPr/>
                </p:nvSpPr>
                <p:spPr>
                  <a:xfrm>
                    <a:off x="4778326" y="4685340"/>
                    <a:ext cx="396578" cy="123377"/>
                  </a:xfrm>
                  <a:custGeom>
                    <a:avLst/>
                    <a:gdLst>
                      <a:gd name="connsiteX0" fmla="*/ 1757 w 396578"/>
                      <a:gd name="connsiteY0" fmla="*/ 81132 h 123377"/>
                      <a:gd name="connsiteX1" fmla="*/ 0 w 396578"/>
                      <a:gd name="connsiteY1" fmla="*/ 67951 h 123377"/>
                      <a:gd name="connsiteX2" fmla="*/ 396579 w 396578"/>
                      <a:gd name="connsiteY2" fmla="*/ 0 h 123377"/>
                      <a:gd name="connsiteX3" fmla="*/ 396579 w 396578"/>
                      <a:gd name="connsiteY3" fmla="*/ 0 h 123377"/>
                      <a:gd name="connsiteX4" fmla="*/ 51549 w 396578"/>
                      <a:gd name="connsiteY4" fmla="*/ 120672 h 123377"/>
                      <a:gd name="connsiteX5" fmla="*/ 1757 w 396578"/>
                      <a:gd name="connsiteY5" fmla="*/ 81132 h 12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6578" h="123377">
                        <a:moveTo>
                          <a:pt x="1757" y="81132"/>
                        </a:moveTo>
                        <a:cubicBezTo>
                          <a:pt x="879" y="76445"/>
                          <a:pt x="293" y="72052"/>
                          <a:pt x="0" y="67951"/>
                        </a:cubicBezTo>
                        <a:cubicBezTo>
                          <a:pt x="101634" y="120965"/>
                          <a:pt x="396579" y="0"/>
                          <a:pt x="396579" y="0"/>
                        </a:cubicBezTo>
                        <a:lnTo>
                          <a:pt x="396579" y="0"/>
                        </a:lnTo>
                        <a:cubicBezTo>
                          <a:pt x="363775" y="24310"/>
                          <a:pt x="196239" y="142640"/>
                          <a:pt x="51549" y="120672"/>
                        </a:cubicBezTo>
                        <a:cubicBezTo>
                          <a:pt x="51549" y="120672"/>
                          <a:pt x="9080" y="118036"/>
                          <a:pt x="1757" y="81132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7" name="Freeform: Shape 4476">
                    <a:extLst>
                      <a:ext uri="{FF2B5EF4-FFF2-40B4-BE49-F238E27FC236}">
                        <a16:creationId xmlns:a16="http://schemas.microsoft.com/office/drawing/2014/main" id="{D3DA8014-83FD-4415-8260-BD13FB31B999}"/>
                      </a:ext>
                    </a:extLst>
                  </p:cNvPr>
                  <p:cNvSpPr/>
                  <p:nvPr/>
                </p:nvSpPr>
                <p:spPr>
                  <a:xfrm>
                    <a:off x="5140636" y="4577126"/>
                    <a:ext cx="145232" cy="154497"/>
                  </a:xfrm>
                  <a:custGeom>
                    <a:avLst/>
                    <a:gdLst>
                      <a:gd name="connsiteX0" fmla="*/ 0 w 145232"/>
                      <a:gd name="connsiteY0" fmla="*/ 119052 h 154497"/>
                      <a:gd name="connsiteX1" fmla="*/ 95776 w 145232"/>
                      <a:gd name="connsiteY1" fmla="*/ 143069 h 154497"/>
                      <a:gd name="connsiteX2" fmla="*/ 108078 w 145232"/>
                      <a:gd name="connsiteY2" fmla="*/ 154492 h 154497"/>
                      <a:gd name="connsiteX3" fmla="*/ 132974 w 145232"/>
                      <a:gd name="connsiteY3" fmla="*/ 87712 h 154497"/>
                      <a:gd name="connsiteX4" fmla="*/ 123894 w 145232"/>
                      <a:gd name="connsiteY4" fmla="*/ 39092 h 154497"/>
                      <a:gd name="connsiteX5" fmla="*/ 110128 w 145232"/>
                      <a:gd name="connsiteY5" fmla="*/ 8338 h 154497"/>
                      <a:gd name="connsiteX6" fmla="*/ 56529 w 145232"/>
                      <a:gd name="connsiteY6" fmla="*/ 7459 h 154497"/>
                      <a:gd name="connsiteX7" fmla="*/ 879 w 145232"/>
                      <a:gd name="connsiteY7" fmla="*/ 38506 h 154497"/>
                      <a:gd name="connsiteX8" fmla="*/ 0 w 145232"/>
                      <a:gd name="connsiteY8" fmla="*/ 119052 h 154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5232" h="154497">
                        <a:moveTo>
                          <a:pt x="0" y="119052"/>
                        </a:moveTo>
                        <a:cubicBezTo>
                          <a:pt x="0" y="119052"/>
                          <a:pt x="27532" y="156835"/>
                          <a:pt x="95776" y="143069"/>
                        </a:cubicBezTo>
                        <a:cubicBezTo>
                          <a:pt x="95776" y="143069"/>
                          <a:pt x="98120" y="154785"/>
                          <a:pt x="108078" y="154492"/>
                        </a:cubicBezTo>
                        <a:cubicBezTo>
                          <a:pt x="118329" y="154199"/>
                          <a:pt x="167828" y="128131"/>
                          <a:pt x="132974" y="87712"/>
                        </a:cubicBezTo>
                        <a:cubicBezTo>
                          <a:pt x="132974" y="87712"/>
                          <a:pt x="161970" y="64866"/>
                          <a:pt x="123894" y="39092"/>
                        </a:cubicBezTo>
                        <a:cubicBezTo>
                          <a:pt x="123894" y="39092"/>
                          <a:pt x="132388" y="18882"/>
                          <a:pt x="110128" y="8338"/>
                        </a:cubicBezTo>
                        <a:cubicBezTo>
                          <a:pt x="110128" y="8338"/>
                          <a:pt x="88747" y="-9822"/>
                          <a:pt x="56529" y="7459"/>
                        </a:cubicBezTo>
                        <a:cubicBezTo>
                          <a:pt x="56529" y="7459"/>
                          <a:pt x="36612" y="-22709"/>
                          <a:pt x="879" y="38506"/>
                        </a:cubicBezTo>
                        <a:lnTo>
                          <a:pt x="0" y="119052"/>
                        </a:ln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8" name="Freeform: Shape 4477">
                    <a:extLst>
                      <a:ext uri="{FF2B5EF4-FFF2-40B4-BE49-F238E27FC236}">
                        <a16:creationId xmlns:a16="http://schemas.microsoft.com/office/drawing/2014/main" id="{F7C8256D-357E-4536-8F5D-834B1912D2A5}"/>
                      </a:ext>
                    </a:extLst>
                  </p:cNvPr>
                  <p:cNvSpPr/>
                  <p:nvPr/>
                </p:nvSpPr>
                <p:spPr>
                  <a:xfrm>
                    <a:off x="5142393" y="4697935"/>
                    <a:ext cx="141760" cy="33395"/>
                  </a:xfrm>
                  <a:custGeom>
                    <a:avLst/>
                    <a:gdLst>
                      <a:gd name="connsiteX0" fmla="*/ 0 w 141760"/>
                      <a:gd name="connsiteY0" fmla="*/ 0 h 33395"/>
                      <a:gd name="connsiteX1" fmla="*/ 0 w 141760"/>
                      <a:gd name="connsiteY1" fmla="*/ 0 h 33395"/>
                      <a:gd name="connsiteX2" fmla="*/ 94312 w 141760"/>
                      <a:gd name="connsiteY2" fmla="*/ 21967 h 33395"/>
                      <a:gd name="connsiteX3" fmla="*/ 106614 w 141760"/>
                      <a:gd name="connsiteY3" fmla="*/ 33390 h 33395"/>
                      <a:gd name="connsiteX4" fmla="*/ 141761 w 141760"/>
                      <a:gd name="connsiteY4" fmla="*/ 5272 h 33395"/>
                      <a:gd name="connsiteX5" fmla="*/ 106321 w 141760"/>
                      <a:gd name="connsiteY5" fmla="*/ 5565 h 33395"/>
                      <a:gd name="connsiteX6" fmla="*/ 99584 w 141760"/>
                      <a:gd name="connsiteY6" fmla="*/ 2343 h 33395"/>
                      <a:gd name="connsiteX7" fmla="*/ 0 w 141760"/>
                      <a:gd name="connsiteY7" fmla="*/ 0 h 33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760" h="3339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737" y="7322"/>
                          <a:pt x="35147" y="33976"/>
                          <a:pt x="94312" y="21967"/>
                        </a:cubicBezTo>
                        <a:cubicBezTo>
                          <a:pt x="94312" y="21967"/>
                          <a:pt x="96655" y="33683"/>
                          <a:pt x="106614" y="33390"/>
                        </a:cubicBezTo>
                        <a:cubicBezTo>
                          <a:pt x="113057" y="33097"/>
                          <a:pt x="135024" y="22846"/>
                          <a:pt x="141761" y="5272"/>
                        </a:cubicBezTo>
                        <a:cubicBezTo>
                          <a:pt x="115693" y="33097"/>
                          <a:pt x="107492" y="11130"/>
                          <a:pt x="106321" y="5565"/>
                        </a:cubicBezTo>
                        <a:cubicBezTo>
                          <a:pt x="105149" y="-586"/>
                          <a:pt x="99584" y="2343"/>
                          <a:pt x="99584" y="2343"/>
                        </a:cubicBezTo>
                        <a:cubicBezTo>
                          <a:pt x="58579" y="2431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79" name="Freeform: Shape 4478">
                  <a:extLst>
                    <a:ext uri="{FF2B5EF4-FFF2-40B4-BE49-F238E27FC236}">
                      <a16:creationId xmlns:a16="http://schemas.microsoft.com/office/drawing/2014/main" id="{2FBBA90D-D240-4CEC-9389-B144F5AFA872}"/>
                    </a:ext>
                  </a:extLst>
                </p:cNvPr>
                <p:cNvSpPr/>
                <p:nvPr/>
              </p:nvSpPr>
              <p:spPr>
                <a:xfrm>
                  <a:off x="6271836" y="4451021"/>
                  <a:ext cx="155636" cy="154072"/>
                </a:xfrm>
                <a:custGeom>
                  <a:avLst/>
                  <a:gdLst>
                    <a:gd name="connsiteX0" fmla="*/ 143183 w 155636"/>
                    <a:gd name="connsiteY0" fmla="*/ 118333 h 154072"/>
                    <a:gd name="connsiteX1" fmla="*/ 48871 w 155636"/>
                    <a:gd name="connsiteY1" fmla="*/ 147623 h 154072"/>
                    <a:gd name="connsiteX2" fmla="*/ 37741 w 155636"/>
                    <a:gd name="connsiteY2" fmla="*/ 154066 h 154072"/>
                    <a:gd name="connsiteX3" fmla="*/ 8744 w 155636"/>
                    <a:gd name="connsiteY3" fmla="*/ 94609 h 154072"/>
                    <a:gd name="connsiteX4" fmla="*/ 15188 w 155636"/>
                    <a:gd name="connsiteY4" fmla="*/ 45695 h 154072"/>
                    <a:gd name="connsiteX5" fmla="*/ 16653 w 155636"/>
                    <a:gd name="connsiteY5" fmla="*/ 16113 h 154072"/>
                    <a:gd name="connsiteX6" fmla="*/ 75524 w 155636"/>
                    <a:gd name="connsiteY6" fmla="*/ 8205 h 154072"/>
                    <a:gd name="connsiteX7" fmla="*/ 143769 w 155636"/>
                    <a:gd name="connsiteY7" fmla="*/ 28707 h 154072"/>
                    <a:gd name="connsiteX8" fmla="*/ 143183 w 155636"/>
                    <a:gd name="connsiteY8" fmla="*/ 118333 h 154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636" h="154072">
                      <a:moveTo>
                        <a:pt x="143183" y="118333"/>
                      </a:moveTo>
                      <a:cubicBezTo>
                        <a:pt x="143183" y="118333"/>
                        <a:pt x="117701" y="157874"/>
                        <a:pt x="48871" y="147623"/>
                      </a:cubicBezTo>
                      <a:cubicBezTo>
                        <a:pt x="48871" y="147623"/>
                        <a:pt x="47992" y="153773"/>
                        <a:pt x="37741" y="154066"/>
                      </a:cubicBezTo>
                      <a:cubicBezTo>
                        <a:pt x="27490" y="154359"/>
                        <a:pt x="-19081" y="143815"/>
                        <a:pt x="8744" y="94609"/>
                      </a:cubicBezTo>
                      <a:cubicBezTo>
                        <a:pt x="8744" y="94609"/>
                        <a:pt x="-12344" y="69713"/>
                        <a:pt x="15188" y="45695"/>
                      </a:cubicBezTo>
                      <a:cubicBezTo>
                        <a:pt x="15188" y="45695"/>
                        <a:pt x="5522" y="31929"/>
                        <a:pt x="16653" y="16113"/>
                      </a:cubicBezTo>
                      <a:cubicBezTo>
                        <a:pt x="16653" y="16113"/>
                        <a:pt x="42427" y="-8197"/>
                        <a:pt x="75524" y="8205"/>
                      </a:cubicBezTo>
                      <a:cubicBezTo>
                        <a:pt x="75524" y="8205"/>
                        <a:pt x="101299" y="-20206"/>
                        <a:pt x="143769" y="28707"/>
                      </a:cubicBezTo>
                      <a:cubicBezTo>
                        <a:pt x="143476" y="28707"/>
                        <a:pt x="171008" y="65319"/>
                        <a:pt x="143183" y="118333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0" name="Freeform: Shape 4479">
                  <a:extLst>
                    <a:ext uri="{FF2B5EF4-FFF2-40B4-BE49-F238E27FC236}">
                      <a16:creationId xmlns:a16="http://schemas.microsoft.com/office/drawing/2014/main" id="{24401A41-6D21-400A-B642-4CA0025D069F}"/>
                    </a:ext>
                  </a:extLst>
                </p:cNvPr>
                <p:cNvSpPr/>
                <p:nvPr/>
              </p:nvSpPr>
              <p:spPr>
                <a:xfrm>
                  <a:off x="4822846" y="2591829"/>
                  <a:ext cx="1414744" cy="497043"/>
                </a:xfrm>
                <a:custGeom>
                  <a:avLst/>
                  <a:gdLst>
                    <a:gd name="connsiteX0" fmla="*/ 1354050 w 1414744"/>
                    <a:gd name="connsiteY0" fmla="*/ 5176 h 497043"/>
                    <a:gd name="connsiteX1" fmla="*/ 749809 w 1414744"/>
                    <a:gd name="connsiteY1" fmla="*/ 160996 h 497043"/>
                    <a:gd name="connsiteX2" fmla="*/ 435241 w 1414744"/>
                    <a:gd name="connsiteY2" fmla="*/ 239784 h 497043"/>
                    <a:gd name="connsiteX3" fmla="*/ 0 w 1414744"/>
                    <a:gd name="connsiteY3" fmla="*/ 466777 h 497043"/>
                    <a:gd name="connsiteX4" fmla="*/ 435241 w 1414744"/>
                    <a:gd name="connsiteY4" fmla="*/ 409956 h 497043"/>
                    <a:gd name="connsiteX5" fmla="*/ 894206 w 1414744"/>
                    <a:gd name="connsiteY5" fmla="*/ 466777 h 497043"/>
                    <a:gd name="connsiteX6" fmla="*/ 1402377 w 1414744"/>
                    <a:gd name="connsiteY6" fmla="*/ 466191 h 497043"/>
                    <a:gd name="connsiteX7" fmla="*/ 1402377 w 1414744"/>
                    <a:gd name="connsiteY7" fmla="*/ 350205 h 497043"/>
                    <a:gd name="connsiteX8" fmla="*/ 1367816 w 1414744"/>
                    <a:gd name="connsiteY8" fmla="*/ 59947 h 497043"/>
                    <a:gd name="connsiteX9" fmla="*/ 1354050 w 1414744"/>
                    <a:gd name="connsiteY9" fmla="*/ 5176 h 49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4744" h="497043">
                      <a:moveTo>
                        <a:pt x="1354050" y="5176"/>
                      </a:moveTo>
                      <a:cubicBezTo>
                        <a:pt x="1354050" y="5176"/>
                        <a:pt x="1024837" y="-44030"/>
                        <a:pt x="749809" y="160996"/>
                      </a:cubicBezTo>
                      <a:cubicBezTo>
                        <a:pt x="749809" y="160996"/>
                        <a:pt x="596918" y="262044"/>
                        <a:pt x="435241" y="239784"/>
                      </a:cubicBezTo>
                      <a:cubicBezTo>
                        <a:pt x="273563" y="217817"/>
                        <a:pt x="70002" y="293384"/>
                        <a:pt x="0" y="466777"/>
                      </a:cubicBezTo>
                      <a:cubicBezTo>
                        <a:pt x="0" y="466777"/>
                        <a:pt x="284693" y="346983"/>
                        <a:pt x="435241" y="409956"/>
                      </a:cubicBezTo>
                      <a:cubicBezTo>
                        <a:pt x="585788" y="472928"/>
                        <a:pt x="748052" y="536193"/>
                        <a:pt x="894206" y="466777"/>
                      </a:cubicBezTo>
                      <a:cubicBezTo>
                        <a:pt x="1040067" y="397361"/>
                        <a:pt x="1303965" y="421378"/>
                        <a:pt x="1402377" y="466191"/>
                      </a:cubicBezTo>
                      <a:cubicBezTo>
                        <a:pt x="1402377" y="466191"/>
                        <a:pt x="1430202" y="403805"/>
                        <a:pt x="1402377" y="350205"/>
                      </a:cubicBezTo>
                      <a:lnTo>
                        <a:pt x="1367816" y="59947"/>
                      </a:lnTo>
                      <a:cubicBezTo>
                        <a:pt x="1367816" y="59947"/>
                        <a:pt x="1384511" y="7226"/>
                        <a:pt x="1354050" y="5176"/>
                      </a:cubicBezTo>
                      <a:close/>
                    </a:path>
                  </a:pathLst>
                </a:custGeom>
                <a:solidFill>
                  <a:srgbClr val="DF3638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1" name="Freeform: Shape 4480">
                  <a:extLst>
                    <a:ext uri="{FF2B5EF4-FFF2-40B4-BE49-F238E27FC236}">
                      <a16:creationId xmlns:a16="http://schemas.microsoft.com/office/drawing/2014/main" id="{EA2CB508-BA69-4FC2-B686-64A4B8235334}"/>
                    </a:ext>
                  </a:extLst>
                </p:cNvPr>
                <p:cNvSpPr/>
                <p:nvPr/>
              </p:nvSpPr>
              <p:spPr>
                <a:xfrm>
                  <a:off x="4822553" y="2781000"/>
                  <a:ext cx="1414743" cy="307938"/>
                </a:xfrm>
                <a:custGeom>
                  <a:avLst/>
                  <a:gdLst>
                    <a:gd name="connsiteX0" fmla="*/ 894206 w 1414743"/>
                    <a:gd name="connsiteY0" fmla="*/ 277606 h 307938"/>
                    <a:gd name="connsiteX1" fmla="*/ 1402377 w 1414743"/>
                    <a:gd name="connsiteY1" fmla="*/ 277020 h 307938"/>
                    <a:gd name="connsiteX2" fmla="*/ 1402377 w 1414743"/>
                    <a:gd name="connsiteY2" fmla="*/ 161034 h 307938"/>
                    <a:gd name="connsiteX3" fmla="*/ 1388904 w 1414743"/>
                    <a:gd name="connsiteY3" fmla="*/ 46512 h 307938"/>
                    <a:gd name="connsiteX4" fmla="*/ 808095 w 1414743"/>
                    <a:gd name="connsiteY4" fmla="*/ 124715 h 307938"/>
                    <a:gd name="connsiteX5" fmla="*/ 465995 w 1414743"/>
                    <a:gd name="connsiteY5" fmla="*/ 117393 h 307938"/>
                    <a:gd name="connsiteX6" fmla="*/ 131217 w 1414743"/>
                    <a:gd name="connsiteY6" fmla="*/ 149025 h 307938"/>
                    <a:gd name="connsiteX7" fmla="*/ 182473 w 1414743"/>
                    <a:gd name="connsiteY7" fmla="*/ 91325 h 307938"/>
                    <a:gd name="connsiteX8" fmla="*/ 0 w 1414743"/>
                    <a:gd name="connsiteY8" fmla="*/ 277899 h 307938"/>
                    <a:gd name="connsiteX9" fmla="*/ 435241 w 1414743"/>
                    <a:gd name="connsiteY9" fmla="*/ 221077 h 307938"/>
                    <a:gd name="connsiteX10" fmla="*/ 894206 w 1414743"/>
                    <a:gd name="connsiteY10" fmla="*/ 277606 h 307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4743" h="307938">
                      <a:moveTo>
                        <a:pt x="894206" y="277606"/>
                      </a:moveTo>
                      <a:cubicBezTo>
                        <a:pt x="1040067" y="208190"/>
                        <a:pt x="1303965" y="232207"/>
                        <a:pt x="1402377" y="277020"/>
                      </a:cubicBezTo>
                      <a:cubicBezTo>
                        <a:pt x="1402377" y="277020"/>
                        <a:pt x="1430202" y="214633"/>
                        <a:pt x="1402377" y="161034"/>
                      </a:cubicBezTo>
                      <a:lnTo>
                        <a:pt x="1388904" y="46512"/>
                      </a:lnTo>
                      <a:cubicBezTo>
                        <a:pt x="1221954" y="-36377"/>
                        <a:pt x="957178" y="-7380"/>
                        <a:pt x="808095" y="124715"/>
                      </a:cubicBezTo>
                      <a:cubicBezTo>
                        <a:pt x="659012" y="256517"/>
                        <a:pt x="563821" y="168649"/>
                        <a:pt x="465995" y="117393"/>
                      </a:cubicBezTo>
                      <a:cubicBezTo>
                        <a:pt x="368168" y="66136"/>
                        <a:pt x="150841" y="175971"/>
                        <a:pt x="131217" y="149025"/>
                      </a:cubicBezTo>
                      <a:cubicBezTo>
                        <a:pt x="123016" y="137602"/>
                        <a:pt x="149376" y="114464"/>
                        <a:pt x="182473" y="91325"/>
                      </a:cubicBezTo>
                      <a:cubicBezTo>
                        <a:pt x="103099" y="129108"/>
                        <a:pt x="34854" y="191202"/>
                        <a:pt x="0" y="277899"/>
                      </a:cubicBezTo>
                      <a:cubicBezTo>
                        <a:pt x="0" y="277899"/>
                        <a:pt x="284693" y="158105"/>
                        <a:pt x="435241" y="221077"/>
                      </a:cubicBezTo>
                      <a:cubicBezTo>
                        <a:pt x="585788" y="284049"/>
                        <a:pt x="748345" y="347022"/>
                        <a:pt x="894206" y="277606"/>
                      </a:cubicBezTo>
                      <a:close/>
                    </a:path>
                  </a:pathLst>
                </a:custGeom>
                <a:solidFill>
                  <a:srgbClr val="AF1F24">
                    <a:alpha val="7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82" name="Graphic 4369">
                  <a:extLst>
                    <a:ext uri="{FF2B5EF4-FFF2-40B4-BE49-F238E27FC236}">
                      <a16:creationId xmlns:a16="http://schemas.microsoft.com/office/drawing/2014/main" id="{FF351870-5FFF-495C-BD0C-1ED8A3BAEF4D}"/>
                    </a:ext>
                  </a:extLst>
                </p:cNvPr>
                <p:cNvGrpSpPr/>
                <p:nvPr/>
              </p:nvGrpSpPr>
              <p:grpSpPr>
                <a:xfrm>
                  <a:off x="4880458" y="3069540"/>
                  <a:ext cx="1251164" cy="1305453"/>
                  <a:chOff x="4880458" y="3069540"/>
                  <a:chExt cx="1251164" cy="1305453"/>
                </a:xfrm>
              </p:grpSpPr>
              <p:sp>
                <p:nvSpPr>
                  <p:cNvPr id="4483" name="Freeform: Shape 4482">
                    <a:extLst>
                      <a:ext uri="{FF2B5EF4-FFF2-40B4-BE49-F238E27FC236}">
                        <a16:creationId xmlns:a16="http://schemas.microsoft.com/office/drawing/2014/main" id="{EA33F329-1C4F-41B4-ADC6-D882D9E9471C}"/>
                      </a:ext>
                    </a:extLst>
                  </p:cNvPr>
                  <p:cNvSpPr/>
                  <p:nvPr/>
                </p:nvSpPr>
                <p:spPr>
                  <a:xfrm>
                    <a:off x="4880458" y="3360580"/>
                    <a:ext cx="1251164" cy="643643"/>
                  </a:xfrm>
                  <a:custGeom>
                    <a:avLst/>
                    <a:gdLst>
                      <a:gd name="connsiteX0" fmla="*/ 116953 w 1251164"/>
                      <a:gd name="connsiteY0" fmla="*/ 328920 h 643643"/>
                      <a:gd name="connsiteX1" fmla="*/ 331938 w 1251164"/>
                      <a:gd name="connsiteY1" fmla="*/ 641145 h 643643"/>
                      <a:gd name="connsiteX2" fmla="*/ 970740 w 1251164"/>
                      <a:gd name="connsiteY2" fmla="*/ 0 h 643643"/>
                      <a:gd name="connsiteX3" fmla="*/ 116953 w 1251164"/>
                      <a:gd name="connsiteY3" fmla="*/ 328920 h 643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1164" h="643643">
                        <a:moveTo>
                          <a:pt x="116953" y="328920"/>
                        </a:moveTo>
                        <a:cubicBezTo>
                          <a:pt x="116953" y="328920"/>
                          <a:pt x="-256780" y="676293"/>
                          <a:pt x="331938" y="641145"/>
                        </a:cubicBezTo>
                        <a:cubicBezTo>
                          <a:pt x="920655" y="605998"/>
                          <a:pt x="1666071" y="27532"/>
                          <a:pt x="970740" y="0"/>
                        </a:cubicBezTo>
                        <a:lnTo>
                          <a:pt x="116953" y="328920"/>
                        </a:lnTo>
                        <a:close/>
                      </a:path>
                    </a:pathLst>
                  </a:custGeom>
                  <a:solidFill>
                    <a:srgbClr val="97603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4" name="Freeform: Shape 4483">
                    <a:extLst>
                      <a:ext uri="{FF2B5EF4-FFF2-40B4-BE49-F238E27FC236}">
                        <a16:creationId xmlns:a16="http://schemas.microsoft.com/office/drawing/2014/main" id="{DBF7207F-E928-44D5-9FA2-34DED67C2126}"/>
                      </a:ext>
                    </a:extLst>
                  </p:cNvPr>
                  <p:cNvSpPr/>
                  <p:nvPr/>
                </p:nvSpPr>
                <p:spPr>
                  <a:xfrm>
                    <a:off x="5035194" y="3069540"/>
                    <a:ext cx="654911" cy="395603"/>
                  </a:xfrm>
                  <a:custGeom>
                    <a:avLst/>
                    <a:gdLst>
                      <a:gd name="connsiteX0" fmla="*/ 0 w 654911"/>
                      <a:gd name="connsiteY0" fmla="*/ 395603 h 395603"/>
                      <a:gd name="connsiteX1" fmla="*/ 61215 w 654911"/>
                      <a:gd name="connsiteY1" fmla="*/ 95387 h 395603"/>
                      <a:gd name="connsiteX2" fmla="*/ 258040 w 654911"/>
                      <a:gd name="connsiteY2" fmla="*/ 44423 h 395603"/>
                      <a:gd name="connsiteX3" fmla="*/ 333899 w 654911"/>
                      <a:gd name="connsiteY3" fmla="*/ 51453 h 395603"/>
                      <a:gd name="connsiteX4" fmla="*/ 417081 w 654911"/>
                      <a:gd name="connsiteY4" fmla="*/ 5175 h 395603"/>
                      <a:gd name="connsiteX5" fmla="*/ 521644 w 654911"/>
                      <a:gd name="connsiteY5" fmla="*/ 14841 h 395603"/>
                      <a:gd name="connsiteX6" fmla="*/ 654911 w 654911"/>
                      <a:gd name="connsiteY6" fmla="*/ 199364 h 395603"/>
                      <a:gd name="connsiteX7" fmla="*/ 0 w 654911"/>
                      <a:gd name="connsiteY7" fmla="*/ 395603 h 39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4911" h="395603">
                        <a:moveTo>
                          <a:pt x="0" y="395603"/>
                        </a:moveTo>
                        <a:cubicBezTo>
                          <a:pt x="0" y="395603"/>
                          <a:pt x="17281" y="133756"/>
                          <a:pt x="61215" y="95387"/>
                        </a:cubicBezTo>
                        <a:cubicBezTo>
                          <a:pt x="105149" y="57310"/>
                          <a:pt x="204147" y="42080"/>
                          <a:pt x="258040" y="44423"/>
                        </a:cubicBezTo>
                        <a:lnTo>
                          <a:pt x="333899" y="51453"/>
                        </a:lnTo>
                        <a:cubicBezTo>
                          <a:pt x="333899" y="51453"/>
                          <a:pt x="385156" y="11033"/>
                          <a:pt x="417081" y="5175"/>
                        </a:cubicBezTo>
                        <a:cubicBezTo>
                          <a:pt x="503485" y="-10641"/>
                          <a:pt x="521644" y="14841"/>
                          <a:pt x="521644" y="14841"/>
                        </a:cubicBezTo>
                        <a:lnTo>
                          <a:pt x="654911" y="199364"/>
                        </a:lnTo>
                        <a:lnTo>
                          <a:pt x="0" y="395603"/>
                        </a:ln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5" name="Freeform: Shape 4484">
                    <a:extLst>
                      <a:ext uri="{FF2B5EF4-FFF2-40B4-BE49-F238E27FC236}">
                        <a16:creationId xmlns:a16="http://schemas.microsoft.com/office/drawing/2014/main" id="{314A5BBC-CDE0-4CCA-99D8-9F028BDD8CA3}"/>
                      </a:ext>
                    </a:extLst>
                  </p:cNvPr>
                  <p:cNvSpPr/>
                  <p:nvPr/>
                </p:nvSpPr>
                <p:spPr>
                  <a:xfrm>
                    <a:off x="5037245" y="3076180"/>
                    <a:ext cx="409173" cy="360259"/>
                  </a:xfrm>
                  <a:custGeom>
                    <a:avLst/>
                    <a:gdLst>
                      <a:gd name="connsiteX0" fmla="*/ 116572 w 409173"/>
                      <a:gd name="connsiteY0" fmla="*/ 284400 h 360259"/>
                      <a:gd name="connsiteX1" fmla="*/ 131217 w 409173"/>
                      <a:gd name="connsiteY1" fmla="*/ 81717 h 360259"/>
                      <a:gd name="connsiteX2" fmla="*/ 374319 w 409173"/>
                      <a:gd name="connsiteY2" fmla="*/ 67073 h 360259"/>
                      <a:gd name="connsiteX3" fmla="*/ 409173 w 409173"/>
                      <a:gd name="connsiteY3" fmla="*/ 0 h 360259"/>
                      <a:gd name="connsiteX4" fmla="*/ 331849 w 409173"/>
                      <a:gd name="connsiteY4" fmla="*/ 44813 h 360259"/>
                      <a:gd name="connsiteX5" fmla="*/ 255989 w 409173"/>
                      <a:gd name="connsiteY5" fmla="*/ 37783 h 360259"/>
                      <a:gd name="connsiteX6" fmla="*/ 59165 w 409173"/>
                      <a:gd name="connsiteY6" fmla="*/ 88747 h 360259"/>
                      <a:gd name="connsiteX7" fmla="*/ 0 w 409173"/>
                      <a:gd name="connsiteY7" fmla="*/ 360260 h 360259"/>
                      <a:gd name="connsiteX8" fmla="*/ 116572 w 409173"/>
                      <a:gd name="connsiteY8" fmla="*/ 284400 h 360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9173" h="360259">
                        <a:moveTo>
                          <a:pt x="116572" y="284400"/>
                        </a:moveTo>
                        <a:cubicBezTo>
                          <a:pt x="109249" y="252768"/>
                          <a:pt x="116572" y="93726"/>
                          <a:pt x="131217" y="81717"/>
                        </a:cubicBezTo>
                        <a:cubicBezTo>
                          <a:pt x="145861" y="69416"/>
                          <a:pt x="346201" y="74395"/>
                          <a:pt x="374319" y="67073"/>
                        </a:cubicBezTo>
                        <a:cubicBezTo>
                          <a:pt x="393064" y="62094"/>
                          <a:pt x="403901" y="24603"/>
                          <a:pt x="409173" y="0"/>
                        </a:cubicBezTo>
                        <a:cubicBezTo>
                          <a:pt x="377248" y="9080"/>
                          <a:pt x="331849" y="44813"/>
                          <a:pt x="331849" y="44813"/>
                        </a:cubicBezTo>
                        <a:lnTo>
                          <a:pt x="255989" y="37783"/>
                        </a:lnTo>
                        <a:cubicBezTo>
                          <a:pt x="202097" y="35440"/>
                          <a:pt x="103392" y="50378"/>
                          <a:pt x="59165" y="88747"/>
                        </a:cubicBezTo>
                        <a:cubicBezTo>
                          <a:pt x="24017" y="119208"/>
                          <a:pt x="6151" y="291430"/>
                          <a:pt x="0" y="360260"/>
                        </a:cubicBezTo>
                        <a:cubicBezTo>
                          <a:pt x="44813" y="342100"/>
                          <a:pt x="122137" y="309003"/>
                          <a:pt x="116572" y="284400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86" name="Graphic 4369">
                    <a:extLst>
                      <a:ext uri="{FF2B5EF4-FFF2-40B4-BE49-F238E27FC236}">
                        <a16:creationId xmlns:a16="http://schemas.microsoft.com/office/drawing/2014/main" id="{178BD00D-CE11-4559-A59B-6C38A8E1EC53}"/>
                      </a:ext>
                    </a:extLst>
                  </p:cNvPr>
                  <p:cNvGrpSpPr/>
                  <p:nvPr/>
                </p:nvGrpSpPr>
                <p:grpSpPr>
                  <a:xfrm>
                    <a:off x="4979302" y="3407536"/>
                    <a:ext cx="1024857" cy="967457"/>
                    <a:chOff x="4979302" y="3407536"/>
                    <a:chExt cx="1024857" cy="967457"/>
                  </a:xfrm>
                </p:grpSpPr>
                <p:grpSp>
                  <p:nvGrpSpPr>
                    <p:cNvPr id="4487" name="Graphic 4369">
                      <a:extLst>
                        <a:ext uri="{FF2B5EF4-FFF2-40B4-BE49-F238E27FC236}">
                          <a16:creationId xmlns:a16="http://schemas.microsoft.com/office/drawing/2014/main" id="{93A5660D-A57C-4285-ACF4-92F6E391CF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9302" y="3407536"/>
                      <a:ext cx="1024857" cy="967457"/>
                      <a:chOff x="4979302" y="3407536"/>
                      <a:chExt cx="1024857" cy="967457"/>
                    </a:xfrm>
                  </p:grpSpPr>
                  <p:grpSp>
                    <p:nvGrpSpPr>
                      <p:cNvPr id="4488" name="Graphic 4369">
                        <a:extLst>
                          <a:ext uri="{FF2B5EF4-FFF2-40B4-BE49-F238E27FC236}">
                            <a16:creationId xmlns:a16="http://schemas.microsoft.com/office/drawing/2014/main" id="{80048762-3FF3-4499-B94D-0BFE69A14D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9302" y="3407536"/>
                        <a:ext cx="1024857" cy="967457"/>
                        <a:chOff x="4979302" y="3407536"/>
                        <a:chExt cx="1024857" cy="967457"/>
                      </a:xfrm>
                    </p:grpSpPr>
                    <p:grpSp>
                      <p:nvGrpSpPr>
                        <p:cNvPr id="4489" name="Graphic 4369">
                          <a:extLst>
                            <a:ext uri="{FF2B5EF4-FFF2-40B4-BE49-F238E27FC236}">
                              <a16:creationId xmlns:a16="http://schemas.microsoft.com/office/drawing/2014/main" id="{F18F39AB-C348-4857-B1D9-88652B0B72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79302" y="3407536"/>
                          <a:ext cx="1024857" cy="967457"/>
                          <a:chOff x="4979302" y="3407536"/>
                          <a:chExt cx="1024857" cy="967457"/>
                        </a:xfrm>
                      </p:grpSpPr>
                      <p:sp>
                        <p:nvSpPr>
                          <p:cNvPr id="4490" name="Freeform: Shape 4489">
                            <a:extLst>
                              <a:ext uri="{FF2B5EF4-FFF2-40B4-BE49-F238E27FC236}">
                                <a16:creationId xmlns:a16="http://schemas.microsoft.com/office/drawing/2014/main" id="{15FB08E7-2D26-47DA-BFF8-52D247F2E7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79302" y="3407921"/>
                            <a:ext cx="1024857" cy="967072"/>
                          </a:xfrm>
                          <a:custGeom>
                            <a:avLst/>
                            <a:gdLst>
                              <a:gd name="connsiteX0" fmla="*/ 992861 w 1024857"/>
                              <a:gd name="connsiteY0" fmla="*/ 518823 h 967072"/>
                              <a:gd name="connsiteX1" fmla="*/ 909679 w 1024857"/>
                              <a:gd name="connsiteY1" fmla="*/ 108479 h 967072"/>
                              <a:gd name="connsiteX2" fmla="*/ 470045 w 1024857"/>
                              <a:gd name="connsiteY2" fmla="*/ 10652 h 967072"/>
                              <a:gd name="connsiteX3" fmla="*/ 126480 w 1024857"/>
                              <a:gd name="connsiteY3" fmla="*/ 476940 h 967072"/>
                              <a:gd name="connsiteX4" fmla="*/ 53549 w 1024857"/>
                              <a:gd name="connsiteY4" fmla="*/ 463466 h 967072"/>
                              <a:gd name="connsiteX5" fmla="*/ 12544 w 1024857"/>
                              <a:gd name="connsiteY5" fmla="*/ 617236 h 967072"/>
                              <a:gd name="connsiteX6" fmla="*/ 146104 w 1024857"/>
                              <a:gd name="connsiteY6" fmla="*/ 703640 h 967072"/>
                              <a:gd name="connsiteX7" fmla="*/ 162799 w 1024857"/>
                              <a:gd name="connsiteY7" fmla="*/ 693388 h 967072"/>
                              <a:gd name="connsiteX8" fmla="*/ 171879 w 1024857"/>
                              <a:gd name="connsiteY8" fmla="*/ 722385 h 967072"/>
                              <a:gd name="connsiteX9" fmla="*/ 935747 w 1024857"/>
                              <a:gd name="connsiteY9" fmla="*/ 863853 h 967072"/>
                              <a:gd name="connsiteX10" fmla="*/ 992861 w 1024857"/>
                              <a:gd name="connsiteY10" fmla="*/ 518823 h 96707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1024857" h="967072">
                                <a:moveTo>
                                  <a:pt x="992861" y="518823"/>
                                </a:moveTo>
                                <a:cubicBezTo>
                                  <a:pt x="943948" y="391707"/>
                                  <a:pt x="1017171" y="264591"/>
                                  <a:pt x="909679" y="108479"/>
                                </a:cubicBezTo>
                                <a:cubicBezTo>
                                  <a:pt x="802187" y="-47634"/>
                                  <a:pt x="470045" y="10652"/>
                                  <a:pt x="470045" y="10652"/>
                                </a:cubicBezTo>
                                <a:cubicBezTo>
                                  <a:pt x="171879" y="66888"/>
                                  <a:pt x="118279" y="294174"/>
                                  <a:pt x="126480" y="476940"/>
                                </a:cubicBezTo>
                                <a:cubicBezTo>
                                  <a:pt x="105392" y="459366"/>
                                  <a:pt x="80496" y="453215"/>
                                  <a:pt x="53549" y="463466"/>
                                </a:cubicBezTo>
                                <a:cubicBezTo>
                                  <a:pt x="243" y="483969"/>
                                  <a:pt x="-12938" y="551042"/>
                                  <a:pt x="12544" y="617236"/>
                                </a:cubicBezTo>
                                <a:cubicBezTo>
                                  <a:pt x="38319" y="683430"/>
                                  <a:pt x="104220" y="719749"/>
                                  <a:pt x="146104" y="703640"/>
                                </a:cubicBezTo>
                                <a:cubicBezTo>
                                  <a:pt x="152255" y="701296"/>
                                  <a:pt x="157820" y="697782"/>
                                  <a:pt x="162799" y="693388"/>
                                </a:cubicBezTo>
                                <a:cubicBezTo>
                                  <a:pt x="168071" y="711841"/>
                                  <a:pt x="171879" y="722385"/>
                                  <a:pt x="171879" y="722385"/>
                                </a:cubicBezTo>
                                <a:cubicBezTo>
                                  <a:pt x="298116" y="1044861"/>
                                  <a:pt x="799844" y="1000048"/>
                                  <a:pt x="935747" y="863853"/>
                                </a:cubicBezTo>
                                <a:cubicBezTo>
                                  <a:pt x="1043239" y="756068"/>
                                  <a:pt x="1041774" y="645647"/>
                                  <a:pt x="992861" y="51882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AB58D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91" name="Freeform: Shape 4490">
                            <a:extLst>
                              <a:ext uri="{FF2B5EF4-FFF2-40B4-BE49-F238E27FC236}">
                                <a16:creationId xmlns:a16="http://schemas.microsoft.com/office/drawing/2014/main" id="{2BAF7273-4B72-4538-A592-FDD21AC7F0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84524" y="3407536"/>
                            <a:ext cx="962743" cy="521551"/>
                          </a:xfrm>
                          <a:custGeom>
                            <a:avLst/>
                            <a:gdLst>
                              <a:gd name="connsiteX0" fmla="*/ 904457 w 962743"/>
                              <a:gd name="connsiteY0" fmla="*/ 108571 h 521551"/>
                              <a:gd name="connsiteX1" fmla="*/ 464530 w 962743"/>
                              <a:gd name="connsiteY1" fmla="*/ 10744 h 521551"/>
                              <a:gd name="connsiteX2" fmla="*/ 120965 w 962743"/>
                              <a:gd name="connsiteY2" fmla="*/ 477032 h 521551"/>
                              <a:gd name="connsiteX3" fmla="*/ 48035 w 962743"/>
                              <a:gd name="connsiteY3" fmla="*/ 463558 h 521551"/>
                              <a:gd name="connsiteX4" fmla="*/ 0 w 962743"/>
                              <a:gd name="connsiteY4" fmla="*/ 516572 h 521551"/>
                              <a:gd name="connsiteX5" fmla="*/ 167536 w 962743"/>
                              <a:gd name="connsiteY5" fmla="*/ 521551 h 521551"/>
                              <a:gd name="connsiteX6" fmla="*/ 237537 w 962743"/>
                              <a:gd name="connsiteY6" fmla="*/ 482597 h 521551"/>
                              <a:gd name="connsiteX7" fmla="*/ 705289 w 962743"/>
                              <a:gd name="connsiteY7" fmla="*/ 190581 h 521551"/>
                              <a:gd name="connsiteX8" fmla="*/ 962743 w 962743"/>
                              <a:gd name="connsiteY8" fmla="*/ 257947 h 521551"/>
                              <a:gd name="connsiteX9" fmla="*/ 904457 w 962743"/>
                              <a:gd name="connsiteY9" fmla="*/ 108571 h 52155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62743" h="521551">
                                <a:moveTo>
                                  <a:pt x="904457" y="108571"/>
                                </a:moveTo>
                                <a:cubicBezTo>
                                  <a:pt x="796965" y="-47835"/>
                                  <a:pt x="464530" y="10744"/>
                                  <a:pt x="464530" y="10744"/>
                                </a:cubicBezTo>
                                <a:cubicBezTo>
                                  <a:pt x="166364" y="66980"/>
                                  <a:pt x="112764" y="294266"/>
                                  <a:pt x="120965" y="477032"/>
                                </a:cubicBezTo>
                                <a:cubicBezTo>
                                  <a:pt x="99877" y="459458"/>
                                  <a:pt x="74981" y="453307"/>
                                  <a:pt x="48035" y="463558"/>
                                </a:cubicBezTo>
                                <a:cubicBezTo>
                                  <a:pt x="23724" y="472931"/>
                                  <a:pt x="7908" y="492262"/>
                                  <a:pt x="0" y="516572"/>
                                </a:cubicBezTo>
                                <a:cubicBezTo>
                                  <a:pt x="22553" y="496948"/>
                                  <a:pt x="70295" y="480546"/>
                                  <a:pt x="167536" y="521551"/>
                                </a:cubicBezTo>
                                <a:cubicBezTo>
                                  <a:pt x="167536" y="521551"/>
                                  <a:pt x="210005" y="517158"/>
                                  <a:pt x="237537" y="482597"/>
                                </a:cubicBezTo>
                                <a:cubicBezTo>
                                  <a:pt x="265362" y="448035"/>
                                  <a:pt x="414152" y="205226"/>
                                  <a:pt x="705289" y="190581"/>
                                </a:cubicBezTo>
                                <a:cubicBezTo>
                                  <a:pt x="705289" y="190581"/>
                                  <a:pt x="862280" y="182966"/>
                                  <a:pt x="962743" y="257947"/>
                                </a:cubicBezTo>
                                <a:cubicBezTo>
                                  <a:pt x="956593" y="211084"/>
                                  <a:pt x="940776" y="161585"/>
                                  <a:pt x="904457" y="10857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36F51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493" name="Graphic 4369">
                            <a:extLst>
                              <a:ext uri="{FF2B5EF4-FFF2-40B4-BE49-F238E27FC236}">
                                <a16:creationId xmlns:a16="http://schemas.microsoft.com/office/drawing/2014/main" id="{472BC52E-880D-4A6D-8AB5-A06B95258E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47563" y="3844031"/>
                            <a:ext cx="113376" cy="115810"/>
                            <a:chOff x="5447563" y="3844031"/>
                            <a:chExt cx="113376" cy="115810"/>
                          </a:xfrm>
                        </p:grpSpPr>
                        <p:sp>
                          <p:nvSpPr>
                            <p:cNvPr id="4494" name="Freeform: Shape 4493">
                              <a:extLst>
                                <a:ext uri="{FF2B5EF4-FFF2-40B4-BE49-F238E27FC236}">
                                  <a16:creationId xmlns:a16="http://schemas.microsoft.com/office/drawing/2014/main" id="{8F5A69AB-8540-467B-A878-7014A4712B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0225" y="3849127"/>
                              <a:ext cx="110713" cy="110713"/>
                            </a:xfrm>
                            <a:custGeom>
                              <a:avLst/>
                              <a:gdLst>
                                <a:gd name="connsiteX0" fmla="*/ 110714 w 110713"/>
                                <a:gd name="connsiteY0" fmla="*/ 55357 h 110713"/>
                                <a:gd name="connsiteX1" fmla="*/ 55357 w 110713"/>
                                <a:gd name="connsiteY1" fmla="*/ 110714 h 110713"/>
                                <a:gd name="connsiteX2" fmla="*/ 0 w 110713"/>
                                <a:gd name="connsiteY2" fmla="*/ 55357 h 110713"/>
                                <a:gd name="connsiteX3" fmla="*/ 55357 w 110713"/>
                                <a:gd name="connsiteY3" fmla="*/ 0 h 110713"/>
                                <a:gd name="connsiteX4" fmla="*/ 110714 w 110713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3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5818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5" name="Freeform: Shape 4494">
                              <a:extLst>
                                <a:ext uri="{FF2B5EF4-FFF2-40B4-BE49-F238E27FC236}">
                                  <a16:creationId xmlns:a16="http://schemas.microsoft.com/office/drawing/2014/main" id="{DCBA9CF6-0E8D-47F2-8D2F-6F5A2B70CD6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47563" y="3844031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69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0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5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69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6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0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7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5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123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6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8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5006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6" name="Freeform: Shape 4495">
                              <a:extLst>
                                <a:ext uri="{FF2B5EF4-FFF2-40B4-BE49-F238E27FC236}">
                                  <a16:creationId xmlns:a16="http://schemas.microsoft.com/office/drawing/2014/main" id="{0E00C09B-802D-45F9-BE01-81C4184282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6962" y="3873730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1" y="0"/>
                                    <a:pt x="38955" y="0"/>
                                  </a:cubicBezTo>
                                  <a:cubicBezTo>
                                    <a:pt x="60336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7" name="Freeform: Shape 4496">
                              <a:extLst>
                                <a:ext uri="{FF2B5EF4-FFF2-40B4-BE49-F238E27FC236}">
                                  <a16:creationId xmlns:a16="http://schemas.microsoft.com/office/drawing/2014/main" id="{443004A9-E009-43DC-A349-AE4C7043CD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76586" y="3894819"/>
                              <a:ext cx="35733" cy="35733"/>
                            </a:xfrm>
                            <a:custGeom>
                              <a:avLst/>
                              <a:gdLst>
                                <a:gd name="connsiteX0" fmla="*/ 35733 w 35733"/>
                                <a:gd name="connsiteY0" fmla="*/ 17867 h 35733"/>
                                <a:gd name="connsiteX1" fmla="*/ 17866 w 35733"/>
                                <a:gd name="connsiteY1" fmla="*/ 35733 h 35733"/>
                                <a:gd name="connsiteX2" fmla="*/ 0 w 35733"/>
                                <a:gd name="connsiteY2" fmla="*/ 17867 h 35733"/>
                                <a:gd name="connsiteX3" fmla="*/ 17866 w 35733"/>
                                <a:gd name="connsiteY3" fmla="*/ 0 h 35733"/>
                                <a:gd name="connsiteX4" fmla="*/ 35733 w 35733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3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532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8" name="Freeform: Shape 4497">
                              <a:extLst>
                                <a:ext uri="{FF2B5EF4-FFF2-40B4-BE49-F238E27FC236}">
                                  <a16:creationId xmlns:a16="http://schemas.microsoft.com/office/drawing/2014/main" id="{CD79F6FD-3F06-47FA-8F55-7CB59A326C4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98846" y="3880174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695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9" name="Freeform: Shape 4498">
                              <a:extLst>
                                <a:ext uri="{FF2B5EF4-FFF2-40B4-BE49-F238E27FC236}">
                                  <a16:creationId xmlns:a16="http://schemas.microsoft.com/office/drawing/2014/main" id="{82AB8C6D-2C68-4EB7-B2E8-5363667023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85373" y="3925280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544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0" name="Freeform: Shape 4499">
                            <a:extLst>
                              <a:ext uri="{FF2B5EF4-FFF2-40B4-BE49-F238E27FC236}">
                                <a16:creationId xmlns:a16="http://schemas.microsoft.com/office/drawing/2014/main" id="{83B4EFB5-1BDE-4215-8E91-AA05D1A7ED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16616" y="3707473"/>
                            <a:ext cx="133045" cy="46683"/>
                          </a:xfrm>
                          <a:custGeom>
                            <a:avLst/>
                            <a:gdLst>
                              <a:gd name="connsiteX0" fmla="*/ 114156 w 133045"/>
                              <a:gd name="connsiteY0" fmla="*/ 29769 h 46683"/>
                              <a:gd name="connsiteX1" fmla="*/ 112984 w 133045"/>
                              <a:gd name="connsiteY1" fmla="*/ 29183 h 46683"/>
                              <a:gd name="connsiteX2" fmla="*/ 110348 w 133045"/>
                              <a:gd name="connsiteY2" fmla="*/ 27426 h 46683"/>
                              <a:gd name="connsiteX3" fmla="*/ 98339 w 133045"/>
                              <a:gd name="connsiteY3" fmla="*/ 21861 h 46683"/>
                              <a:gd name="connsiteX4" fmla="*/ 79887 w 133045"/>
                              <a:gd name="connsiteY4" fmla="*/ 17467 h 46683"/>
                              <a:gd name="connsiteX5" fmla="*/ 69050 w 133045"/>
                              <a:gd name="connsiteY5" fmla="*/ 16881 h 46683"/>
                              <a:gd name="connsiteX6" fmla="*/ 57627 w 133045"/>
                              <a:gd name="connsiteY6" fmla="*/ 17760 h 46683"/>
                              <a:gd name="connsiteX7" fmla="*/ 46204 w 133045"/>
                              <a:gd name="connsiteY7" fmla="*/ 20396 h 46683"/>
                              <a:gd name="connsiteX8" fmla="*/ 35367 w 133045"/>
                              <a:gd name="connsiteY8" fmla="*/ 24204 h 46683"/>
                              <a:gd name="connsiteX9" fmla="*/ 17500 w 133045"/>
                              <a:gd name="connsiteY9" fmla="*/ 34162 h 46683"/>
                              <a:gd name="connsiteX10" fmla="*/ 5785 w 133045"/>
                              <a:gd name="connsiteY10" fmla="*/ 42949 h 46683"/>
                              <a:gd name="connsiteX11" fmla="*/ 1391 w 133045"/>
                              <a:gd name="connsiteY11" fmla="*/ 46464 h 46683"/>
                              <a:gd name="connsiteX12" fmla="*/ 1391 w 133045"/>
                              <a:gd name="connsiteY12" fmla="*/ 46464 h 46683"/>
                              <a:gd name="connsiteX13" fmla="*/ 220 w 133045"/>
                              <a:gd name="connsiteY13" fmla="*/ 46464 h 46683"/>
                              <a:gd name="connsiteX14" fmla="*/ 220 w 133045"/>
                              <a:gd name="connsiteY14" fmla="*/ 45292 h 46683"/>
                              <a:gd name="connsiteX15" fmla="*/ 4027 w 133045"/>
                              <a:gd name="connsiteY15" fmla="*/ 40899 h 46683"/>
                              <a:gd name="connsiteX16" fmla="*/ 14572 w 133045"/>
                              <a:gd name="connsiteY16" fmla="*/ 29769 h 46683"/>
                              <a:gd name="connsiteX17" fmla="*/ 31559 w 133045"/>
                              <a:gd name="connsiteY17" fmla="*/ 16003 h 46683"/>
                              <a:gd name="connsiteX18" fmla="*/ 42396 w 133045"/>
                              <a:gd name="connsiteY18" fmla="*/ 9852 h 46683"/>
                              <a:gd name="connsiteX19" fmla="*/ 54405 w 133045"/>
                              <a:gd name="connsiteY19" fmla="*/ 4873 h 46683"/>
                              <a:gd name="connsiteX20" fmla="*/ 67292 w 133045"/>
                              <a:gd name="connsiteY20" fmla="*/ 1651 h 46683"/>
                              <a:gd name="connsiteX21" fmla="*/ 80180 w 133045"/>
                              <a:gd name="connsiteY21" fmla="*/ 186 h 46683"/>
                              <a:gd name="connsiteX22" fmla="*/ 103611 w 133045"/>
                              <a:gd name="connsiteY22" fmla="*/ 1651 h 46683"/>
                              <a:gd name="connsiteX23" fmla="*/ 120013 w 133045"/>
                              <a:gd name="connsiteY23" fmla="*/ 6044 h 46683"/>
                              <a:gd name="connsiteX24" fmla="*/ 124700 w 133045"/>
                              <a:gd name="connsiteY24" fmla="*/ 8095 h 46683"/>
                              <a:gd name="connsiteX25" fmla="*/ 126164 w 133045"/>
                              <a:gd name="connsiteY25" fmla="*/ 8973 h 46683"/>
                              <a:gd name="connsiteX26" fmla="*/ 132022 w 133045"/>
                              <a:gd name="connsiteY26" fmla="*/ 24790 h 46683"/>
                              <a:gd name="connsiteX27" fmla="*/ 116206 w 133045"/>
                              <a:gd name="connsiteY27" fmla="*/ 30647 h 46683"/>
                              <a:gd name="connsiteX28" fmla="*/ 114156 w 133045"/>
                              <a:gd name="connsiteY28" fmla="*/ 29769 h 46683"/>
                              <a:gd name="connsiteX29" fmla="*/ 114156 w 133045"/>
                              <a:gd name="connsiteY29" fmla="*/ 29769 h 466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133045" h="46683">
                                <a:moveTo>
                                  <a:pt x="114156" y="29769"/>
                                </a:moveTo>
                                <a:cubicBezTo>
                                  <a:pt x="114156" y="29769"/>
                                  <a:pt x="113863" y="29476"/>
                                  <a:pt x="112984" y="29183"/>
                                </a:cubicBezTo>
                                <a:cubicBezTo>
                                  <a:pt x="112691" y="28890"/>
                                  <a:pt x="111519" y="28304"/>
                                  <a:pt x="110348" y="27426"/>
                                </a:cubicBezTo>
                                <a:cubicBezTo>
                                  <a:pt x="107712" y="25961"/>
                                  <a:pt x="103611" y="23618"/>
                                  <a:pt x="98339" y="21861"/>
                                </a:cubicBezTo>
                                <a:cubicBezTo>
                                  <a:pt x="93067" y="19810"/>
                                  <a:pt x="86916" y="18346"/>
                                  <a:pt x="79887" y="17467"/>
                                </a:cubicBezTo>
                                <a:cubicBezTo>
                                  <a:pt x="76372" y="16881"/>
                                  <a:pt x="72565" y="16881"/>
                                  <a:pt x="69050" y="16881"/>
                                </a:cubicBezTo>
                                <a:cubicBezTo>
                                  <a:pt x="65242" y="16588"/>
                                  <a:pt x="61435" y="17467"/>
                                  <a:pt x="57627" y="17760"/>
                                </a:cubicBezTo>
                                <a:cubicBezTo>
                                  <a:pt x="53819" y="18346"/>
                                  <a:pt x="50012" y="19517"/>
                                  <a:pt x="46204" y="20396"/>
                                </a:cubicBezTo>
                                <a:cubicBezTo>
                                  <a:pt x="42396" y="21861"/>
                                  <a:pt x="38882" y="23032"/>
                                  <a:pt x="35367" y="24204"/>
                                </a:cubicBezTo>
                                <a:cubicBezTo>
                                  <a:pt x="28630" y="27426"/>
                                  <a:pt x="22480" y="30647"/>
                                  <a:pt x="17500" y="34162"/>
                                </a:cubicBezTo>
                                <a:cubicBezTo>
                                  <a:pt x="12228" y="37384"/>
                                  <a:pt x="8714" y="40899"/>
                                  <a:pt x="5785" y="42949"/>
                                </a:cubicBezTo>
                                <a:cubicBezTo>
                                  <a:pt x="2856" y="45292"/>
                                  <a:pt x="1391" y="46464"/>
                                  <a:pt x="1391" y="46464"/>
                                </a:cubicBezTo>
                                <a:lnTo>
                                  <a:pt x="1391" y="46464"/>
                                </a:lnTo>
                                <a:cubicBezTo>
                                  <a:pt x="1098" y="46757"/>
                                  <a:pt x="513" y="46757"/>
                                  <a:pt x="220" y="46464"/>
                                </a:cubicBezTo>
                                <a:cubicBezTo>
                                  <a:pt x="-73" y="46171"/>
                                  <a:pt x="-73" y="45585"/>
                                  <a:pt x="220" y="45292"/>
                                </a:cubicBezTo>
                                <a:cubicBezTo>
                                  <a:pt x="220" y="45292"/>
                                  <a:pt x="1684" y="43828"/>
                                  <a:pt x="4027" y="40899"/>
                                </a:cubicBezTo>
                                <a:cubicBezTo>
                                  <a:pt x="6663" y="38263"/>
                                  <a:pt x="9592" y="33869"/>
                                  <a:pt x="14572" y="29769"/>
                                </a:cubicBezTo>
                                <a:cubicBezTo>
                                  <a:pt x="18965" y="25375"/>
                                  <a:pt x="24823" y="20689"/>
                                  <a:pt x="31559" y="16003"/>
                                </a:cubicBezTo>
                                <a:cubicBezTo>
                                  <a:pt x="35074" y="13952"/>
                                  <a:pt x="38882" y="11902"/>
                                  <a:pt x="42396" y="9852"/>
                                </a:cubicBezTo>
                                <a:cubicBezTo>
                                  <a:pt x="46204" y="8095"/>
                                  <a:pt x="50305" y="6337"/>
                                  <a:pt x="54405" y="4873"/>
                                </a:cubicBezTo>
                                <a:cubicBezTo>
                                  <a:pt x="58798" y="3701"/>
                                  <a:pt x="62899" y="2237"/>
                                  <a:pt x="67292" y="1651"/>
                                </a:cubicBezTo>
                                <a:cubicBezTo>
                                  <a:pt x="71686" y="772"/>
                                  <a:pt x="76079" y="186"/>
                                  <a:pt x="80180" y="186"/>
                                </a:cubicBezTo>
                                <a:cubicBezTo>
                                  <a:pt x="88674" y="-399"/>
                                  <a:pt x="96582" y="479"/>
                                  <a:pt x="103611" y="1651"/>
                                </a:cubicBezTo>
                                <a:cubicBezTo>
                                  <a:pt x="110348" y="2823"/>
                                  <a:pt x="115913" y="4580"/>
                                  <a:pt x="120013" y="6044"/>
                                </a:cubicBezTo>
                                <a:cubicBezTo>
                                  <a:pt x="122064" y="6630"/>
                                  <a:pt x="123528" y="7509"/>
                                  <a:pt x="124700" y="8095"/>
                                </a:cubicBezTo>
                                <a:cubicBezTo>
                                  <a:pt x="125871" y="8680"/>
                                  <a:pt x="126164" y="8973"/>
                                  <a:pt x="126164" y="8973"/>
                                </a:cubicBezTo>
                                <a:cubicBezTo>
                                  <a:pt x="132022" y="11609"/>
                                  <a:pt x="134658" y="18932"/>
                                  <a:pt x="132022" y="24790"/>
                                </a:cubicBezTo>
                                <a:cubicBezTo>
                                  <a:pt x="129386" y="30647"/>
                                  <a:pt x="122064" y="33283"/>
                                  <a:pt x="116206" y="30647"/>
                                </a:cubicBezTo>
                                <a:cubicBezTo>
                                  <a:pt x="115327" y="30647"/>
                                  <a:pt x="114741" y="30355"/>
                                  <a:pt x="114156" y="29769"/>
                                </a:cubicBezTo>
                                <a:lnTo>
                                  <a:pt x="114156" y="297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501" name="Graphic 4369">
                            <a:extLst>
                              <a:ext uri="{FF2B5EF4-FFF2-40B4-BE49-F238E27FC236}">
                                <a16:creationId xmlns:a16="http://schemas.microsoft.com/office/drawing/2014/main" id="{C8A645F9-46A1-46C3-B7A7-4F9CAF54D73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03136" y="3813277"/>
                            <a:ext cx="113083" cy="115810"/>
                            <a:chOff x="5803136" y="3813277"/>
                            <a:chExt cx="113083" cy="115810"/>
                          </a:xfrm>
                        </p:grpSpPr>
                        <p:sp>
                          <p:nvSpPr>
                            <p:cNvPr id="4502" name="Freeform: Shape 4501">
                              <a:extLst>
                                <a:ext uri="{FF2B5EF4-FFF2-40B4-BE49-F238E27FC236}">
                                  <a16:creationId xmlns:a16="http://schemas.microsoft.com/office/drawing/2014/main" id="{F79E6025-6BE1-4550-8B12-00149FAF28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5506" y="3818373"/>
                              <a:ext cx="110714" cy="110713"/>
                            </a:xfrm>
                            <a:custGeom>
                              <a:avLst/>
                              <a:gdLst>
                                <a:gd name="connsiteX0" fmla="*/ 110714 w 110714"/>
                                <a:gd name="connsiteY0" fmla="*/ 55357 h 110713"/>
                                <a:gd name="connsiteX1" fmla="*/ 55357 w 110714"/>
                                <a:gd name="connsiteY1" fmla="*/ 110714 h 110713"/>
                                <a:gd name="connsiteX2" fmla="*/ 0 w 110714"/>
                                <a:gd name="connsiteY2" fmla="*/ 55357 h 110713"/>
                                <a:gd name="connsiteX3" fmla="*/ 55357 w 110714"/>
                                <a:gd name="connsiteY3" fmla="*/ 0 h 110713"/>
                                <a:gd name="connsiteX4" fmla="*/ 110714 w 110714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4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6111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3" name="Freeform: Shape 4502">
                              <a:extLst>
                                <a:ext uri="{FF2B5EF4-FFF2-40B4-BE49-F238E27FC236}">
                                  <a16:creationId xmlns:a16="http://schemas.microsoft.com/office/drawing/2014/main" id="{06229CD7-FD35-481C-8C43-2F99C53474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3136" y="3813277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70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1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6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70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7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1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8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6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416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7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9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4713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4" name="Freeform: Shape 4503">
                              <a:extLst>
                                <a:ext uri="{FF2B5EF4-FFF2-40B4-BE49-F238E27FC236}">
                                  <a16:creationId xmlns:a16="http://schemas.microsoft.com/office/drawing/2014/main" id="{FAAD23FD-70EE-4D12-8CEE-89B2265C33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12243" y="3842977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0" y="0"/>
                                    <a:pt x="38955" y="0"/>
                                  </a:cubicBezTo>
                                  <a:cubicBezTo>
                                    <a:pt x="60629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5" name="Freeform: Shape 4504">
                              <a:extLst>
                                <a:ext uri="{FF2B5EF4-FFF2-40B4-BE49-F238E27FC236}">
                                  <a16:creationId xmlns:a16="http://schemas.microsoft.com/office/drawing/2014/main" id="{B411A031-6A89-402B-AD26-AE95DB81EB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31866" y="3864065"/>
                              <a:ext cx="35732" cy="35733"/>
                            </a:xfrm>
                            <a:custGeom>
                              <a:avLst/>
                              <a:gdLst>
                                <a:gd name="connsiteX0" fmla="*/ 35733 w 35732"/>
                                <a:gd name="connsiteY0" fmla="*/ 17867 h 35733"/>
                                <a:gd name="connsiteX1" fmla="*/ 17866 w 35732"/>
                                <a:gd name="connsiteY1" fmla="*/ 35733 h 35733"/>
                                <a:gd name="connsiteX2" fmla="*/ 0 w 35732"/>
                                <a:gd name="connsiteY2" fmla="*/ 17867 h 35733"/>
                                <a:gd name="connsiteX3" fmla="*/ 17866 w 35732"/>
                                <a:gd name="connsiteY3" fmla="*/ 0 h 35733"/>
                                <a:gd name="connsiteX4" fmla="*/ 35733 w 35732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2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825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6" name="Freeform: Shape 4505">
                              <a:extLst>
                                <a:ext uri="{FF2B5EF4-FFF2-40B4-BE49-F238E27FC236}">
                                  <a16:creationId xmlns:a16="http://schemas.microsoft.com/office/drawing/2014/main" id="{9C086B1E-A982-46AB-820D-5B07F13459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54126" y="3849420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988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7" name="Freeform: Shape 4506">
                              <a:extLst>
                                <a:ext uri="{FF2B5EF4-FFF2-40B4-BE49-F238E27FC236}">
                                  <a16:creationId xmlns:a16="http://schemas.microsoft.com/office/drawing/2014/main" id="{C6F1B545-3767-4CF2-B7D0-D9867A5E4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40946" y="3894526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251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8" name="Freeform: Shape 4507">
                            <a:extLst>
                              <a:ext uri="{FF2B5EF4-FFF2-40B4-BE49-F238E27FC236}">
                                <a16:creationId xmlns:a16="http://schemas.microsoft.com/office/drawing/2014/main" id="{9449099F-DDA2-4A8D-9A38-84BD7A3F7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00014" y="3690352"/>
                            <a:ext cx="112652" cy="44473"/>
                          </a:xfrm>
                          <a:custGeom>
                            <a:avLst/>
                            <a:gdLst>
                              <a:gd name="connsiteX0" fmla="*/ 91310 w 112652"/>
                              <a:gd name="connsiteY0" fmla="*/ 33709 h 44473"/>
                              <a:gd name="connsiteX1" fmla="*/ 90724 w 112652"/>
                              <a:gd name="connsiteY1" fmla="*/ 32831 h 44473"/>
                              <a:gd name="connsiteX2" fmla="*/ 88967 w 112652"/>
                              <a:gd name="connsiteY2" fmla="*/ 30780 h 44473"/>
                              <a:gd name="connsiteX3" fmla="*/ 80473 w 112652"/>
                              <a:gd name="connsiteY3" fmla="*/ 23751 h 44473"/>
                              <a:gd name="connsiteX4" fmla="*/ 74029 w 112652"/>
                              <a:gd name="connsiteY4" fmla="*/ 19943 h 44473"/>
                              <a:gd name="connsiteX5" fmla="*/ 66121 w 112652"/>
                              <a:gd name="connsiteY5" fmla="*/ 17014 h 44473"/>
                              <a:gd name="connsiteX6" fmla="*/ 57334 w 112652"/>
                              <a:gd name="connsiteY6" fmla="*/ 15550 h 44473"/>
                              <a:gd name="connsiteX7" fmla="*/ 47962 w 112652"/>
                              <a:gd name="connsiteY7" fmla="*/ 15843 h 44473"/>
                              <a:gd name="connsiteX8" fmla="*/ 38589 w 112652"/>
                              <a:gd name="connsiteY8" fmla="*/ 18186 h 44473"/>
                              <a:gd name="connsiteX9" fmla="*/ 29509 w 112652"/>
                              <a:gd name="connsiteY9" fmla="*/ 21993 h 44473"/>
                              <a:gd name="connsiteX10" fmla="*/ 14572 w 112652"/>
                              <a:gd name="connsiteY10" fmla="*/ 31952 h 44473"/>
                              <a:gd name="connsiteX11" fmla="*/ 4906 w 112652"/>
                              <a:gd name="connsiteY11" fmla="*/ 40739 h 44473"/>
                              <a:gd name="connsiteX12" fmla="*/ 1391 w 112652"/>
                              <a:gd name="connsiteY12" fmla="*/ 44253 h 44473"/>
                              <a:gd name="connsiteX13" fmla="*/ 1391 w 112652"/>
                              <a:gd name="connsiteY13" fmla="*/ 44253 h 44473"/>
                              <a:gd name="connsiteX14" fmla="*/ 220 w 112652"/>
                              <a:gd name="connsiteY14" fmla="*/ 44253 h 44473"/>
                              <a:gd name="connsiteX15" fmla="*/ 220 w 112652"/>
                              <a:gd name="connsiteY15" fmla="*/ 43375 h 44473"/>
                              <a:gd name="connsiteX16" fmla="*/ 3149 w 112652"/>
                              <a:gd name="connsiteY16" fmla="*/ 39274 h 44473"/>
                              <a:gd name="connsiteX17" fmla="*/ 11057 w 112652"/>
                              <a:gd name="connsiteY17" fmla="*/ 28437 h 44473"/>
                              <a:gd name="connsiteX18" fmla="*/ 24823 w 112652"/>
                              <a:gd name="connsiteY18" fmla="*/ 14671 h 44473"/>
                              <a:gd name="connsiteX19" fmla="*/ 34196 w 112652"/>
                              <a:gd name="connsiteY19" fmla="*/ 8227 h 44473"/>
                              <a:gd name="connsiteX20" fmla="*/ 45033 w 112652"/>
                              <a:gd name="connsiteY20" fmla="*/ 3248 h 44473"/>
                              <a:gd name="connsiteX21" fmla="*/ 57041 w 112652"/>
                              <a:gd name="connsiteY21" fmla="*/ 612 h 44473"/>
                              <a:gd name="connsiteX22" fmla="*/ 69050 w 112652"/>
                              <a:gd name="connsiteY22" fmla="*/ 319 h 44473"/>
                              <a:gd name="connsiteX23" fmla="*/ 80180 w 112652"/>
                              <a:gd name="connsiteY23" fmla="*/ 2077 h 44473"/>
                              <a:gd name="connsiteX24" fmla="*/ 89846 w 112652"/>
                              <a:gd name="connsiteY24" fmla="*/ 5299 h 44473"/>
                              <a:gd name="connsiteX25" fmla="*/ 103319 w 112652"/>
                              <a:gd name="connsiteY25" fmla="*/ 12621 h 44473"/>
                              <a:gd name="connsiteX26" fmla="*/ 107126 w 112652"/>
                              <a:gd name="connsiteY26" fmla="*/ 15550 h 44473"/>
                              <a:gd name="connsiteX27" fmla="*/ 108298 w 112652"/>
                              <a:gd name="connsiteY27" fmla="*/ 16428 h 44473"/>
                              <a:gd name="connsiteX28" fmla="*/ 110055 w 112652"/>
                              <a:gd name="connsiteY28" fmla="*/ 33123 h 44473"/>
                              <a:gd name="connsiteX29" fmla="*/ 93360 w 112652"/>
                              <a:gd name="connsiteY29" fmla="*/ 34881 h 44473"/>
                              <a:gd name="connsiteX30" fmla="*/ 91310 w 112652"/>
                              <a:gd name="connsiteY30" fmla="*/ 33709 h 44473"/>
                              <a:gd name="connsiteX31" fmla="*/ 91310 w 112652"/>
                              <a:gd name="connsiteY31" fmla="*/ 33709 h 444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112652" h="44473">
                                <a:moveTo>
                                  <a:pt x="91310" y="33709"/>
                                </a:moveTo>
                                <a:cubicBezTo>
                                  <a:pt x="91310" y="33709"/>
                                  <a:pt x="91017" y="33416"/>
                                  <a:pt x="90724" y="32831"/>
                                </a:cubicBezTo>
                                <a:cubicBezTo>
                                  <a:pt x="90431" y="32538"/>
                                  <a:pt x="89846" y="31659"/>
                                  <a:pt x="88967" y="30780"/>
                                </a:cubicBezTo>
                                <a:cubicBezTo>
                                  <a:pt x="87209" y="29023"/>
                                  <a:pt x="84280" y="26387"/>
                                  <a:pt x="80473" y="23751"/>
                                </a:cubicBezTo>
                                <a:cubicBezTo>
                                  <a:pt x="78715" y="22286"/>
                                  <a:pt x="76372" y="21408"/>
                                  <a:pt x="74029" y="19943"/>
                                </a:cubicBezTo>
                                <a:cubicBezTo>
                                  <a:pt x="71686" y="19064"/>
                                  <a:pt x="69050" y="17600"/>
                                  <a:pt x="66121" y="17014"/>
                                </a:cubicBezTo>
                                <a:cubicBezTo>
                                  <a:pt x="63192" y="16136"/>
                                  <a:pt x="60263" y="15843"/>
                                  <a:pt x="57334" y="15550"/>
                                </a:cubicBezTo>
                                <a:cubicBezTo>
                                  <a:pt x="54112" y="15257"/>
                                  <a:pt x="51183" y="15550"/>
                                  <a:pt x="47962" y="15843"/>
                                </a:cubicBezTo>
                                <a:cubicBezTo>
                                  <a:pt x="44740" y="16721"/>
                                  <a:pt x="41518" y="17014"/>
                                  <a:pt x="38589" y="18186"/>
                                </a:cubicBezTo>
                                <a:cubicBezTo>
                                  <a:pt x="35660" y="19650"/>
                                  <a:pt x="32145" y="20236"/>
                                  <a:pt x="29509" y="21993"/>
                                </a:cubicBezTo>
                                <a:cubicBezTo>
                                  <a:pt x="23651" y="24922"/>
                                  <a:pt x="18672" y="28730"/>
                                  <a:pt x="14572" y="31952"/>
                                </a:cubicBezTo>
                                <a:cubicBezTo>
                                  <a:pt x="10178" y="35174"/>
                                  <a:pt x="7249" y="38688"/>
                                  <a:pt x="4906" y="40739"/>
                                </a:cubicBezTo>
                                <a:cubicBezTo>
                                  <a:pt x="2563" y="43082"/>
                                  <a:pt x="1391" y="44253"/>
                                  <a:pt x="1391" y="44253"/>
                                </a:cubicBezTo>
                                <a:lnTo>
                                  <a:pt x="1391" y="44253"/>
                                </a:lnTo>
                                <a:cubicBezTo>
                                  <a:pt x="1098" y="44546"/>
                                  <a:pt x="513" y="44546"/>
                                  <a:pt x="220" y="44253"/>
                                </a:cubicBezTo>
                                <a:cubicBezTo>
                                  <a:pt x="-73" y="43960"/>
                                  <a:pt x="-73" y="43668"/>
                                  <a:pt x="220" y="43375"/>
                                </a:cubicBezTo>
                                <a:cubicBezTo>
                                  <a:pt x="220" y="43375"/>
                                  <a:pt x="1391" y="41910"/>
                                  <a:pt x="3149" y="39274"/>
                                </a:cubicBezTo>
                                <a:cubicBezTo>
                                  <a:pt x="5199" y="36638"/>
                                  <a:pt x="7249" y="32538"/>
                                  <a:pt x="11057" y="28437"/>
                                </a:cubicBezTo>
                                <a:cubicBezTo>
                                  <a:pt x="14572" y="24044"/>
                                  <a:pt x="19258" y="19357"/>
                                  <a:pt x="24823" y="14671"/>
                                </a:cubicBezTo>
                                <a:cubicBezTo>
                                  <a:pt x="27459" y="12035"/>
                                  <a:pt x="30974" y="10571"/>
                                  <a:pt x="34196" y="8227"/>
                                </a:cubicBezTo>
                                <a:cubicBezTo>
                                  <a:pt x="37417" y="5884"/>
                                  <a:pt x="41225" y="5006"/>
                                  <a:pt x="45033" y="3248"/>
                                </a:cubicBezTo>
                                <a:cubicBezTo>
                                  <a:pt x="48840" y="2077"/>
                                  <a:pt x="52941" y="905"/>
                                  <a:pt x="57041" y="612"/>
                                </a:cubicBezTo>
                                <a:cubicBezTo>
                                  <a:pt x="61142" y="26"/>
                                  <a:pt x="65242" y="-266"/>
                                  <a:pt x="69050" y="319"/>
                                </a:cubicBezTo>
                                <a:cubicBezTo>
                                  <a:pt x="73150" y="319"/>
                                  <a:pt x="76665" y="1491"/>
                                  <a:pt x="80180" y="2077"/>
                                </a:cubicBezTo>
                                <a:cubicBezTo>
                                  <a:pt x="83694" y="2955"/>
                                  <a:pt x="86917" y="4127"/>
                                  <a:pt x="89846" y="5299"/>
                                </a:cubicBezTo>
                                <a:cubicBezTo>
                                  <a:pt x="95703" y="7642"/>
                                  <a:pt x="100390" y="10571"/>
                                  <a:pt x="103319" y="12621"/>
                                </a:cubicBezTo>
                                <a:cubicBezTo>
                                  <a:pt x="104783" y="13500"/>
                                  <a:pt x="106248" y="14671"/>
                                  <a:pt x="107126" y="15550"/>
                                </a:cubicBezTo>
                                <a:cubicBezTo>
                                  <a:pt x="108005" y="16136"/>
                                  <a:pt x="108298" y="16428"/>
                                  <a:pt x="108298" y="16428"/>
                                </a:cubicBezTo>
                                <a:cubicBezTo>
                                  <a:pt x="113277" y="20529"/>
                                  <a:pt x="114156" y="28144"/>
                                  <a:pt x="110055" y="33123"/>
                                </a:cubicBezTo>
                                <a:cubicBezTo>
                                  <a:pt x="105955" y="38103"/>
                                  <a:pt x="98339" y="38981"/>
                                  <a:pt x="93360" y="34881"/>
                                </a:cubicBezTo>
                                <a:cubicBezTo>
                                  <a:pt x="92188" y="35174"/>
                                  <a:pt x="91896" y="34588"/>
                                  <a:pt x="91310" y="33709"/>
                                </a:cubicBezTo>
                                <a:lnTo>
                                  <a:pt x="91310" y="3370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09" name="Freeform: Shape 4508">
                            <a:extLst>
                              <a:ext uri="{FF2B5EF4-FFF2-40B4-BE49-F238E27FC236}">
                                <a16:creationId xmlns:a16="http://schemas.microsoft.com/office/drawing/2014/main" id="{42F014A1-CA4A-4986-ABC6-49B967D107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1653" y="3952990"/>
                            <a:ext cx="109542" cy="45513"/>
                          </a:xfrm>
                          <a:custGeom>
                            <a:avLst/>
                            <a:gdLst>
                              <a:gd name="connsiteX0" fmla="*/ 0 w 109542"/>
                              <a:gd name="connsiteY0" fmla="*/ 45221 h 45513"/>
                              <a:gd name="connsiteX1" fmla="*/ 12009 w 109542"/>
                              <a:gd name="connsiteY1" fmla="*/ 26476 h 45513"/>
                              <a:gd name="connsiteX2" fmla="*/ 29289 w 109542"/>
                              <a:gd name="connsiteY2" fmla="*/ 10952 h 45513"/>
                              <a:gd name="connsiteX3" fmla="*/ 41298 w 109542"/>
                              <a:gd name="connsiteY3" fmla="*/ 4509 h 45513"/>
                              <a:gd name="connsiteX4" fmla="*/ 55357 w 109542"/>
                              <a:gd name="connsiteY4" fmla="*/ 408 h 45513"/>
                              <a:gd name="connsiteX5" fmla="*/ 70880 w 109542"/>
                              <a:gd name="connsiteY5" fmla="*/ 701 h 45513"/>
                              <a:gd name="connsiteX6" fmla="*/ 78495 w 109542"/>
                              <a:gd name="connsiteY6" fmla="*/ 2458 h 45513"/>
                              <a:gd name="connsiteX7" fmla="*/ 85232 w 109542"/>
                              <a:gd name="connsiteY7" fmla="*/ 5973 h 45513"/>
                              <a:gd name="connsiteX8" fmla="*/ 95776 w 109542"/>
                              <a:gd name="connsiteY8" fmla="*/ 14467 h 45513"/>
                              <a:gd name="connsiteX9" fmla="*/ 102513 w 109542"/>
                              <a:gd name="connsiteY9" fmla="*/ 23840 h 45513"/>
                              <a:gd name="connsiteX10" fmla="*/ 108371 w 109542"/>
                              <a:gd name="connsiteY10" fmla="*/ 39363 h 45513"/>
                              <a:gd name="connsiteX11" fmla="*/ 109542 w 109542"/>
                              <a:gd name="connsiteY11" fmla="*/ 45514 h 45513"/>
                              <a:gd name="connsiteX12" fmla="*/ 104856 w 109542"/>
                              <a:gd name="connsiteY12" fmla="*/ 41413 h 45513"/>
                              <a:gd name="connsiteX13" fmla="*/ 100170 w 109542"/>
                              <a:gd name="connsiteY13" fmla="*/ 36727 h 45513"/>
                              <a:gd name="connsiteX14" fmla="*/ 93726 w 109542"/>
                              <a:gd name="connsiteY14" fmla="*/ 31162 h 45513"/>
                              <a:gd name="connsiteX15" fmla="*/ 86111 w 109542"/>
                              <a:gd name="connsiteY15" fmla="*/ 25597 h 45513"/>
                              <a:gd name="connsiteX16" fmla="*/ 77617 w 109542"/>
                              <a:gd name="connsiteY16" fmla="*/ 21496 h 45513"/>
                              <a:gd name="connsiteX17" fmla="*/ 73224 w 109542"/>
                              <a:gd name="connsiteY17" fmla="*/ 20032 h 45513"/>
                              <a:gd name="connsiteX18" fmla="*/ 68537 w 109542"/>
                              <a:gd name="connsiteY18" fmla="*/ 19446 h 45513"/>
                              <a:gd name="connsiteX19" fmla="*/ 58579 w 109542"/>
                              <a:gd name="connsiteY19" fmla="*/ 19739 h 45513"/>
                              <a:gd name="connsiteX20" fmla="*/ 37783 w 109542"/>
                              <a:gd name="connsiteY20" fmla="*/ 26183 h 45513"/>
                              <a:gd name="connsiteX21" fmla="*/ 19038 w 109542"/>
                              <a:gd name="connsiteY21" fmla="*/ 35262 h 45513"/>
                              <a:gd name="connsiteX22" fmla="*/ 0 w 109542"/>
                              <a:gd name="connsiteY22" fmla="*/ 45221 h 45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09542" h="45513">
                                <a:moveTo>
                                  <a:pt x="0" y="45221"/>
                                </a:moveTo>
                                <a:cubicBezTo>
                                  <a:pt x="0" y="45221"/>
                                  <a:pt x="3222" y="36434"/>
                                  <a:pt x="12009" y="26476"/>
                                </a:cubicBezTo>
                                <a:cubicBezTo>
                                  <a:pt x="16402" y="21204"/>
                                  <a:pt x="22260" y="15931"/>
                                  <a:pt x="29289" y="10952"/>
                                </a:cubicBezTo>
                                <a:cubicBezTo>
                                  <a:pt x="33097" y="8609"/>
                                  <a:pt x="36905" y="5973"/>
                                  <a:pt x="41298" y="4509"/>
                                </a:cubicBezTo>
                                <a:cubicBezTo>
                                  <a:pt x="45691" y="2458"/>
                                  <a:pt x="50378" y="1580"/>
                                  <a:pt x="55357" y="408"/>
                                </a:cubicBezTo>
                                <a:cubicBezTo>
                                  <a:pt x="60336" y="115"/>
                                  <a:pt x="65608" y="-471"/>
                                  <a:pt x="70880" y="701"/>
                                </a:cubicBezTo>
                                <a:cubicBezTo>
                                  <a:pt x="73516" y="1287"/>
                                  <a:pt x="75859" y="1872"/>
                                  <a:pt x="78495" y="2458"/>
                                </a:cubicBezTo>
                                <a:cubicBezTo>
                                  <a:pt x="80839" y="3337"/>
                                  <a:pt x="82889" y="4801"/>
                                  <a:pt x="85232" y="5973"/>
                                </a:cubicBezTo>
                                <a:cubicBezTo>
                                  <a:pt x="89918" y="8023"/>
                                  <a:pt x="92847" y="11538"/>
                                  <a:pt x="95776" y="14467"/>
                                </a:cubicBezTo>
                                <a:cubicBezTo>
                                  <a:pt x="98998" y="17103"/>
                                  <a:pt x="100755" y="20911"/>
                                  <a:pt x="102513" y="23840"/>
                                </a:cubicBezTo>
                                <a:cubicBezTo>
                                  <a:pt x="106320" y="29697"/>
                                  <a:pt x="107199" y="35555"/>
                                  <a:pt x="108371" y="39363"/>
                                </a:cubicBezTo>
                                <a:cubicBezTo>
                                  <a:pt x="109249" y="43171"/>
                                  <a:pt x="109542" y="45514"/>
                                  <a:pt x="109542" y="45514"/>
                                </a:cubicBezTo>
                                <a:cubicBezTo>
                                  <a:pt x="109542" y="45514"/>
                                  <a:pt x="107785" y="44049"/>
                                  <a:pt x="104856" y="41413"/>
                                </a:cubicBezTo>
                                <a:cubicBezTo>
                                  <a:pt x="103391" y="39949"/>
                                  <a:pt x="101927" y="38484"/>
                                  <a:pt x="100170" y="36727"/>
                                </a:cubicBezTo>
                                <a:cubicBezTo>
                                  <a:pt x="98705" y="34677"/>
                                  <a:pt x="96069" y="33212"/>
                                  <a:pt x="93726" y="31162"/>
                                </a:cubicBezTo>
                                <a:cubicBezTo>
                                  <a:pt x="91383" y="29405"/>
                                  <a:pt x="89040" y="27061"/>
                                  <a:pt x="86111" y="25597"/>
                                </a:cubicBezTo>
                                <a:cubicBezTo>
                                  <a:pt x="83475" y="24132"/>
                                  <a:pt x="80546" y="22082"/>
                                  <a:pt x="77617" y="21496"/>
                                </a:cubicBezTo>
                                <a:cubicBezTo>
                                  <a:pt x="76152" y="20911"/>
                                  <a:pt x="74688" y="20325"/>
                                  <a:pt x="73224" y="20032"/>
                                </a:cubicBezTo>
                                <a:cubicBezTo>
                                  <a:pt x="71466" y="20032"/>
                                  <a:pt x="70001" y="19739"/>
                                  <a:pt x="68537" y="19446"/>
                                </a:cubicBezTo>
                                <a:cubicBezTo>
                                  <a:pt x="65315" y="18860"/>
                                  <a:pt x="62093" y="19446"/>
                                  <a:pt x="58579" y="19739"/>
                                </a:cubicBezTo>
                                <a:cubicBezTo>
                                  <a:pt x="51842" y="20618"/>
                                  <a:pt x="44520" y="23254"/>
                                  <a:pt x="37783" y="26183"/>
                                </a:cubicBezTo>
                                <a:cubicBezTo>
                                  <a:pt x="31047" y="29112"/>
                                  <a:pt x="24603" y="32333"/>
                                  <a:pt x="19038" y="35262"/>
                                </a:cubicBezTo>
                                <a:cubicBezTo>
                                  <a:pt x="7615" y="41120"/>
                                  <a:pt x="0" y="45221"/>
                                  <a:pt x="0" y="452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0" name="Freeform: Shape 4509">
                            <a:extLst>
                              <a:ext uri="{FF2B5EF4-FFF2-40B4-BE49-F238E27FC236}">
                                <a16:creationId xmlns:a16="http://schemas.microsoft.com/office/drawing/2014/main" id="{1B83C9C0-5538-47D3-8087-23ADA6020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7218" y="4248049"/>
                            <a:ext cx="70880" cy="25798"/>
                          </a:xfrm>
                          <a:custGeom>
                            <a:avLst/>
                            <a:gdLst>
                              <a:gd name="connsiteX0" fmla="*/ 70881 w 70880"/>
                              <a:gd name="connsiteY0" fmla="*/ 0 h 25798"/>
                              <a:gd name="connsiteX1" fmla="*/ 62679 w 70880"/>
                              <a:gd name="connsiteY1" fmla="*/ 9373 h 25798"/>
                              <a:gd name="connsiteX2" fmla="*/ 38955 w 70880"/>
                              <a:gd name="connsiteY2" fmla="*/ 22846 h 25798"/>
                              <a:gd name="connsiteX3" fmla="*/ 31633 w 70880"/>
                              <a:gd name="connsiteY3" fmla="*/ 24603 h 25798"/>
                              <a:gd name="connsiteX4" fmla="*/ 24603 w 70880"/>
                              <a:gd name="connsiteY4" fmla="*/ 25482 h 25798"/>
                              <a:gd name="connsiteX5" fmla="*/ 12009 w 70880"/>
                              <a:gd name="connsiteY5" fmla="*/ 25189 h 25798"/>
                              <a:gd name="connsiteX6" fmla="*/ 0 w 70880"/>
                              <a:gd name="connsiteY6" fmla="*/ 21967 h 25798"/>
                              <a:gd name="connsiteX7" fmla="*/ 11716 w 70880"/>
                              <a:gd name="connsiteY7" fmla="*/ 19624 h 25798"/>
                              <a:gd name="connsiteX8" fmla="*/ 23139 w 70880"/>
                              <a:gd name="connsiteY8" fmla="*/ 16988 h 25798"/>
                              <a:gd name="connsiteX9" fmla="*/ 36026 w 70880"/>
                              <a:gd name="connsiteY9" fmla="*/ 13473 h 25798"/>
                              <a:gd name="connsiteX10" fmla="*/ 48621 w 70880"/>
                              <a:gd name="connsiteY10" fmla="*/ 9080 h 25798"/>
                              <a:gd name="connsiteX11" fmla="*/ 59750 w 70880"/>
                              <a:gd name="connsiteY11" fmla="*/ 4686 h 25798"/>
                              <a:gd name="connsiteX12" fmla="*/ 70881 w 70880"/>
                              <a:gd name="connsiteY12" fmla="*/ 0 h 2579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70880" h="25798">
                                <a:moveTo>
                                  <a:pt x="70881" y="0"/>
                                </a:moveTo>
                                <a:cubicBezTo>
                                  <a:pt x="70881" y="0"/>
                                  <a:pt x="68244" y="4393"/>
                                  <a:pt x="62679" y="9373"/>
                                </a:cubicBezTo>
                                <a:cubicBezTo>
                                  <a:pt x="57114" y="14352"/>
                                  <a:pt x="48621" y="19624"/>
                                  <a:pt x="38955" y="22846"/>
                                </a:cubicBezTo>
                                <a:cubicBezTo>
                                  <a:pt x="36612" y="23432"/>
                                  <a:pt x="33976" y="24017"/>
                                  <a:pt x="31633" y="24603"/>
                                </a:cubicBezTo>
                                <a:cubicBezTo>
                                  <a:pt x="29289" y="25482"/>
                                  <a:pt x="26654" y="25189"/>
                                  <a:pt x="24603" y="25482"/>
                                </a:cubicBezTo>
                                <a:cubicBezTo>
                                  <a:pt x="19917" y="25482"/>
                                  <a:pt x="15524" y="26360"/>
                                  <a:pt x="12009" y="25189"/>
                                </a:cubicBezTo>
                                <a:cubicBezTo>
                                  <a:pt x="4687" y="23724"/>
                                  <a:pt x="0" y="21967"/>
                                  <a:pt x="0" y="21967"/>
                                </a:cubicBezTo>
                                <a:cubicBezTo>
                                  <a:pt x="0" y="21967"/>
                                  <a:pt x="4979" y="20503"/>
                                  <a:pt x="11716" y="19624"/>
                                </a:cubicBezTo>
                                <a:cubicBezTo>
                                  <a:pt x="15231" y="19331"/>
                                  <a:pt x="19038" y="17866"/>
                                  <a:pt x="23139" y="16988"/>
                                </a:cubicBezTo>
                                <a:cubicBezTo>
                                  <a:pt x="27239" y="16402"/>
                                  <a:pt x="31633" y="14645"/>
                                  <a:pt x="36026" y="13473"/>
                                </a:cubicBezTo>
                                <a:cubicBezTo>
                                  <a:pt x="40420" y="12594"/>
                                  <a:pt x="44520" y="10251"/>
                                  <a:pt x="48621" y="9080"/>
                                </a:cubicBezTo>
                                <a:cubicBezTo>
                                  <a:pt x="52721" y="7322"/>
                                  <a:pt x="56529" y="5858"/>
                                  <a:pt x="59750" y="4686"/>
                                </a:cubicBezTo>
                                <a:cubicBezTo>
                                  <a:pt x="66487" y="2050"/>
                                  <a:pt x="70881" y="0"/>
                                  <a:pt x="708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1" name="Freeform: Shape 4510">
                            <a:extLst>
                              <a:ext uri="{FF2B5EF4-FFF2-40B4-BE49-F238E27FC236}">
                                <a16:creationId xmlns:a16="http://schemas.microsoft.com/office/drawing/2014/main" id="{72E75442-ACD5-4149-A646-F6BA2AAB90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420" y="3913604"/>
                            <a:ext cx="129459" cy="171836"/>
                          </a:xfrm>
                          <a:custGeom>
                            <a:avLst/>
                            <a:gdLst>
                              <a:gd name="connsiteX0" fmla="*/ 0 w 129459"/>
                              <a:gd name="connsiteY0" fmla="*/ 87828 h 171836"/>
                              <a:gd name="connsiteX1" fmla="*/ 60336 w 129459"/>
                              <a:gd name="connsiteY1" fmla="*/ 838 h 171836"/>
                              <a:gd name="connsiteX2" fmla="*/ 129459 w 129459"/>
                              <a:gd name="connsiteY2" fmla="*/ 72304 h 171836"/>
                              <a:gd name="connsiteX3" fmla="*/ 125359 w 129459"/>
                              <a:gd name="connsiteY3" fmla="*/ 117117 h 171836"/>
                              <a:gd name="connsiteX4" fmla="*/ 104856 w 129459"/>
                              <a:gd name="connsiteY4" fmla="*/ 171595 h 171836"/>
                              <a:gd name="connsiteX5" fmla="*/ 12009 w 129459"/>
                              <a:gd name="connsiteY5" fmla="*/ 72304 h 171836"/>
                              <a:gd name="connsiteX6" fmla="*/ 0 w 129459"/>
                              <a:gd name="connsiteY6" fmla="*/ 87828 h 1718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29459" h="171836">
                                <a:moveTo>
                                  <a:pt x="0" y="87828"/>
                                </a:moveTo>
                                <a:cubicBezTo>
                                  <a:pt x="0" y="87828"/>
                                  <a:pt x="879" y="-9999"/>
                                  <a:pt x="60336" y="838"/>
                                </a:cubicBezTo>
                                <a:cubicBezTo>
                                  <a:pt x="119794" y="11968"/>
                                  <a:pt x="129459" y="72304"/>
                                  <a:pt x="129459" y="72304"/>
                                </a:cubicBezTo>
                                <a:cubicBezTo>
                                  <a:pt x="129459" y="72304"/>
                                  <a:pt x="100170" y="97493"/>
                                  <a:pt x="125359" y="117117"/>
                                </a:cubicBezTo>
                                <a:cubicBezTo>
                                  <a:pt x="125359" y="117117"/>
                                  <a:pt x="137660" y="167495"/>
                                  <a:pt x="104856" y="171595"/>
                                </a:cubicBezTo>
                                <a:cubicBezTo>
                                  <a:pt x="72345" y="175696"/>
                                  <a:pt x="12009" y="126783"/>
                                  <a:pt x="12009" y="72304"/>
                                </a:cubicBezTo>
                                <a:cubicBezTo>
                                  <a:pt x="12302" y="72597"/>
                                  <a:pt x="4100" y="82263"/>
                                  <a:pt x="0" y="8782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>
                              <a:alpha val="7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2" name="Freeform: Shape 4511">
                            <a:extLst>
                              <a:ext uri="{FF2B5EF4-FFF2-40B4-BE49-F238E27FC236}">
                                <a16:creationId xmlns:a16="http://schemas.microsoft.com/office/drawing/2014/main" id="{F5B93A03-00FE-41A8-A67C-2941FF4CF3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127" y="3911514"/>
                            <a:ext cx="129166" cy="89918"/>
                          </a:xfrm>
                          <a:custGeom>
                            <a:avLst/>
                            <a:gdLst>
                              <a:gd name="connsiteX0" fmla="*/ 293 w 129166"/>
                              <a:gd name="connsiteY0" fmla="*/ 89919 h 89918"/>
                              <a:gd name="connsiteX1" fmla="*/ 0 w 129166"/>
                              <a:gd name="connsiteY1" fmla="*/ 80253 h 89918"/>
                              <a:gd name="connsiteX2" fmla="*/ 2343 w 129166"/>
                              <a:gd name="connsiteY2" fmla="*/ 54478 h 89918"/>
                              <a:gd name="connsiteX3" fmla="*/ 6737 w 129166"/>
                              <a:gd name="connsiteY3" fmla="*/ 37783 h 89918"/>
                              <a:gd name="connsiteX4" fmla="*/ 15231 w 129166"/>
                              <a:gd name="connsiteY4" fmla="*/ 20210 h 89918"/>
                              <a:gd name="connsiteX5" fmla="*/ 21967 w 129166"/>
                              <a:gd name="connsiteY5" fmla="*/ 12009 h 89918"/>
                              <a:gd name="connsiteX6" fmla="*/ 30754 w 129166"/>
                              <a:gd name="connsiteY6" fmla="*/ 5272 h 89918"/>
                              <a:gd name="connsiteX7" fmla="*/ 41005 w 129166"/>
                              <a:gd name="connsiteY7" fmla="*/ 1172 h 89918"/>
                              <a:gd name="connsiteX8" fmla="*/ 52135 w 129166"/>
                              <a:gd name="connsiteY8" fmla="*/ 0 h 89918"/>
                              <a:gd name="connsiteX9" fmla="*/ 62972 w 129166"/>
                              <a:gd name="connsiteY9" fmla="*/ 1464 h 89918"/>
                              <a:gd name="connsiteX10" fmla="*/ 73224 w 129166"/>
                              <a:gd name="connsiteY10" fmla="*/ 4393 h 89918"/>
                              <a:gd name="connsiteX11" fmla="*/ 91969 w 129166"/>
                              <a:gd name="connsiteY11" fmla="*/ 13766 h 89918"/>
                              <a:gd name="connsiteX12" fmla="*/ 99584 w 129166"/>
                              <a:gd name="connsiteY12" fmla="*/ 20210 h 89918"/>
                              <a:gd name="connsiteX13" fmla="*/ 106028 w 129166"/>
                              <a:gd name="connsiteY13" fmla="*/ 27239 h 89918"/>
                              <a:gd name="connsiteX14" fmla="*/ 116279 w 129166"/>
                              <a:gd name="connsiteY14" fmla="*/ 41298 h 89918"/>
                              <a:gd name="connsiteX15" fmla="*/ 122723 w 129166"/>
                              <a:gd name="connsiteY15" fmla="*/ 54478 h 89918"/>
                              <a:gd name="connsiteX16" fmla="*/ 126237 w 129166"/>
                              <a:gd name="connsiteY16" fmla="*/ 65023 h 89918"/>
                              <a:gd name="connsiteX17" fmla="*/ 129166 w 129166"/>
                              <a:gd name="connsiteY17" fmla="*/ 74395 h 89918"/>
                              <a:gd name="connsiteX18" fmla="*/ 125652 w 129166"/>
                              <a:gd name="connsiteY18" fmla="*/ 65315 h 89918"/>
                              <a:gd name="connsiteX19" fmla="*/ 121258 w 129166"/>
                              <a:gd name="connsiteY19" fmla="*/ 55064 h 89918"/>
                              <a:gd name="connsiteX20" fmla="*/ 113936 w 129166"/>
                              <a:gd name="connsiteY20" fmla="*/ 42763 h 89918"/>
                              <a:gd name="connsiteX21" fmla="*/ 103392 w 129166"/>
                              <a:gd name="connsiteY21" fmla="*/ 29582 h 89918"/>
                              <a:gd name="connsiteX22" fmla="*/ 96948 w 129166"/>
                              <a:gd name="connsiteY22" fmla="*/ 23139 h 89918"/>
                              <a:gd name="connsiteX23" fmla="*/ 89333 w 129166"/>
                              <a:gd name="connsiteY23" fmla="*/ 17281 h 89918"/>
                              <a:gd name="connsiteX24" fmla="*/ 71466 w 129166"/>
                              <a:gd name="connsiteY24" fmla="*/ 8787 h 89918"/>
                              <a:gd name="connsiteX25" fmla="*/ 61508 w 129166"/>
                              <a:gd name="connsiteY25" fmla="*/ 6151 h 89918"/>
                              <a:gd name="connsiteX26" fmla="*/ 51256 w 129166"/>
                              <a:gd name="connsiteY26" fmla="*/ 4979 h 89918"/>
                              <a:gd name="connsiteX27" fmla="*/ 41298 w 129166"/>
                              <a:gd name="connsiteY27" fmla="*/ 5858 h 89918"/>
                              <a:gd name="connsiteX28" fmla="*/ 31926 w 129166"/>
                              <a:gd name="connsiteY28" fmla="*/ 9373 h 89918"/>
                              <a:gd name="connsiteX29" fmla="*/ 24017 w 129166"/>
                              <a:gd name="connsiteY29" fmla="*/ 15231 h 89918"/>
                              <a:gd name="connsiteX30" fmla="*/ 17867 w 129166"/>
                              <a:gd name="connsiteY30" fmla="*/ 22553 h 89918"/>
                              <a:gd name="connsiteX31" fmla="*/ 4101 w 129166"/>
                              <a:gd name="connsiteY31" fmla="*/ 55064 h 89918"/>
                              <a:gd name="connsiteX32" fmla="*/ 293 w 129166"/>
                              <a:gd name="connsiteY32" fmla="*/ 89919 h 899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</a:cxnLst>
                            <a:rect l="l" t="t" r="r" b="b"/>
                            <a:pathLst>
                              <a:path w="129166" h="89918">
                                <a:moveTo>
                                  <a:pt x="293" y="89919"/>
                                </a:moveTo>
                                <a:cubicBezTo>
                                  <a:pt x="293" y="89919"/>
                                  <a:pt x="0" y="86404"/>
                                  <a:pt x="0" y="80253"/>
                                </a:cubicBezTo>
                                <a:cubicBezTo>
                                  <a:pt x="293" y="74102"/>
                                  <a:pt x="293" y="65023"/>
                                  <a:pt x="2343" y="54478"/>
                                </a:cubicBezTo>
                                <a:cubicBezTo>
                                  <a:pt x="3515" y="49206"/>
                                  <a:pt x="4686" y="43641"/>
                                  <a:pt x="6737" y="37783"/>
                                </a:cubicBezTo>
                                <a:cubicBezTo>
                                  <a:pt x="8787" y="31926"/>
                                  <a:pt x="11423" y="25775"/>
                                  <a:pt x="15231" y="20210"/>
                                </a:cubicBezTo>
                                <a:cubicBezTo>
                                  <a:pt x="16988" y="17281"/>
                                  <a:pt x="19624" y="14938"/>
                                  <a:pt x="21967" y="12009"/>
                                </a:cubicBezTo>
                                <a:cubicBezTo>
                                  <a:pt x="24603" y="9666"/>
                                  <a:pt x="27825" y="7615"/>
                                  <a:pt x="30754" y="5272"/>
                                </a:cubicBezTo>
                                <a:cubicBezTo>
                                  <a:pt x="34269" y="3808"/>
                                  <a:pt x="37491" y="2343"/>
                                  <a:pt x="41005" y="1172"/>
                                </a:cubicBezTo>
                                <a:cubicBezTo>
                                  <a:pt x="44813" y="879"/>
                                  <a:pt x="48328" y="0"/>
                                  <a:pt x="52135" y="0"/>
                                </a:cubicBezTo>
                                <a:lnTo>
                                  <a:pt x="62972" y="1464"/>
                                </a:lnTo>
                                <a:cubicBezTo>
                                  <a:pt x="66487" y="2050"/>
                                  <a:pt x="70002" y="3515"/>
                                  <a:pt x="73224" y="4393"/>
                                </a:cubicBezTo>
                                <a:cubicBezTo>
                                  <a:pt x="80253" y="6151"/>
                                  <a:pt x="86404" y="9958"/>
                                  <a:pt x="91969" y="13766"/>
                                </a:cubicBezTo>
                                <a:cubicBezTo>
                                  <a:pt x="94605" y="15816"/>
                                  <a:pt x="97241" y="17867"/>
                                  <a:pt x="99584" y="20210"/>
                                </a:cubicBezTo>
                                <a:cubicBezTo>
                                  <a:pt x="101927" y="22553"/>
                                  <a:pt x="103977" y="24896"/>
                                  <a:pt x="106028" y="27239"/>
                                </a:cubicBezTo>
                                <a:cubicBezTo>
                                  <a:pt x="110128" y="31926"/>
                                  <a:pt x="113057" y="36905"/>
                                  <a:pt x="116279" y="41298"/>
                                </a:cubicBezTo>
                                <a:cubicBezTo>
                                  <a:pt x="118622" y="45984"/>
                                  <a:pt x="120672" y="50671"/>
                                  <a:pt x="122723" y="54478"/>
                                </a:cubicBezTo>
                                <a:cubicBezTo>
                                  <a:pt x="124480" y="58579"/>
                                  <a:pt x="125359" y="62094"/>
                                  <a:pt x="126237" y="65023"/>
                                </a:cubicBezTo>
                                <a:cubicBezTo>
                                  <a:pt x="127995" y="70880"/>
                                  <a:pt x="129166" y="74395"/>
                                  <a:pt x="129166" y="74395"/>
                                </a:cubicBezTo>
                                <a:cubicBezTo>
                                  <a:pt x="129166" y="74395"/>
                                  <a:pt x="127995" y="71173"/>
                                  <a:pt x="125652" y="65315"/>
                                </a:cubicBezTo>
                                <a:cubicBezTo>
                                  <a:pt x="124480" y="62387"/>
                                  <a:pt x="123309" y="58872"/>
                                  <a:pt x="121258" y="55064"/>
                                </a:cubicBezTo>
                                <a:cubicBezTo>
                                  <a:pt x="119208" y="51256"/>
                                  <a:pt x="116572" y="47156"/>
                                  <a:pt x="113936" y="42763"/>
                                </a:cubicBezTo>
                                <a:cubicBezTo>
                                  <a:pt x="110714" y="38662"/>
                                  <a:pt x="107492" y="33976"/>
                                  <a:pt x="103392" y="29582"/>
                                </a:cubicBezTo>
                                <a:cubicBezTo>
                                  <a:pt x="101341" y="27532"/>
                                  <a:pt x="98998" y="25482"/>
                                  <a:pt x="96948" y="23139"/>
                                </a:cubicBezTo>
                                <a:cubicBezTo>
                                  <a:pt x="94605" y="21088"/>
                                  <a:pt x="91969" y="19331"/>
                                  <a:pt x="89333" y="17281"/>
                                </a:cubicBezTo>
                                <a:cubicBezTo>
                                  <a:pt x="84061" y="13766"/>
                                  <a:pt x="78496" y="10251"/>
                                  <a:pt x="71466" y="8787"/>
                                </a:cubicBezTo>
                                <a:cubicBezTo>
                                  <a:pt x="68244" y="7908"/>
                                  <a:pt x="65023" y="6444"/>
                                  <a:pt x="61508" y="6151"/>
                                </a:cubicBezTo>
                                <a:lnTo>
                                  <a:pt x="51256" y="4979"/>
                                </a:lnTo>
                                <a:cubicBezTo>
                                  <a:pt x="48035" y="5272"/>
                                  <a:pt x="44520" y="5565"/>
                                  <a:pt x="41298" y="5858"/>
                                </a:cubicBezTo>
                                <a:cubicBezTo>
                                  <a:pt x="38076" y="6737"/>
                                  <a:pt x="35147" y="8201"/>
                                  <a:pt x="31926" y="9373"/>
                                </a:cubicBezTo>
                                <a:cubicBezTo>
                                  <a:pt x="29289" y="11423"/>
                                  <a:pt x="26360" y="12887"/>
                                  <a:pt x="24017" y="15231"/>
                                </a:cubicBezTo>
                                <a:cubicBezTo>
                                  <a:pt x="21967" y="17867"/>
                                  <a:pt x="19331" y="19917"/>
                                  <a:pt x="17867" y="22553"/>
                                </a:cubicBezTo>
                                <a:cubicBezTo>
                                  <a:pt x="10544" y="33097"/>
                                  <a:pt x="6444" y="44813"/>
                                  <a:pt x="4101" y="55064"/>
                                </a:cubicBezTo>
                                <a:cubicBezTo>
                                  <a:pt x="586" y="75860"/>
                                  <a:pt x="293" y="89919"/>
                                  <a:pt x="293" y="8991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3" name="Freeform: Shape 4512">
                            <a:extLst>
                              <a:ext uri="{FF2B5EF4-FFF2-40B4-BE49-F238E27FC236}">
                                <a16:creationId xmlns:a16="http://schemas.microsoft.com/office/drawing/2014/main" id="{5B167FAA-2491-491E-A256-54D292F601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808" y="3940803"/>
                            <a:ext cx="45071" cy="108663"/>
                          </a:xfrm>
                          <a:custGeom>
                            <a:avLst/>
                            <a:gdLst>
                              <a:gd name="connsiteX0" fmla="*/ 43314 w 45071"/>
                              <a:gd name="connsiteY0" fmla="*/ 108664 h 108663"/>
                              <a:gd name="connsiteX1" fmla="*/ 43314 w 45071"/>
                              <a:gd name="connsiteY1" fmla="*/ 108664 h 108663"/>
                              <a:gd name="connsiteX2" fmla="*/ 40971 w 45071"/>
                              <a:gd name="connsiteY2" fmla="*/ 89919 h 108663"/>
                              <a:gd name="connsiteX3" fmla="*/ 45071 w 45071"/>
                              <a:gd name="connsiteY3" fmla="*/ 45106 h 108663"/>
                              <a:gd name="connsiteX4" fmla="*/ 23104 w 45071"/>
                              <a:gd name="connsiteY4" fmla="*/ 293 h 108663"/>
                              <a:gd name="connsiteX5" fmla="*/ 21640 w 45071"/>
                              <a:gd name="connsiteY5" fmla="*/ 0 h 108663"/>
                              <a:gd name="connsiteX6" fmla="*/ 43314 w 45071"/>
                              <a:gd name="connsiteY6" fmla="*/ 108664 h 108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45071" h="108663">
                                <a:moveTo>
                                  <a:pt x="43314" y="108664"/>
                                </a:moveTo>
                                <a:lnTo>
                                  <a:pt x="43314" y="108664"/>
                                </a:lnTo>
                                <a:cubicBezTo>
                                  <a:pt x="43021" y="98413"/>
                                  <a:pt x="40971" y="89919"/>
                                  <a:pt x="40971" y="89919"/>
                                </a:cubicBezTo>
                                <a:cubicBezTo>
                                  <a:pt x="15782" y="70295"/>
                                  <a:pt x="45071" y="45106"/>
                                  <a:pt x="45071" y="45106"/>
                                </a:cubicBezTo>
                                <a:cubicBezTo>
                                  <a:pt x="45071" y="45106"/>
                                  <a:pt x="41263" y="20796"/>
                                  <a:pt x="23104" y="293"/>
                                </a:cubicBezTo>
                                <a:lnTo>
                                  <a:pt x="21640" y="0"/>
                                </a:lnTo>
                                <a:cubicBezTo>
                                  <a:pt x="21640" y="293"/>
                                  <a:pt x="-39282" y="77910"/>
                                  <a:pt x="43314" y="10866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4515" name="Freeform: Shape 4514">
                          <a:extLst>
                            <a:ext uri="{FF2B5EF4-FFF2-40B4-BE49-F238E27FC236}">
                              <a16:creationId xmlns:a16="http://schemas.microsoft.com/office/drawing/2014/main" id="{620A75BE-6542-4E8F-8699-41737B49DB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1808" y="4072606"/>
                          <a:ext cx="610098" cy="302287"/>
                        </a:xfrm>
                        <a:custGeom>
                          <a:avLst/>
                          <a:gdLst>
                            <a:gd name="connsiteX0" fmla="*/ 610098 w 610098"/>
                            <a:gd name="connsiteY0" fmla="*/ 280886 h 302287"/>
                            <a:gd name="connsiteX1" fmla="*/ 36026 w 610098"/>
                            <a:gd name="connsiteY1" fmla="*/ 0 h 302287"/>
                            <a:gd name="connsiteX2" fmla="*/ 0 w 610098"/>
                            <a:gd name="connsiteY2" fmla="*/ 28704 h 302287"/>
                            <a:gd name="connsiteX3" fmla="*/ 9080 w 610098"/>
                            <a:gd name="connsiteY3" fmla="*/ 57700 h 302287"/>
                            <a:gd name="connsiteX4" fmla="*/ 610098 w 610098"/>
                            <a:gd name="connsiteY4" fmla="*/ 280886 h 302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10098" h="302287">
                              <a:moveTo>
                                <a:pt x="610098" y="280886"/>
                              </a:moveTo>
                              <a:cubicBezTo>
                                <a:pt x="128580" y="316033"/>
                                <a:pt x="36026" y="0"/>
                                <a:pt x="36026" y="0"/>
                              </a:cubicBezTo>
                              <a:cubicBezTo>
                                <a:pt x="16402" y="20503"/>
                                <a:pt x="0" y="28704"/>
                                <a:pt x="0" y="28704"/>
                              </a:cubicBezTo>
                              <a:cubicBezTo>
                                <a:pt x="5272" y="47156"/>
                                <a:pt x="9080" y="57700"/>
                                <a:pt x="9080" y="57700"/>
                              </a:cubicBezTo>
                              <a:cubicBezTo>
                                <a:pt x="103392" y="297873"/>
                                <a:pt x="405658" y="334192"/>
                                <a:pt x="610098" y="2808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6F51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516" name="Graphic 4369">
                        <a:extLst>
                          <a:ext uri="{FF2B5EF4-FFF2-40B4-BE49-F238E27FC236}">
                            <a16:creationId xmlns:a16="http://schemas.microsoft.com/office/drawing/2014/main" id="{703643DF-DA4E-4910-A6E9-11F0088FD5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65333" y="4051224"/>
                        <a:ext cx="270048" cy="144291"/>
                        <a:chOff x="5565333" y="4051224"/>
                        <a:chExt cx="270048" cy="144291"/>
                      </a:xfrm>
                    </p:grpSpPr>
                    <p:sp>
                      <p:nvSpPr>
                        <p:cNvPr id="4517" name="Freeform: Shape 4516">
                          <a:extLst>
                            <a:ext uri="{FF2B5EF4-FFF2-40B4-BE49-F238E27FC236}">
                              <a16:creationId xmlns:a16="http://schemas.microsoft.com/office/drawing/2014/main" id="{E0676CE2-DCDC-4747-99E1-4D42EFF767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144288"/>
                        </a:xfrm>
                        <a:custGeom>
                          <a:avLst/>
                          <a:gdLst>
                            <a:gd name="connsiteX0" fmla="*/ 270048 w 270048"/>
                            <a:gd name="connsiteY0" fmla="*/ 0 h 144288"/>
                            <a:gd name="connsiteX1" fmla="*/ 0 w 270048"/>
                            <a:gd name="connsiteY1" fmla="*/ 40127 h 144288"/>
                            <a:gd name="connsiteX2" fmla="*/ 142639 w 270048"/>
                            <a:gd name="connsiteY2" fmla="*/ 144104 h 144288"/>
                            <a:gd name="connsiteX3" fmla="*/ 270048 w 270048"/>
                            <a:gd name="connsiteY3" fmla="*/ 0 h 144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70048" h="144288">
                              <a:moveTo>
                                <a:pt x="270048" y="0"/>
                              </a:move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22260" y="149376"/>
                                <a:pt x="142639" y="144104"/>
                              </a:cubicBezTo>
                              <a:cubicBezTo>
                                <a:pt x="263312" y="138539"/>
                                <a:pt x="270048" y="0"/>
                                <a:pt x="27004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131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8" name="Freeform: Shape 4517">
                          <a:extLst>
                            <a:ext uri="{FF2B5EF4-FFF2-40B4-BE49-F238E27FC236}">
                              <a16:creationId xmlns:a16="http://schemas.microsoft.com/office/drawing/2014/main" id="{EA6D7244-C112-4E75-9392-68B034D2C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54543"/>
                        </a:xfrm>
                        <a:custGeom>
                          <a:avLst/>
                          <a:gdLst>
                            <a:gd name="connsiteX0" fmla="*/ 268584 w 270048"/>
                            <a:gd name="connsiteY0" fmla="*/ 12887 h 54543"/>
                            <a:gd name="connsiteX1" fmla="*/ 270048 w 270048"/>
                            <a:gd name="connsiteY1" fmla="*/ 0 h 54543"/>
                            <a:gd name="connsiteX2" fmla="*/ 0 w 270048"/>
                            <a:gd name="connsiteY2" fmla="*/ 40127 h 54543"/>
                            <a:gd name="connsiteX3" fmla="*/ 3808 w 270048"/>
                            <a:gd name="connsiteY3" fmla="*/ 52721 h 54543"/>
                            <a:gd name="connsiteX4" fmla="*/ 268584 w 270048"/>
                            <a:gd name="connsiteY4" fmla="*/ 12887 h 545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0048" h="54543">
                              <a:moveTo>
                                <a:pt x="268584" y="12887"/>
                              </a:moveTo>
                              <a:cubicBezTo>
                                <a:pt x="269755" y="4979"/>
                                <a:pt x="270048" y="0"/>
                                <a:pt x="270048" y="0"/>
                              </a:cubicBez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1172" y="45106"/>
                                <a:pt x="3808" y="52721"/>
                              </a:cubicBezTo>
                              <a:cubicBezTo>
                                <a:pt x="217621" y="62386"/>
                                <a:pt x="253353" y="31340"/>
                                <a:pt x="268584" y="128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9" name="Freeform: Shape 4518">
                          <a:extLst>
                            <a:ext uri="{FF2B5EF4-FFF2-40B4-BE49-F238E27FC236}">
                              <a16:creationId xmlns:a16="http://schemas.microsoft.com/office/drawing/2014/main" id="{43D7C378-7846-4A98-863D-2548ADE92B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85835" y="4131445"/>
                          <a:ext cx="166949" cy="64070"/>
                        </a:xfrm>
                        <a:custGeom>
                          <a:avLst/>
                          <a:gdLst>
                            <a:gd name="connsiteX0" fmla="*/ 62679 w 166949"/>
                            <a:gd name="connsiteY0" fmla="*/ 8819 h 64070"/>
                            <a:gd name="connsiteX1" fmla="*/ 0 w 166949"/>
                            <a:gd name="connsiteY1" fmla="*/ 5597 h 64070"/>
                            <a:gd name="connsiteX2" fmla="*/ 122430 w 166949"/>
                            <a:gd name="connsiteY2" fmla="*/ 63883 h 64070"/>
                            <a:gd name="connsiteX3" fmla="*/ 166950 w 166949"/>
                            <a:gd name="connsiteY3" fmla="*/ 54217 h 64070"/>
                            <a:gd name="connsiteX4" fmla="*/ 62679 w 166949"/>
                            <a:gd name="connsiteY4" fmla="*/ 8819 h 64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949" h="64070">
                              <a:moveTo>
                                <a:pt x="62679" y="8819"/>
                              </a:moveTo>
                              <a:cubicBezTo>
                                <a:pt x="35733" y="-5826"/>
                                <a:pt x="10837" y="1204"/>
                                <a:pt x="0" y="5597"/>
                              </a:cubicBezTo>
                              <a:cubicBezTo>
                                <a:pt x="19331" y="34886"/>
                                <a:pt x="55943" y="66812"/>
                                <a:pt x="122430" y="63883"/>
                              </a:cubicBezTo>
                              <a:cubicBezTo>
                                <a:pt x="139418" y="63004"/>
                                <a:pt x="154355" y="59490"/>
                                <a:pt x="166950" y="54217"/>
                              </a:cubicBezTo>
                              <a:cubicBezTo>
                                <a:pt x="113936" y="-22521"/>
                                <a:pt x="62679" y="8819"/>
                                <a:pt x="62679" y="88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4807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520" name="Freeform: Shape 4519">
                      <a:extLst>
                        <a:ext uri="{FF2B5EF4-FFF2-40B4-BE49-F238E27FC236}">
                          <a16:creationId xmlns:a16="http://schemas.microsoft.com/office/drawing/2014/main" id="{664BBD4A-FFA1-4076-95C5-226A77F80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563" y="3882517"/>
                      <a:ext cx="41298" cy="12008"/>
                    </a:xfrm>
                    <a:custGeom>
                      <a:avLst/>
                      <a:gdLst>
                        <a:gd name="connsiteX0" fmla="*/ 40419 w 41298"/>
                        <a:gd name="connsiteY0" fmla="*/ 12009 h 12008"/>
                        <a:gd name="connsiteX1" fmla="*/ 0 w 41298"/>
                        <a:gd name="connsiteY1" fmla="*/ 2636 h 12008"/>
                        <a:gd name="connsiteX2" fmla="*/ 41298 w 41298"/>
                        <a:gd name="connsiteY2" fmla="*/ 0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298" h="12008">
                          <a:moveTo>
                            <a:pt x="40419" y="12009"/>
                          </a:moveTo>
                          <a:lnTo>
                            <a:pt x="0" y="2636"/>
                          </a:lnTo>
                          <a:lnTo>
                            <a:pt x="41298" y="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1" name="Freeform: Shape 4520">
                      <a:extLst>
                        <a:ext uri="{FF2B5EF4-FFF2-40B4-BE49-F238E27FC236}">
                          <a16:creationId xmlns:a16="http://schemas.microsoft.com/office/drawing/2014/main" id="{F14F5717-E2AE-4B70-B78C-426053C42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995" y="3845320"/>
                      <a:ext cx="35733" cy="26360"/>
                    </a:xfrm>
                    <a:custGeom>
                      <a:avLst/>
                      <a:gdLst>
                        <a:gd name="connsiteX0" fmla="*/ 28997 w 35733"/>
                        <a:gd name="connsiteY0" fmla="*/ 26360 h 26360"/>
                        <a:gd name="connsiteX1" fmla="*/ 0 w 35733"/>
                        <a:gd name="connsiteY1" fmla="*/ 0 h 26360"/>
                        <a:gd name="connsiteX2" fmla="*/ 35733 w 35733"/>
                        <a:gd name="connsiteY2" fmla="*/ 16402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3" h="26360">
                          <a:moveTo>
                            <a:pt x="28997" y="26360"/>
                          </a:moveTo>
                          <a:lnTo>
                            <a:pt x="0" y="0"/>
                          </a:lnTo>
                          <a:lnTo>
                            <a:pt x="35733" y="1640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2" name="Freeform: Shape 4521">
                      <a:extLst>
                        <a:ext uri="{FF2B5EF4-FFF2-40B4-BE49-F238E27FC236}">
                          <a16:creationId xmlns:a16="http://schemas.microsoft.com/office/drawing/2014/main" id="{E5F93FE0-4FF6-413E-B4CB-DCDC695ED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6586" y="3818373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340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34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3" name="Freeform: Shape 4522">
                      <a:extLst>
                        <a:ext uri="{FF2B5EF4-FFF2-40B4-BE49-F238E27FC236}">
                          <a16:creationId xmlns:a16="http://schemas.microsoft.com/office/drawing/2014/main" id="{962EBF3A-6F39-43AC-936C-1330C0C34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6461" y="3814273"/>
                      <a:ext cx="14058" cy="36611"/>
                    </a:xfrm>
                    <a:custGeom>
                      <a:avLst/>
                      <a:gdLst>
                        <a:gd name="connsiteX0" fmla="*/ 0 w 14058"/>
                        <a:gd name="connsiteY0" fmla="*/ 33976 h 36611"/>
                        <a:gd name="connsiteX1" fmla="*/ 14059 w 14058"/>
                        <a:gd name="connsiteY1" fmla="*/ 0 h 36611"/>
                        <a:gd name="connsiteX2" fmla="*/ 11423 w 14058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8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423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4" name="Freeform: Shape 4523">
                      <a:extLst>
                        <a:ext uri="{FF2B5EF4-FFF2-40B4-BE49-F238E27FC236}">
                          <a16:creationId xmlns:a16="http://schemas.microsoft.com/office/drawing/2014/main" id="{A15A8658-B6D2-4FC6-BEB7-8335186F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1650" y="3832725"/>
                      <a:ext cx="19916" cy="28117"/>
                    </a:xfrm>
                    <a:custGeom>
                      <a:avLst/>
                      <a:gdLst>
                        <a:gd name="connsiteX0" fmla="*/ 0 w 19916"/>
                        <a:gd name="connsiteY0" fmla="*/ 21967 h 28117"/>
                        <a:gd name="connsiteX1" fmla="*/ 19917 w 19916"/>
                        <a:gd name="connsiteY1" fmla="*/ 0 h 28117"/>
                        <a:gd name="connsiteX2" fmla="*/ 10251 w 19916"/>
                        <a:gd name="connsiteY2" fmla="*/ 28118 h 28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916" h="28117">
                          <a:moveTo>
                            <a:pt x="0" y="21967"/>
                          </a:moveTo>
                          <a:lnTo>
                            <a:pt x="19917" y="0"/>
                          </a:lnTo>
                          <a:lnTo>
                            <a:pt x="10251" y="28118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5" name="Freeform: Shape 4524">
                      <a:extLst>
                        <a:ext uri="{FF2B5EF4-FFF2-40B4-BE49-F238E27FC236}">
                          <a16:creationId xmlns:a16="http://schemas.microsoft.com/office/drawing/2014/main" id="{8A082569-495C-4252-AE65-84ECF02F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4166" y="3850592"/>
                      <a:ext cx="34854" cy="12008"/>
                    </a:xfrm>
                    <a:custGeom>
                      <a:avLst/>
                      <a:gdLst>
                        <a:gd name="connsiteX0" fmla="*/ 32804 w 34854"/>
                        <a:gd name="connsiteY0" fmla="*/ 12009 h 12008"/>
                        <a:gd name="connsiteX1" fmla="*/ 0 w 34854"/>
                        <a:gd name="connsiteY1" fmla="*/ 0 h 12008"/>
                        <a:gd name="connsiteX2" fmla="*/ 34854 w 34854"/>
                        <a:gd name="connsiteY2" fmla="*/ 293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4" h="12008">
                          <a:moveTo>
                            <a:pt x="32804" y="12009"/>
                          </a:moveTo>
                          <a:lnTo>
                            <a:pt x="0" y="0"/>
                          </a:lnTo>
                          <a:lnTo>
                            <a:pt x="34854" y="293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6" name="Freeform: Shape 4525">
                      <a:extLst>
                        <a:ext uri="{FF2B5EF4-FFF2-40B4-BE49-F238E27FC236}">
                          <a16:creationId xmlns:a16="http://schemas.microsoft.com/office/drawing/2014/main" id="{7C623FA4-EF80-4BE5-8DEA-904B61F97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0276" y="3813394"/>
                      <a:ext cx="35732" cy="26360"/>
                    </a:xfrm>
                    <a:custGeom>
                      <a:avLst/>
                      <a:gdLst>
                        <a:gd name="connsiteX0" fmla="*/ 29289 w 35732"/>
                        <a:gd name="connsiteY0" fmla="*/ 26360 h 26360"/>
                        <a:gd name="connsiteX1" fmla="*/ 0 w 35732"/>
                        <a:gd name="connsiteY1" fmla="*/ 0 h 26360"/>
                        <a:gd name="connsiteX2" fmla="*/ 35733 w 35732"/>
                        <a:gd name="connsiteY2" fmla="*/ 16695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2" h="26360">
                          <a:moveTo>
                            <a:pt x="29289" y="26360"/>
                          </a:moveTo>
                          <a:lnTo>
                            <a:pt x="0" y="0"/>
                          </a:lnTo>
                          <a:lnTo>
                            <a:pt x="35733" y="16695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7" name="Freeform: Shape 4526">
                      <a:extLst>
                        <a:ext uri="{FF2B5EF4-FFF2-40B4-BE49-F238E27FC236}">
                          <a16:creationId xmlns:a16="http://schemas.microsoft.com/office/drawing/2014/main" id="{E40196D9-C99C-4AF2-85FD-32DFAB8E9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2159" y="3786741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047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047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8" name="Freeform: Shape 4527">
                      <a:extLst>
                        <a:ext uri="{FF2B5EF4-FFF2-40B4-BE49-F238E27FC236}">
                          <a16:creationId xmlns:a16="http://schemas.microsoft.com/office/drawing/2014/main" id="{BA4131AE-7707-413E-BA31-B9F8AE8F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1741" y="3782640"/>
                      <a:ext cx="14059" cy="36611"/>
                    </a:xfrm>
                    <a:custGeom>
                      <a:avLst/>
                      <a:gdLst>
                        <a:gd name="connsiteX0" fmla="*/ 0 w 14059"/>
                        <a:gd name="connsiteY0" fmla="*/ 33976 h 36611"/>
                        <a:gd name="connsiteX1" fmla="*/ 14059 w 14059"/>
                        <a:gd name="connsiteY1" fmla="*/ 0 h 36611"/>
                        <a:gd name="connsiteX2" fmla="*/ 11716 w 14059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9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716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9" name="Freeform: Shape 4528">
                      <a:extLst>
                        <a:ext uri="{FF2B5EF4-FFF2-40B4-BE49-F238E27FC236}">
                          <a16:creationId xmlns:a16="http://schemas.microsoft.com/office/drawing/2014/main" id="{710C5D40-DABB-451A-B9E1-AFECAC6BC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6931" y="3800800"/>
                      <a:ext cx="20209" cy="28410"/>
                    </a:xfrm>
                    <a:custGeom>
                      <a:avLst/>
                      <a:gdLst>
                        <a:gd name="connsiteX0" fmla="*/ 0 w 20209"/>
                        <a:gd name="connsiteY0" fmla="*/ 22260 h 28410"/>
                        <a:gd name="connsiteX1" fmla="*/ 20209 w 20209"/>
                        <a:gd name="connsiteY1" fmla="*/ 0 h 28410"/>
                        <a:gd name="connsiteX2" fmla="*/ 10251 w 20209"/>
                        <a:gd name="connsiteY2" fmla="*/ 28411 h 284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09" h="28410">
                          <a:moveTo>
                            <a:pt x="0" y="22260"/>
                          </a:moveTo>
                          <a:lnTo>
                            <a:pt x="20209" y="0"/>
                          </a:lnTo>
                          <a:lnTo>
                            <a:pt x="10251" y="28411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30" name="Freeform: Shape 4529">
                    <a:extLst>
                      <a:ext uri="{FF2B5EF4-FFF2-40B4-BE49-F238E27FC236}">
                        <a16:creationId xmlns:a16="http://schemas.microsoft.com/office/drawing/2014/main" id="{0B40CB8F-CC07-407C-A9F0-10940972A4B7}"/>
                      </a:ext>
                    </a:extLst>
                  </p:cNvPr>
                  <p:cNvSpPr/>
                  <p:nvPr/>
                </p:nvSpPr>
                <p:spPr>
                  <a:xfrm>
                    <a:off x="5035272" y="3299451"/>
                    <a:ext cx="628361" cy="614133"/>
                  </a:xfrm>
                  <a:custGeom>
                    <a:avLst/>
                    <a:gdLst>
                      <a:gd name="connsiteX0" fmla="*/ 16617 w 628361"/>
                      <a:gd name="connsiteY0" fmla="*/ 567250 h 614133"/>
                      <a:gd name="connsiteX1" fmla="*/ 123523 w 628361"/>
                      <a:gd name="connsiteY1" fmla="*/ 613234 h 614133"/>
                      <a:gd name="connsiteX2" fmla="*/ 358132 w 628361"/>
                      <a:gd name="connsiteY2" fmla="*/ 289586 h 614133"/>
                      <a:gd name="connsiteX3" fmla="*/ 626716 w 628361"/>
                      <a:gd name="connsiteY3" fmla="*/ 212555 h 614133"/>
                      <a:gd name="connsiteX4" fmla="*/ 566672 w 628361"/>
                      <a:gd name="connsiteY4" fmla="*/ 47069 h 614133"/>
                      <a:gd name="connsiteX5" fmla="*/ 16617 w 628361"/>
                      <a:gd name="connsiteY5" fmla="*/ 567250 h 614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8361" h="614133">
                        <a:moveTo>
                          <a:pt x="16617" y="567250"/>
                        </a:moveTo>
                        <a:cubicBezTo>
                          <a:pt x="16617" y="567250"/>
                          <a:pt x="101556" y="621728"/>
                          <a:pt x="123523" y="613234"/>
                        </a:cubicBezTo>
                        <a:cubicBezTo>
                          <a:pt x="145490" y="604740"/>
                          <a:pt x="259133" y="329712"/>
                          <a:pt x="358132" y="289586"/>
                        </a:cubicBezTo>
                        <a:cubicBezTo>
                          <a:pt x="457130" y="249166"/>
                          <a:pt x="617050" y="249166"/>
                          <a:pt x="626716" y="212555"/>
                        </a:cubicBezTo>
                        <a:cubicBezTo>
                          <a:pt x="636381" y="175943"/>
                          <a:pt x="601820" y="79581"/>
                          <a:pt x="566672" y="47069"/>
                        </a:cubicBezTo>
                        <a:cubicBezTo>
                          <a:pt x="474411" y="-38163"/>
                          <a:pt x="-104641" y="-77411"/>
                          <a:pt x="16617" y="567250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1" name="Freeform: Shape 4530">
                    <a:extLst>
                      <a:ext uri="{FF2B5EF4-FFF2-40B4-BE49-F238E27FC236}">
                        <a16:creationId xmlns:a16="http://schemas.microsoft.com/office/drawing/2014/main" id="{40A91401-F74C-4C0F-B308-C9401E85257B}"/>
                      </a:ext>
                    </a:extLst>
                  </p:cNvPr>
                  <p:cNvSpPr/>
                  <p:nvPr/>
                </p:nvSpPr>
                <p:spPr>
                  <a:xfrm>
                    <a:off x="5581149" y="3305300"/>
                    <a:ext cx="382763" cy="384199"/>
                  </a:xfrm>
                  <a:custGeom>
                    <a:avLst/>
                    <a:gdLst>
                      <a:gd name="connsiteX0" fmla="*/ 0 w 382763"/>
                      <a:gd name="connsiteY0" fmla="*/ 26869 h 384199"/>
                      <a:gd name="connsiteX1" fmla="*/ 87868 w 382763"/>
                      <a:gd name="connsiteY1" fmla="*/ 189132 h 384199"/>
                      <a:gd name="connsiteX2" fmla="*/ 141761 w 382763"/>
                      <a:gd name="connsiteY2" fmla="*/ 222229 h 384199"/>
                      <a:gd name="connsiteX3" fmla="*/ 369632 w 382763"/>
                      <a:gd name="connsiteY3" fmla="*/ 384200 h 384199"/>
                      <a:gd name="connsiteX4" fmla="*/ 336242 w 382763"/>
                      <a:gd name="connsiteY4" fmla="*/ 144905 h 384199"/>
                      <a:gd name="connsiteX5" fmla="*/ 0 w 382763"/>
                      <a:gd name="connsiteY5" fmla="*/ 26869 h 384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2763" h="384199">
                        <a:moveTo>
                          <a:pt x="0" y="26869"/>
                        </a:moveTo>
                        <a:cubicBezTo>
                          <a:pt x="0" y="26869"/>
                          <a:pt x="75566" y="157499"/>
                          <a:pt x="87868" y="189132"/>
                        </a:cubicBezTo>
                        <a:cubicBezTo>
                          <a:pt x="100170" y="220765"/>
                          <a:pt x="106320" y="211099"/>
                          <a:pt x="141761" y="222229"/>
                        </a:cubicBezTo>
                        <a:cubicBezTo>
                          <a:pt x="177201" y="233359"/>
                          <a:pt x="355280" y="242439"/>
                          <a:pt x="369632" y="384200"/>
                        </a:cubicBezTo>
                        <a:cubicBezTo>
                          <a:pt x="369632" y="384200"/>
                          <a:pt x="415324" y="276707"/>
                          <a:pt x="336242" y="144905"/>
                        </a:cubicBezTo>
                        <a:cubicBezTo>
                          <a:pt x="280007" y="52058"/>
                          <a:pt x="121844" y="-49577"/>
                          <a:pt x="0" y="26869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2" name="Freeform: Shape 4531">
                    <a:extLst>
                      <a:ext uri="{FF2B5EF4-FFF2-40B4-BE49-F238E27FC236}">
                        <a16:creationId xmlns:a16="http://schemas.microsoft.com/office/drawing/2014/main" id="{536D6E06-6C80-4A81-A0B3-BF394F27AFAB}"/>
                      </a:ext>
                    </a:extLst>
                  </p:cNvPr>
                  <p:cNvSpPr/>
                  <p:nvPr/>
                </p:nvSpPr>
                <p:spPr>
                  <a:xfrm>
                    <a:off x="5035098" y="3347692"/>
                    <a:ext cx="628369" cy="566184"/>
                  </a:xfrm>
                  <a:custGeom>
                    <a:avLst/>
                    <a:gdLst>
                      <a:gd name="connsiteX0" fmla="*/ 568018 w 628369"/>
                      <a:gd name="connsiteY0" fmla="*/ 0 h 566184"/>
                      <a:gd name="connsiteX1" fmla="*/ 358305 w 628369"/>
                      <a:gd name="connsiteY1" fmla="*/ 162849 h 566184"/>
                      <a:gd name="connsiteX2" fmla="*/ 81228 w 628369"/>
                      <a:gd name="connsiteY2" fmla="*/ 465995 h 566184"/>
                      <a:gd name="connsiteX3" fmla="*/ 46666 w 628369"/>
                      <a:gd name="connsiteY3" fmla="*/ 137075 h 566184"/>
                      <a:gd name="connsiteX4" fmla="*/ 16498 w 628369"/>
                      <a:gd name="connsiteY4" fmla="*/ 519301 h 566184"/>
                      <a:gd name="connsiteX5" fmla="*/ 123404 w 628369"/>
                      <a:gd name="connsiteY5" fmla="*/ 565286 h 566184"/>
                      <a:gd name="connsiteX6" fmla="*/ 358013 w 628369"/>
                      <a:gd name="connsiteY6" fmla="*/ 241638 h 566184"/>
                      <a:gd name="connsiteX7" fmla="*/ 626597 w 628369"/>
                      <a:gd name="connsiteY7" fmla="*/ 164607 h 566184"/>
                      <a:gd name="connsiteX8" fmla="*/ 568018 w 628369"/>
                      <a:gd name="connsiteY8" fmla="*/ 0 h 5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369" h="566184">
                        <a:moveTo>
                          <a:pt x="568018" y="0"/>
                        </a:moveTo>
                        <a:cubicBezTo>
                          <a:pt x="657643" y="123016"/>
                          <a:pt x="468141" y="142054"/>
                          <a:pt x="358305" y="162849"/>
                        </a:cubicBezTo>
                        <a:cubicBezTo>
                          <a:pt x="245834" y="183938"/>
                          <a:pt x="159430" y="475660"/>
                          <a:pt x="81228" y="465995"/>
                        </a:cubicBezTo>
                        <a:cubicBezTo>
                          <a:pt x="29678" y="459551"/>
                          <a:pt x="36415" y="267412"/>
                          <a:pt x="46666" y="137075"/>
                        </a:cubicBezTo>
                        <a:cubicBezTo>
                          <a:pt x="1853" y="223771"/>
                          <a:pt x="-15720" y="347080"/>
                          <a:pt x="16498" y="519301"/>
                        </a:cubicBezTo>
                        <a:cubicBezTo>
                          <a:pt x="16498" y="519301"/>
                          <a:pt x="101437" y="573780"/>
                          <a:pt x="123404" y="565286"/>
                        </a:cubicBezTo>
                        <a:cubicBezTo>
                          <a:pt x="145371" y="556792"/>
                          <a:pt x="259014" y="281764"/>
                          <a:pt x="358013" y="241638"/>
                        </a:cubicBezTo>
                        <a:cubicBezTo>
                          <a:pt x="457011" y="201218"/>
                          <a:pt x="616931" y="201218"/>
                          <a:pt x="626597" y="164607"/>
                        </a:cubicBezTo>
                        <a:cubicBezTo>
                          <a:pt x="636555" y="127995"/>
                          <a:pt x="602872" y="33097"/>
                          <a:pt x="568018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3" name="Freeform: Shape 4532">
                    <a:extLst>
                      <a:ext uri="{FF2B5EF4-FFF2-40B4-BE49-F238E27FC236}">
                        <a16:creationId xmlns:a16="http://schemas.microsoft.com/office/drawing/2014/main" id="{AE433F2A-5AC2-4664-8F5A-160D079C6809}"/>
                      </a:ext>
                    </a:extLst>
                  </p:cNvPr>
                  <p:cNvSpPr/>
                  <p:nvPr/>
                </p:nvSpPr>
                <p:spPr>
                  <a:xfrm>
                    <a:off x="5646171" y="3448448"/>
                    <a:ext cx="317717" cy="241051"/>
                  </a:xfrm>
                  <a:custGeom>
                    <a:avLst/>
                    <a:gdLst>
                      <a:gd name="connsiteX0" fmla="*/ 0 w 317717"/>
                      <a:gd name="connsiteY0" fmla="*/ 0 h 241051"/>
                      <a:gd name="connsiteX1" fmla="*/ 22846 w 317717"/>
                      <a:gd name="connsiteY1" fmla="*/ 45984 h 241051"/>
                      <a:gd name="connsiteX2" fmla="*/ 76738 w 317717"/>
                      <a:gd name="connsiteY2" fmla="*/ 79081 h 241051"/>
                      <a:gd name="connsiteX3" fmla="*/ 304610 w 317717"/>
                      <a:gd name="connsiteY3" fmla="*/ 241052 h 241051"/>
                      <a:gd name="connsiteX4" fmla="*/ 311639 w 317717"/>
                      <a:gd name="connsiteY4" fmla="*/ 103099 h 241051"/>
                      <a:gd name="connsiteX5" fmla="*/ 0 w 317717"/>
                      <a:gd name="connsiteY5" fmla="*/ 0 h 24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7717" h="241051">
                        <a:moveTo>
                          <a:pt x="0" y="0"/>
                        </a:moveTo>
                        <a:cubicBezTo>
                          <a:pt x="10544" y="19917"/>
                          <a:pt x="19331" y="36905"/>
                          <a:pt x="22846" y="45984"/>
                        </a:cubicBezTo>
                        <a:cubicBezTo>
                          <a:pt x="35147" y="77617"/>
                          <a:pt x="41298" y="67951"/>
                          <a:pt x="76738" y="79081"/>
                        </a:cubicBezTo>
                        <a:cubicBezTo>
                          <a:pt x="112179" y="90211"/>
                          <a:pt x="290258" y="99291"/>
                          <a:pt x="304610" y="241052"/>
                        </a:cubicBezTo>
                        <a:cubicBezTo>
                          <a:pt x="304610" y="241052"/>
                          <a:pt x="328627" y="184523"/>
                          <a:pt x="311639" y="103099"/>
                        </a:cubicBezTo>
                        <a:cubicBezTo>
                          <a:pt x="237244" y="8201"/>
                          <a:pt x="39248" y="5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4" name="Freeform: Shape 4533">
                    <a:extLst>
                      <a:ext uri="{FF2B5EF4-FFF2-40B4-BE49-F238E27FC236}">
                        <a16:creationId xmlns:a16="http://schemas.microsoft.com/office/drawing/2014/main" id="{4569E978-126B-413B-9D14-D996C1F30C8D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20206"/>
                    <a:ext cx="735521" cy="348622"/>
                  </a:xfrm>
                  <a:custGeom>
                    <a:avLst/>
                    <a:gdLst>
                      <a:gd name="connsiteX0" fmla="*/ 65 w 735521"/>
                      <a:gd name="connsiteY0" fmla="*/ 348622 h 348622"/>
                      <a:gd name="connsiteX1" fmla="*/ 25839 w 735521"/>
                      <a:gd name="connsiteY1" fmla="*/ 187237 h 348622"/>
                      <a:gd name="connsiteX2" fmla="*/ 600790 w 735521"/>
                      <a:gd name="connsiteY2" fmla="*/ 3300 h 348622"/>
                      <a:gd name="connsiteX3" fmla="*/ 735522 w 735521"/>
                      <a:gd name="connsiteY3" fmla="*/ 84724 h 348622"/>
                      <a:gd name="connsiteX4" fmla="*/ 65 w 735521"/>
                      <a:gd name="connsiteY4" fmla="*/ 348622 h 348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521" h="348622">
                        <a:moveTo>
                          <a:pt x="65" y="348622"/>
                        </a:moveTo>
                        <a:cubicBezTo>
                          <a:pt x="65" y="348622"/>
                          <a:pt x="-2572" y="226485"/>
                          <a:pt x="25839" y="187237"/>
                        </a:cubicBezTo>
                        <a:cubicBezTo>
                          <a:pt x="54250" y="148282"/>
                          <a:pt x="389321" y="-25990"/>
                          <a:pt x="600790" y="3300"/>
                        </a:cubicBezTo>
                        <a:cubicBezTo>
                          <a:pt x="600790" y="3300"/>
                          <a:pt x="668449" y="-2265"/>
                          <a:pt x="735522" y="84724"/>
                        </a:cubicBezTo>
                        <a:lnTo>
                          <a:pt x="65" y="348622"/>
                        </a:lnTo>
                        <a:close/>
                      </a:path>
                    </a:pathLst>
                  </a:custGeom>
                  <a:solidFill>
                    <a:srgbClr val="6B492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5" name="Freeform: Shape 4534">
                    <a:extLst>
                      <a:ext uri="{FF2B5EF4-FFF2-40B4-BE49-F238E27FC236}">
                        <a16:creationId xmlns:a16="http://schemas.microsoft.com/office/drawing/2014/main" id="{B2E06D6D-749C-4725-9434-187B23E6A671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93187"/>
                    <a:ext cx="697543" cy="275933"/>
                  </a:xfrm>
                  <a:custGeom>
                    <a:avLst/>
                    <a:gdLst>
                      <a:gd name="connsiteX0" fmla="*/ 680751 w 697543"/>
                      <a:gd name="connsiteY0" fmla="*/ 6178 h 275933"/>
                      <a:gd name="connsiteX1" fmla="*/ 171408 w 697543"/>
                      <a:gd name="connsiteY1" fmla="*/ 84381 h 275933"/>
                      <a:gd name="connsiteX2" fmla="*/ 150319 w 697543"/>
                      <a:gd name="connsiteY2" fmla="*/ 38104 h 275933"/>
                      <a:gd name="connsiteX3" fmla="*/ 25839 w 697543"/>
                      <a:gd name="connsiteY3" fmla="*/ 114549 h 275933"/>
                      <a:gd name="connsiteX4" fmla="*/ 65 w 697543"/>
                      <a:gd name="connsiteY4" fmla="*/ 275934 h 275933"/>
                      <a:gd name="connsiteX5" fmla="*/ 692759 w 697543"/>
                      <a:gd name="connsiteY5" fmla="*/ 27560 h 275933"/>
                      <a:gd name="connsiteX6" fmla="*/ 680751 w 697543"/>
                      <a:gd name="connsiteY6" fmla="*/ 6178 h 27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7543" h="275933">
                        <a:moveTo>
                          <a:pt x="680751" y="6178"/>
                        </a:moveTo>
                        <a:cubicBezTo>
                          <a:pt x="515558" y="-28090"/>
                          <a:pt x="200697" y="91703"/>
                          <a:pt x="171408" y="84381"/>
                        </a:cubicBezTo>
                        <a:cubicBezTo>
                          <a:pt x="154713" y="80281"/>
                          <a:pt x="150612" y="57142"/>
                          <a:pt x="150319" y="38104"/>
                        </a:cubicBezTo>
                        <a:cubicBezTo>
                          <a:pt x="83539" y="70322"/>
                          <a:pt x="35798" y="100783"/>
                          <a:pt x="25839" y="114549"/>
                        </a:cubicBezTo>
                        <a:cubicBezTo>
                          <a:pt x="-2572" y="153504"/>
                          <a:pt x="65" y="275934"/>
                          <a:pt x="65" y="275934"/>
                        </a:cubicBezTo>
                        <a:lnTo>
                          <a:pt x="692759" y="27560"/>
                        </a:lnTo>
                        <a:cubicBezTo>
                          <a:pt x="701546" y="17308"/>
                          <a:pt x="698617" y="9986"/>
                          <a:pt x="680751" y="6178"/>
                        </a:cubicBezTo>
                        <a:close/>
                      </a:path>
                    </a:pathLst>
                  </a:custGeom>
                  <a:solidFill>
                    <a:srgbClr val="5D3C2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6" name="Freeform: Shape 4535">
                    <a:extLst>
                      <a:ext uri="{FF2B5EF4-FFF2-40B4-BE49-F238E27FC236}">
                        <a16:creationId xmlns:a16="http://schemas.microsoft.com/office/drawing/2014/main" id="{5C3CDB64-152A-4B38-A727-12293AC4C578}"/>
                      </a:ext>
                    </a:extLst>
                  </p:cNvPr>
                  <p:cNvSpPr/>
                  <p:nvPr/>
                </p:nvSpPr>
                <p:spPr>
                  <a:xfrm>
                    <a:off x="4882889" y="3289898"/>
                    <a:ext cx="1160446" cy="570358"/>
                  </a:xfrm>
                  <a:custGeom>
                    <a:avLst/>
                    <a:gdLst>
                      <a:gd name="connsiteX0" fmla="*/ 1160447 w 1160446"/>
                      <a:gd name="connsiteY0" fmla="*/ 99971 h 570358"/>
                      <a:gd name="connsiteX1" fmla="*/ 0 w 1160446"/>
                      <a:gd name="connsiteY1" fmla="*/ 570359 h 570358"/>
                      <a:gd name="connsiteX2" fmla="*/ 126823 w 1160446"/>
                      <a:gd name="connsiteY2" fmla="*/ 261356 h 570358"/>
                      <a:gd name="connsiteX3" fmla="*/ 879561 w 1160446"/>
                      <a:gd name="connsiteY3" fmla="*/ 15617 h 570358"/>
                      <a:gd name="connsiteX4" fmla="*/ 1160447 w 1160446"/>
                      <a:gd name="connsiteY4" fmla="*/ 99971 h 570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446" h="570358">
                        <a:moveTo>
                          <a:pt x="1160447" y="99971"/>
                        </a:moveTo>
                        <a:cubicBezTo>
                          <a:pt x="1160447" y="99971"/>
                          <a:pt x="438755" y="117837"/>
                          <a:pt x="0" y="570359"/>
                        </a:cubicBezTo>
                        <a:cubicBezTo>
                          <a:pt x="0" y="570359"/>
                          <a:pt x="56529" y="417175"/>
                          <a:pt x="126823" y="261356"/>
                        </a:cubicBezTo>
                        <a:cubicBezTo>
                          <a:pt x="191553" y="117837"/>
                          <a:pt x="781149" y="-52920"/>
                          <a:pt x="879561" y="15617"/>
                        </a:cubicBezTo>
                        <a:cubicBezTo>
                          <a:pt x="879268" y="15324"/>
                          <a:pt x="1148145" y="97628"/>
                          <a:pt x="1160447" y="99971"/>
                        </a:cubicBez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7" name="Freeform: Shape 4536">
                    <a:extLst>
                      <a:ext uri="{FF2B5EF4-FFF2-40B4-BE49-F238E27FC236}">
                        <a16:creationId xmlns:a16="http://schemas.microsoft.com/office/drawing/2014/main" id="{ED08799A-F14B-43BE-8E9F-88A1253F0473}"/>
                      </a:ext>
                    </a:extLst>
                  </p:cNvPr>
                  <p:cNvSpPr/>
                  <p:nvPr/>
                </p:nvSpPr>
                <p:spPr>
                  <a:xfrm>
                    <a:off x="4882303" y="3423707"/>
                    <a:ext cx="886005" cy="436550"/>
                  </a:xfrm>
                  <a:custGeom>
                    <a:avLst/>
                    <a:gdLst>
                      <a:gd name="connsiteX0" fmla="*/ 211470 w 886005"/>
                      <a:gd name="connsiteY0" fmla="*/ 195791 h 436550"/>
                      <a:gd name="connsiteX1" fmla="*/ 284986 w 886005"/>
                      <a:gd name="connsiteY1" fmla="*/ 5117 h 436550"/>
                      <a:gd name="connsiteX2" fmla="*/ 126823 w 886005"/>
                      <a:gd name="connsiteY2" fmla="*/ 127547 h 436550"/>
                      <a:gd name="connsiteX3" fmla="*/ 0 w 886005"/>
                      <a:gd name="connsiteY3" fmla="*/ 436550 h 436550"/>
                      <a:gd name="connsiteX4" fmla="*/ 886005 w 886005"/>
                      <a:gd name="connsiteY4" fmla="*/ 138 h 436550"/>
                      <a:gd name="connsiteX5" fmla="*/ 211470 w 886005"/>
                      <a:gd name="connsiteY5" fmla="*/ 195791 h 43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6005" h="436550">
                        <a:moveTo>
                          <a:pt x="211470" y="195791"/>
                        </a:moveTo>
                        <a:cubicBezTo>
                          <a:pt x="185988" y="186711"/>
                          <a:pt x="240759" y="81855"/>
                          <a:pt x="284986" y="5117"/>
                        </a:cubicBezTo>
                        <a:cubicBezTo>
                          <a:pt x="205612" y="44072"/>
                          <a:pt x="145276" y="86834"/>
                          <a:pt x="126823" y="127547"/>
                        </a:cubicBezTo>
                        <a:cubicBezTo>
                          <a:pt x="56529" y="283367"/>
                          <a:pt x="0" y="436550"/>
                          <a:pt x="0" y="436550"/>
                        </a:cubicBezTo>
                        <a:cubicBezTo>
                          <a:pt x="266241" y="162108"/>
                          <a:pt x="636166" y="47587"/>
                          <a:pt x="886005" y="138"/>
                        </a:cubicBezTo>
                        <a:cubicBezTo>
                          <a:pt x="646418" y="-6013"/>
                          <a:pt x="211470" y="195791"/>
                          <a:pt x="211470" y="195791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538" name="Freeform: Shape 4537">
                <a:extLst>
                  <a:ext uri="{FF2B5EF4-FFF2-40B4-BE49-F238E27FC236}">
                    <a16:creationId xmlns:a16="http://schemas.microsoft.com/office/drawing/2014/main" id="{0B0CC306-E00D-497C-89E1-B9F51F99CB54}"/>
                  </a:ext>
                </a:extLst>
              </p:cNvPr>
              <p:cNvSpPr/>
              <p:nvPr/>
            </p:nvSpPr>
            <p:spPr>
              <a:xfrm>
                <a:off x="5300263" y="4326181"/>
                <a:ext cx="355506" cy="387618"/>
              </a:xfrm>
              <a:custGeom>
                <a:avLst/>
                <a:gdLst>
                  <a:gd name="connsiteX0" fmla="*/ 0 w 355506"/>
                  <a:gd name="connsiteY0" fmla="*/ 19987 h 387618"/>
                  <a:gd name="connsiteX1" fmla="*/ 40712 w 355506"/>
                  <a:gd name="connsiteY1" fmla="*/ 363 h 387618"/>
                  <a:gd name="connsiteX2" fmla="*/ 330092 w 355506"/>
                  <a:gd name="connsiteY2" fmla="*/ 50448 h 387618"/>
                  <a:gd name="connsiteX3" fmla="*/ 354988 w 355506"/>
                  <a:gd name="connsiteY3" fmla="*/ 65972 h 387618"/>
                  <a:gd name="connsiteX4" fmla="*/ 254525 w 355506"/>
                  <a:gd name="connsiteY4" fmla="*/ 385226 h 387618"/>
                  <a:gd name="connsiteX5" fmla="*/ 0 w 355506"/>
                  <a:gd name="connsiteY5" fmla="*/ 19987 h 38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506" h="387618">
                    <a:moveTo>
                      <a:pt x="0" y="19987"/>
                    </a:moveTo>
                    <a:cubicBezTo>
                      <a:pt x="0" y="19987"/>
                      <a:pt x="3808" y="-3151"/>
                      <a:pt x="40712" y="363"/>
                    </a:cubicBezTo>
                    <a:cubicBezTo>
                      <a:pt x="77617" y="3878"/>
                      <a:pt x="234023" y="182251"/>
                      <a:pt x="330092" y="50448"/>
                    </a:cubicBezTo>
                    <a:cubicBezTo>
                      <a:pt x="330092" y="50448"/>
                      <a:pt x="353230" y="42540"/>
                      <a:pt x="354988" y="65972"/>
                    </a:cubicBezTo>
                    <a:cubicBezTo>
                      <a:pt x="354988" y="65972"/>
                      <a:pt x="368754" y="324890"/>
                      <a:pt x="254525" y="385226"/>
                    </a:cubicBezTo>
                    <a:cubicBezTo>
                      <a:pt x="197996" y="414809"/>
                      <a:pt x="40127" y="162920"/>
                      <a:pt x="0" y="19987"/>
                    </a:cubicBezTo>
                    <a:close/>
                  </a:path>
                </a:pathLst>
              </a:custGeom>
              <a:solidFill>
                <a:srgbClr val="DF363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9" name="Freeform: Shape 4538">
                <a:extLst>
                  <a:ext uri="{FF2B5EF4-FFF2-40B4-BE49-F238E27FC236}">
                    <a16:creationId xmlns:a16="http://schemas.microsoft.com/office/drawing/2014/main" id="{602DBB1F-AF83-485E-9069-D61223DD72AF}"/>
                  </a:ext>
                </a:extLst>
              </p:cNvPr>
              <p:cNvSpPr/>
              <p:nvPr/>
            </p:nvSpPr>
            <p:spPr>
              <a:xfrm>
                <a:off x="5300556" y="4325889"/>
                <a:ext cx="354109" cy="387663"/>
              </a:xfrm>
              <a:custGeom>
                <a:avLst/>
                <a:gdLst>
                  <a:gd name="connsiteX0" fmla="*/ 248667 w 354109"/>
                  <a:gd name="connsiteY0" fmla="*/ 359452 h 387663"/>
                  <a:gd name="connsiteX1" fmla="*/ 41005 w 354109"/>
                  <a:gd name="connsiteY1" fmla="*/ 74173 h 387663"/>
                  <a:gd name="connsiteX2" fmla="*/ 187745 w 354109"/>
                  <a:gd name="connsiteY2" fmla="*/ 198946 h 387663"/>
                  <a:gd name="connsiteX3" fmla="*/ 52428 w 354109"/>
                  <a:gd name="connsiteY3" fmla="*/ 47519 h 387663"/>
                  <a:gd name="connsiteX4" fmla="*/ 228457 w 354109"/>
                  <a:gd name="connsiteY4" fmla="*/ 173464 h 387663"/>
                  <a:gd name="connsiteX5" fmla="*/ 302560 w 354109"/>
                  <a:gd name="connsiteY5" fmla="*/ 108148 h 387663"/>
                  <a:gd name="connsiteX6" fmla="*/ 74981 w 354109"/>
                  <a:gd name="connsiteY6" fmla="*/ 19402 h 387663"/>
                  <a:gd name="connsiteX7" fmla="*/ 40712 w 354109"/>
                  <a:gd name="connsiteY7" fmla="*/ 363 h 387663"/>
                  <a:gd name="connsiteX8" fmla="*/ 0 w 354109"/>
                  <a:gd name="connsiteY8" fmla="*/ 19987 h 387663"/>
                  <a:gd name="connsiteX9" fmla="*/ 254525 w 354109"/>
                  <a:gd name="connsiteY9" fmla="*/ 385226 h 387663"/>
                  <a:gd name="connsiteX10" fmla="*/ 354109 w 354109"/>
                  <a:gd name="connsiteY10" fmla="*/ 140660 h 387663"/>
                  <a:gd name="connsiteX11" fmla="*/ 248667 w 354109"/>
                  <a:gd name="connsiteY11" fmla="*/ 359452 h 38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109" h="387663">
                    <a:moveTo>
                      <a:pt x="248667" y="359452"/>
                    </a:moveTo>
                    <a:cubicBezTo>
                      <a:pt x="205612" y="364724"/>
                      <a:pt x="41005" y="74173"/>
                      <a:pt x="41005" y="74173"/>
                    </a:cubicBezTo>
                    <a:cubicBezTo>
                      <a:pt x="130631" y="188987"/>
                      <a:pt x="187745" y="198946"/>
                      <a:pt x="187745" y="198946"/>
                    </a:cubicBezTo>
                    <a:cubicBezTo>
                      <a:pt x="162263" y="184887"/>
                      <a:pt x="52428" y="47519"/>
                      <a:pt x="52428" y="47519"/>
                    </a:cubicBezTo>
                    <a:cubicBezTo>
                      <a:pt x="52428" y="47519"/>
                      <a:pt x="155820" y="170242"/>
                      <a:pt x="228457" y="173464"/>
                    </a:cubicBezTo>
                    <a:cubicBezTo>
                      <a:pt x="301095" y="176686"/>
                      <a:pt x="302560" y="108148"/>
                      <a:pt x="302560" y="108148"/>
                    </a:cubicBezTo>
                    <a:cubicBezTo>
                      <a:pt x="257454" y="200703"/>
                      <a:pt x="141761" y="93504"/>
                      <a:pt x="74981" y="19402"/>
                    </a:cubicBezTo>
                    <a:cubicBezTo>
                      <a:pt x="60043" y="8857"/>
                      <a:pt x="48035" y="1242"/>
                      <a:pt x="40712" y="363"/>
                    </a:cubicBezTo>
                    <a:cubicBezTo>
                      <a:pt x="3808" y="-3151"/>
                      <a:pt x="0" y="19987"/>
                      <a:pt x="0" y="19987"/>
                    </a:cubicBezTo>
                    <a:cubicBezTo>
                      <a:pt x="39834" y="163212"/>
                      <a:pt x="197704" y="415101"/>
                      <a:pt x="254525" y="385226"/>
                    </a:cubicBezTo>
                    <a:cubicBezTo>
                      <a:pt x="329213" y="345979"/>
                      <a:pt x="349130" y="222084"/>
                      <a:pt x="354109" y="140660"/>
                    </a:cubicBezTo>
                    <a:cubicBezTo>
                      <a:pt x="339757" y="220034"/>
                      <a:pt x="290258" y="354472"/>
                      <a:pt x="248667" y="359452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0" name="Freeform: Shape 4539">
                <a:extLst>
                  <a:ext uri="{FF2B5EF4-FFF2-40B4-BE49-F238E27FC236}">
                    <a16:creationId xmlns:a16="http://schemas.microsoft.com/office/drawing/2014/main" id="{AF89482A-59DD-4019-BD43-C1534C03AE60}"/>
                  </a:ext>
                </a:extLst>
              </p:cNvPr>
              <p:cNvSpPr/>
              <p:nvPr/>
            </p:nvSpPr>
            <p:spPr>
              <a:xfrm>
                <a:off x="5519055" y="4375299"/>
                <a:ext cx="128873" cy="208518"/>
              </a:xfrm>
              <a:custGeom>
                <a:avLst/>
                <a:gdLst>
                  <a:gd name="connsiteX0" fmla="*/ 128873 w 128873"/>
                  <a:gd name="connsiteY0" fmla="*/ 2210 h 208518"/>
                  <a:gd name="connsiteX1" fmla="*/ 111593 w 128873"/>
                  <a:gd name="connsiteY1" fmla="*/ 1331 h 208518"/>
                  <a:gd name="connsiteX2" fmla="*/ 108078 w 128873"/>
                  <a:gd name="connsiteY2" fmla="*/ 6017 h 208518"/>
                  <a:gd name="connsiteX3" fmla="*/ 0 w 128873"/>
                  <a:gd name="connsiteY3" fmla="*/ 202842 h 208518"/>
                  <a:gd name="connsiteX4" fmla="*/ 128873 w 128873"/>
                  <a:gd name="connsiteY4" fmla="*/ 2210 h 20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73" h="208518">
                    <a:moveTo>
                      <a:pt x="128873" y="2210"/>
                    </a:moveTo>
                    <a:cubicBezTo>
                      <a:pt x="121551" y="-2184"/>
                      <a:pt x="111593" y="1331"/>
                      <a:pt x="111593" y="1331"/>
                    </a:cubicBezTo>
                    <a:cubicBezTo>
                      <a:pt x="110421" y="3088"/>
                      <a:pt x="109249" y="4553"/>
                      <a:pt x="108078" y="6017"/>
                    </a:cubicBezTo>
                    <a:cubicBezTo>
                      <a:pt x="98998" y="72504"/>
                      <a:pt x="70587" y="220416"/>
                      <a:pt x="0" y="202842"/>
                    </a:cubicBezTo>
                    <a:cubicBezTo>
                      <a:pt x="0" y="202842"/>
                      <a:pt x="89919" y="261421"/>
                      <a:pt x="128873" y="2210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41" name="Graphic 4369">
              <a:extLst>
                <a:ext uri="{FF2B5EF4-FFF2-40B4-BE49-F238E27FC236}">
                  <a16:creationId xmlns:a16="http://schemas.microsoft.com/office/drawing/2014/main" id="{C4452BDB-0784-4DFD-B19B-E670D778E9EB}"/>
                </a:ext>
              </a:extLst>
            </p:cNvPr>
            <p:cNvGrpSpPr/>
            <p:nvPr/>
          </p:nvGrpSpPr>
          <p:grpSpPr>
            <a:xfrm>
              <a:off x="2873085" y="3251418"/>
              <a:ext cx="1810655" cy="3050630"/>
              <a:chOff x="2873085" y="3251418"/>
              <a:chExt cx="1810655" cy="3050630"/>
            </a:xfrm>
          </p:grpSpPr>
          <p:sp>
            <p:nvSpPr>
              <p:cNvPr id="4542" name="Freeform: Shape 4541">
                <a:extLst>
                  <a:ext uri="{FF2B5EF4-FFF2-40B4-BE49-F238E27FC236}">
                    <a16:creationId xmlns:a16="http://schemas.microsoft.com/office/drawing/2014/main" id="{2CCE7A21-2507-4D4A-9032-440A11620DC7}"/>
                  </a:ext>
                </a:extLst>
              </p:cNvPr>
              <p:cNvSpPr/>
              <p:nvPr/>
            </p:nvSpPr>
            <p:spPr>
              <a:xfrm>
                <a:off x="3217242" y="4242704"/>
                <a:ext cx="546791" cy="889885"/>
              </a:xfrm>
              <a:custGeom>
                <a:avLst/>
                <a:gdLst>
                  <a:gd name="connsiteX0" fmla="*/ 384821 w 546791"/>
                  <a:gd name="connsiteY0" fmla="*/ 1245 h 889885"/>
                  <a:gd name="connsiteX1" fmla="*/ 152849 w 546791"/>
                  <a:gd name="connsiteY1" fmla="*/ 100829 h 889885"/>
                  <a:gd name="connsiteX2" fmla="*/ 124145 w 546791"/>
                  <a:gd name="connsiteY2" fmla="*/ 379078 h 889885"/>
                  <a:gd name="connsiteX3" fmla="*/ 86362 w 546791"/>
                  <a:gd name="connsiteY3" fmla="*/ 460503 h 889885"/>
                  <a:gd name="connsiteX4" fmla="*/ 15189 w 546791"/>
                  <a:gd name="connsiteY4" fmla="*/ 789716 h 889885"/>
                  <a:gd name="connsiteX5" fmla="*/ 216407 w 546791"/>
                  <a:gd name="connsiteY5" fmla="*/ 889886 h 889885"/>
                  <a:gd name="connsiteX6" fmla="*/ 546792 w 546791"/>
                  <a:gd name="connsiteY6" fmla="*/ 114009 h 889885"/>
                  <a:gd name="connsiteX7" fmla="*/ 384821 w 546791"/>
                  <a:gd name="connsiteY7" fmla="*/ 1245 h 88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6791" h="889885">
                    <a:moveTo>
                      <a:pt x="384821" y="1245"/>
                    </a:moveTo>
                    <a:cubicBezTo>
                      <a:pt x="384821" y="1245"/>
                      <a:pt x="182138" y="-18672"/>
                      <a:pt x="152849" y="100829"/>
                    </a:cubicBezTo>
                    <a:cubicBezTo>
                      <a:pt x="152849" y="100829"/>
                      <a:pt x="120338" y="314642"/>
                      <a:pt x="124145" y="379078"/>
                    </a:cubicBezTo>
                    <a:cubicBezTo>
                      <a:pt x="124145" y="379078"/>
                      <a:pt x="55901" y="413054"/>
                      <a:pt x="86362" y="460503"/>
                    </a:cubicBezTo>
                    <a:cubicBezTo>
                      <a:pt x="86362" y="460503"/>
                      <a:pt x="-43390" y="691889"/>
                      <a:pt x="15189" y="789716"/>
                    </a:cubicBezTo>
                    <a:cubicBezTo>
                      <a:pt x="73767" y="887543"/>
                      <a:pt x="216407" y="889886"/>
                      <a:pt x="216407" y="889886"/>
                    </a:cubicBezTo>
                    <a:lnTo>
                      <a:pt x="546792" y="114009"/>
                    </a:lnTo>
                    <a:lnTo>
                      <a:pt x="384821" y="1245"/>
                    </a:lnTo>
                    <a:close/>
                  </a:path>
                </a:pathLst>
              </a:custGeom>
              <a:solidFill>
                <a:srgbClr val="2D6D9C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3" name="Freeform: Shape 4542">
                <a:extLst>
                  <a:ext uri="{FF2B5EF4-FFF2-40B4-BE49-F238E27FC236}">
                    <a16:creationId xmlns:a16="http://schemas.microsoft.com/office/drawing/2014/main" id="{221C3DB3-191C-477A-B47C-229CF1EF013E}"/>
                  </a:ext>
                </a:extLst>
              </p:cNvPr>
              <p:cNvSpPr/>
              <p:nvPr/>
            </p:nvSpPr>
            <p:spPr>
              <a:xfrm>
                <a:off x="3313301" y="4251102"/>
                <a:ext cx="535085" cy="849562"/>
              </a:xfrm>
              <a:custGeom>
                <a:avLst/>
                <a:gdLst>
                  <a:gd name="connsiteX0" fmla="*/ 380145 w 535085"/>
                  <a:gd name="connsiteY0" fmla="*/ 4270 h 849562"/>
                  <a:gd name="connsiteX1" fmla="*/ 89594 w 535085"/>
                  <a:gd name="connsiteY1" fmla="*/ 92431 h 849562"/>
                  <a:gd name="connsiteX2" fmla="*/ 68505 w 535085"/>
                  <a:gd name="connsiteY2" fmla="*/ 456498 h 849562"/>
                  <a:gd name="connsiteX3" fmla="*/ 120055 w 535085"/>
                  <a:gd name="connsiteY3" fmla="*/ 849562 h 849562"/>
                  <a:gd name="connsiteX4" fmla="*/ 469184 w 535085"/>
                  <a:gd name="connsiteY4" fmla="*/ 742070 h 849562"/>
                  <a:gd name="connsiteX5" fmla="*/ 535086 w 535085"/>
                  <a:gd name="connsiteY5" fmla="*/ 99167 h 849562"/>
                  <a:gd name="connsiteX6" fmla="*/ 380145 w 535085"/>
                  <a:gd name="connsiteY6" fmla="*/ 4270 h 8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5085" h="849562">
                    <a:moveTo>
                      <a:pt x="380145" y="4270"/>
                    </a:moveTo>
                    <a:cubicBezTo>
                      <a:pt x="380145" y="4270"/>
                      <a:pt x="111268" y="-29413"/>
                      <a:pt x="89594" y="92431"/>
                    </a:cubicBezTo>
                    <a:cubicBezTo>
                      <a:pt x="67920" y="214275"/>
                      <a:pt x="68505" y="456498"/>
                      <a:pt x="68505" y="456498"/>
                    </a:cubicBezTo>
                    <a:cubicBezTo>
                      <a:pt x="68505" y="456498"/>
                      <a:pt x="-115725" y="807386"/>
                      <a:pt x="120055" y="849562"/>
                    </a:cubicBezTo>
                    <a:lnTo>
                      <a:pt x="469184" y="742070"/>
                    </a:lnTo>
                    <a:lnTo>
                      <a:pt x="535086" y="99167"/>
                    </a:lnTo>
                    <a:lnTo>
                      <a:pt x="380145" y="4270"/>
                    </a:lnTo>
                    <a:close/>
                  </a:path>
                </a:pathLst>
              </a:custGeom>
              <a:solidFill>
                <a:srgbClr val="0C3152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44" name="Graphic 4369">
                <a:extLst>
                  <a:ext uri="{FF2B5EF4-FFF2-40B4-BE49-F238E27FC236}">
                    <a16:creationId xmlns:a16="http://schemas.microsoft.com/office/drawing/2014/main" id="{9C16CBDA-23BB-47A1-927B-79B17CB5E8BB}"/>
                  </a:ext>
                </a:extLst>
              </p:cNvPr>
              <p:cNvGrpSpPr/>
              <p:nvPr/>
            </p:nvGrpSpPr>
            <p:grpSpPr>
              <a:xfrm>
                <a:off x="3121944" y="5469711"/>
                <a:ext cx="478068" cy="832337"/>
                <a:chOff x="3121944" y="5469711"/>
                <a:chExt cx="478068" cy="832337"/>
              </a:xfrm>
            </p:grpSpPr>
            <p:sp>
              <p:nvSpPr>
                <p:cNvPr id="4545" name="Freeform: Shape 4544">
                  <a:extLst>
                    <a:ext uri="{FF2B5EF4-FFF2-40B4-BE49-F238E27FC236}">
                      <a16:creationId xmlns:a16="http://schemas.microsoft.com/office/drawing/2014/main" id="{CAAAF503-FBC0-405E-A197-B5F9B5E2B5B6}"/>
                    </a:ext>
                  </a:extLst>
                </p:cNvPr>
                <p:cNvSpPr/>
                <p:nvPr/>
              </p:nvSpPr>
              <p:spPr>
                <a:xfrm>
                  <a:off x="3216321" y="5469711"/>
                  <a:ext cx="383691" cy="583058"/>
                </a:xfrm>
                <a:custGeom>
                  <a:avLst/>
                  <a:gdLst>
                    <a:gd name="connsiteX0" fmla="*/ 194189 w 383691"/>
                    <a:gd name="connsiteY0" fmla="*/ 0 h 583058"/>
                    <a:gd name="connsiteX1" fmla="*/ 0 w 383691"/>
                    <a:gd name="connsiteY1" fmla="*/ 527503 h 583058"/>
                    <a:gd name="connsiteX2" fmla="*/ 103685 w 383691"/>
                    <a:gd name="connsiteY2" fmla="*/ 576709 h 583058"/>
                    <a:gd name="connsiteX3" fmla="*/ 383691 w 383691"/>
                    <a:gd name="connsiteY3" fmla="*/ 96362 h 583058"/>
                    <a:gd name="connsiteX4" fmla="*/ 194189 w 383691"/>
                    <a:gd name="connsiteY4" fmla="*/ 0 h 583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91" h="583058">
                      <a:moveTo>
                        <a:pt x="194189" y="0"/>
                      </a:moveTo>
                      <a:cubicBezTo>
                        <a:pt x="194189" y="0"/>
                        <a:pt x="78789" y="350887"/>
                        <a:pt x="0" y="527503"/>
                      </a:cubicBezTo>
                      <a:cubicBezTo>
                        <a:pt x="0" y="527503"/>
                        <a:pt x="10837" y="605412"/>
                        <a:pt x="103685" y="576709"/>
                      </a:cubicBezTo>
                      <a:cubicBezTo>
                        <a:pt x="103685" y="576709"/>
                        <a:pt x="297873" y="335071"/>
                        <a:pt x="383691" y="96362"/>
                      </a:cubicBezTo>
                      <a:lnTo>
                        <a:pt x="194189" y="0"/>
                      </a:ln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6" name="Freeform: Shape 4545">
                  <a:extLst>
                    <a:ext uri="{FF2B5EF4-FFF2-40B4-BE49-F238E27FC236}">
                      <a16:creationId xmlns:a16="http://schemas.microsoft.com/office/drawing/2014/main" id="{AC20626B-BE5D-4927-8A62-9C2EFFD05768}"/>
                    </a:ext>
                  </a:extLst>
                </p:cNvPr>
                <p:cNvSpPr/>
                <p:nvPr/>
              </p:nvSpPr>
              <p:spPr>
                <a:xfrm>
                  <a:off x="3316784" y="5526825"/>
                  <a:ext cx="268876" cy="243873"/>
                </a:xfrm>
                <a:custGeom>
                  <a:avLst/>
                  <a:gdLst>
                    <a:gd name="connsiteX0" fmla="*/ 74395 w 268876"/>
                    <a:gd name="connsiteY0" fmla="*/ 0 h 243873"/>
                    <a:gd name="connsiteX1" fmla="*/ 0 w 268876"/>
                    <a:gd name="connsiteY1" fmla="*/ 213227 h 243873"/>
                    <a:gd name="connsiteX2" fmla="*/ 188624 w 268876"/>
                    <a:gd name="connsiteY2" fmla="*/ 241638 h 243873"/>
                    <a:gd name="connsiteX3" fmla="*/ 268877 w 268876"/>
                    <a:gd name="connsiteY3" fmla="*/ 76153 h 243873"/>
                    <a:gd name="connsiteX4" fmla="*/ 74395 w 268876"/>
                    <a:gd name="connsiteY4" fmla="*/ 0 h 24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876" h="243873">
                      <a:moveTo>
                        <a:pt x="74395" y="0"/>
                      </a:moveTo>
                      <a:cubicBezTo>
                        <a:pt x="57114" y="50963"/>
                        <a:pt x="30168" y="129752"/>
                        <a:pt x="0" y="213227"/>
                      </a:cubicBezTo>
                      <a:cubicBezTo>
                        <a:pt x="69709" y="244860"/>
                        <a:pt x="139125" y="246910"/>
                        <a:pt x="188624" y="241638"/>
                      </a:cubicBezTo>
                      <a:cubicBezTo>
                        <a:pt x="217913" y="189210"/>
                        <a:pt x="246031" y="132974"/>
                        <a:pt x="268877" y="76153"/>
                      </a:cubicBezTo>
                      <a:lnTo>
                        <a:pt x="74395" y="0"/>
                      </a:lnTo>
                      <a:close/>
                    </a:path>
                  </a:pathLst>
                </a:custGeom>
                <a:solidFill>
                  <a:srgbClr val="E9987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7" name="Freeform: Shape 4546">
                  <a:extLst>
                    <a:ext uri="{FF2B5EF4-FFF2-40B4-BE49-F238E27FC236}">
                      <a16:creationId xmlns:a16="http://schemas.microsoft.com/office/drawing/2014/main" id="{3A520F9C-C1D4-4566-9136-E9F1D688C7A1}"/>
                    </a:ext>
                  </a:extLst>
                </p:cNvPr>
                <p:cNvSpPr/>
                <p:nvPr/>
              </p:nvSpPr>
              <p:spPr>
                <a:xfrm>
                  <a:off x="3121944" y="5994292"/>
                  <a:ext cx="313049" cy="307462"/>
                </a:xfrm>
                <a:custGeom>
                  <a:avLst/>
                  <a:gdLst>
                    <a:gd name="connsiteX0" fmla="*/ 94378 w 313049"/>
                    <a:gd name="connsiteY0" fmla="*/ 2921 h 307462"/>
                    <a:gd name="connsiteX1" fmla="*/ 7095 w 313049"/>
                    <a:gd name="connsiteY1" fmla="*/ 114221 h 307462"/>
                    <a:gd name="connsiteX2" fmla="*/ 5631 w 313049"/>
                    <a:gd name="connsiteY2" fmla="*/ 160205 h 307462"/>
                    <a:gd name="connsiteX3" fmla="*/ 301161 w 313049"/>
                    <a:gd name="connsiteY3" fmla="*/ 292300 h 307462"/>
                    <a:gd name="connsiteX4" fmla="*/ 271871 w 313049"/>
                    <a:gd name="connsiteY4" fmla="*/ 168113 h 307462"/>
                    <a:gd name="connsiteX5" fmla="*/ 213000 w 313049"/>
                    <a:gd name="connsiteY5" fmla="*/ 33089 h 307462"/>
                    <a:gd name="connsiteX6" fmla="*/ 94378 w 313049"/>
                    <a:gd name="connsiteY6" fmla="*/ 2921 h 30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049" h="307462">
                      <a:moveTo>
                        <a:pt x="94378" y="2921"/>
                      </a:moveTo>
                      <a:cubicBezTo>
                        <a:pt x="94378" y="2921"/>
                        <a:pt x="67138" y="-28419"/>
                        <a:pt x="7095" y="114221"/>
                      </a:cubicBezTo>
                      <a:cubicBezTo>
                        <a:pt x="7095" y="114221"/>
                        <a:pt x="-7842" y="139702"/>
                        <a:pt x="5631" y="160205"/>
                      </a:cubicBezTo>
                      <a:cubicBezTo>
                        <a:pt x="41657" y="215855"/>
                        <a:pt x="203041" y="352929"/>
                        <a:pt x="301161" y="292300"/>
                      </a:cubicBezTo>
                      <a:cubicBezTo>
                        <a:pt x="301161" y="292300"/>
                        <a:pt x="342166" y="221713"/>
                        <a:pt x="271871" y="168113"/>
                      </a:cubicBezTo>
                      <a:cubicBezTo>
                        <a:pt x="201577" y="114513"/>
                        <a:pt x="246975" y="48027"/>
                        <a:pt x="213000" y="33089"/>
                      </a:cubicBezTo>
                      <a:cubicBezTo>
                        <a:pt x="213000" y="33382"/>
                        <a:pt x="144170" y="65600"/>
                        <a:pt x="94378" y="2921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8" name="Freeform: Shape 4547">
                  <a:extLst>
                    <a:ext uri="{FF2B5EF4-FFF2-40B4-BE49-F238E27FC236}">
                      <a16:creationId xmlns:a16="http://schemas.microsoft.com/office/drawing/2014/main" id="{9F4CDAF8-4596-47C0-99F5-AB256DCF11CE}"/>
                    </a:ext>
                  </a:extLst>
                </p:cNvPr>
                <p:cNvSpPr/>
                <p:nvPr/>
              </p:nvSpPr>
              <p:spPr>
                <a:xfrm>
                  <a:off x="3277829" y="6192802"/>
                  <a:ext cx="156785" cy="109114"/>
                </a:xfrm>
                <a:custGeom>
                  <a:avLst/>
                  <a:gdLst>
                    <a:gd name="connsiteX0" fmla="*/ 145276 w 156785"/>
                    <a:gd name="connsiteY0" fmla="*/ 2700 h 109114"/>
                    <a:gd name="connsiteX1" fmla="*/ 15816 w 156785"/>
                    <a:gd name="connsiteY1" fmla="*/ 74167 h 109114"/>
                    <a:gd name="connsiteX2" fmla="*/ 0 w 156785"/>
                    <a:gd name="connsiteY2" fmla="*/ 85589 h 109114"/>
                    <a:gd name="connsiteX3" fmla="*/ 144983 w 156785"/>
                    <a:gd name="connsiteY3" fmla="*/ 94083 h 109114"/>
                    <a:gd name="connsiteX4" fmla="*/ 145276 w 156785"/>
                    <a:gd name="connsiteY4" fmla="*/ 2700 h 10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785" h="109114">
                      <a:moveTo>
                        <a:pt x="145276" y="2700"/>
                      </a:moveTo>
                      <a:cubicBezTo>
                        <a:pt x="60043" y="-16631"/>
                        <a:pt x="15816" y="74167"/>
                        <a:pt x="15816" y="74167"/>
                      </a:cubicBezTo>
                      <a:lnTo>
                        <a:pt x="0" y="85589"/>
                      </a:lnTo>
                      <a:cubicBezTo>
                        <a:pt x="50085" y="109899"/>
                        <a:pt x="103099" y="119565"/>
                        <a:pt x="144983" y="94083"/>
                      </a:cubicBezTo>
                      <a:cubicBezTo>
                        <a:pt x="144983" y="94083"/>
                        <a:pt x="171343" y="48392"/>
                        <a:pt x="145276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9" name="Freeform: Shape 4548">
                  <a:extLst>
                    <a:ext uri="{FF2B5EF4-FFF2-40B4-BE49-F238E27FC236}">
                      <a16:creationId xmlns:a16="http://schemas.microsoft.com/office/drawing/2014/main" id="{CDECACC2-2C94-422D-9CA6-306CA2A3547E}"/>
                    </a:ext>
                  </a:extLst>
                </p:cNvPr>
                <p:cNvSpPr/>
                <p:nvPr/>
              </p:nvSpPr>
              <p:spPr>
                <a:xfrm>
                  <a:off x="3216321" y="5841979"/>
                  <a:ext cx="193017" cy="211083"/>
                </a:xfrm>
                <a:custGeom>
                  <a:avLst/>
                  <a:gdLst>
                    <a:gd name="connsiteX0" fmla="*/ 193017 w 193017"/>
                    <a:gd name="connsiteY0" fmla="*/ 81718 h 211083"/>
                    <a:gd name="connsiteX1" fmla="*/ 62972 w 193017"/>
                    <a:gd name="connsiteY1" fmla="*/ 0 h 211083"/>
                    <a:gd name="connsiteX2" fmla="*/ 0 w 193017"/>
                    <a:gd name="connsiteY2" fmla="*/ 155527 h 211083"/>
                    <a:gd name="connsiteX3" fmla="*/ 103685 w 193017"/>
                    <a:gd name="connsiteY3" fmla="*/ 204733 h 211083"/>
                    <a:gd name="connsiteX4" fmla="*/ 193017 w 193017"/>
                    <a:gd name="connsiteY4" fmla="*/ 81718 h 211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017" h="211083">
                      <a:moveTo>
                        <a:pt x="193017" y="81718"/>
                      </a:moveTo>
                      <a:cubicBezTo>
                        <a:pt x="100170" y="63265"/>
                        <a:pt x="62972" y="0"/>
                        <a:pt x="62972" y="0"/>
                      </a:cubicBezTo>
                      <a:cubicBezTo>
                        <a:pt x="41298" y="57114"/>
                        <a:pt x="19624" y="111593"/>
                        <a:pt x="0" y="155527"/>
                      </a:cubicBezTo>
                      <a:cubicBezTo>
                        <a:pt x="0" y="155527"/>
                        <a:pt x="10837" y="233437"/>
                        <a:pt x="103685" y="204733"/>
                      </a:cubicBezTo>
                      <a:cubicBezTo>
                        <a:pt x="103685" y="204440"/>
                        <a:pt x="142639" y="156406"/>
                        <a:pt x="193017" y="81718"/>
                      </a:cubicBezTo>
                      <a:close/>
                    </a:path>
                  </a:pathLst>
                </a:custGeom>
                <a:solidFill>
                  <a:srgbClr val="AADFEE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0" name="Freeform: Shape 4549">
                  <a:extLst>
                    <a:ext uri="{FF2B5EF4-FFF2-40B4-BE49-F238E27FC236}">
                      <a16:creationId xmlns:a16="http://schemas.microsoft.com/office/drawing/2014/main" id="{DDAC4BC3-FF47-436D-9E6B-4FCD638BF25E}"/>
                    </a:ext>
                  </a:extLst>
                </p:cNvPr>
                <p:cNvSpPr/>
                <p:nvPr/>
              </p:nvSpPr>
              <p:spPr>
                <a:xfrm>
                  <a:off x="3216321" y="5858967"/>
                  <a:ext cx="180129" cy="193896"/>
                </a:xfrm>
                <a:custGeom>
                  <a:avLst/>
                  <a:gdLst>
                    <a:gd name="connsiteX0" fmla="*/ 56529 w 180129"/>
                    <a:gd name="connsiteY0" fmla="*/ 0 h 193896"/>
                    <a:gd name="connsiteX1" fmla="*/ 0 w 180129"/>
                    <a:gd name="connsiteY1" fmla="*/ 138539 h 193896"/>
                    <a:gd name="connsiteX2" fmla="*/ 62679 w 180129"/>
                    <a:gd name="connsiteY2" fmla="*/ 193896 h 193896"/>
                    <a:gd name="connsiteX3" fmla="*/ 53893 w 180129"/>
                    <a:gd name="connsiteY3" fmla="*/ 188331 h 193896"/>
                    <a:gd name="connsiteX4" fmla="*/ 49499 w 180129"/>
                    <a:gd name="connsiteY4" fmla="*/ 67952 h 193896"/>
                    <a:gd name="connsiteX5" fmla="*/ 161678 w 180129"/>
                    <a:gd name="connsiteY5" fmla="*/ 110128 h 193896"/>
                    <a:gd name="connsiteX6" fmla="*/ 180130 w 180129"/>
                    <a:gd name="connsiteY6" fmla="*/ 84061 h 193896"/>
                    <a:gd name="connsiteX7" fmla="*/ 56529 w 180129"/>
                    <a:gd name="connsiteY7" fmla="*/ 0 h 193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129" h="193896">
                      <a:moveTo>
                        <a:pt x="56529" y="0"/>
                      </a:moveTo>
                      <a:cubicBezTo>
                        <a:pt x="36905" y="50964"/>
                        <a:pt x="17574" y="98998"/>
                        <a:pt x="0" y="138539"/>
                      </a:cubicBezTo>
                      <a:cubicBezTo>
                        <a:pt x="0" y="138539"/>
                        <a:pt x="7615" y="191846"/>
                        <a:pt x="62679" y="193896"/>
                      </a:cubicBezTo>
                      <a:cubicBezTo>
                        <a:pt x="60336" y="192139"/>
                        <a:pt x="57407" y="190381"/>
                        <a:pt x="53893" y="188331"/>
                      </a:cubicBezTo>
                      <a:cubicBezTo>
                        <a:pt x="-7908" y="153477"/>
                        <a:pt x="49499" y="67952"/>
                        <a:pt x="49499" y="67952"/>
                      </a:cubicBezTo>
                      <a:cubicBezTo>
                        <a:pt x="105442" y="105442"/>
                        <a:pt x="142932" y="110714"/>
                        <a:pt x="161678" y="110128"/>
                      </a:cubicBezTo>
                      <a:cubicBezTo>
                        <a:pt x="167535" y="101927"/>
                        <a:pt x="173686" y="93140"/>
                        <a:pt x="180130" y="84061"/>
                      </a:cubicBezTo>
                      <a:lnTo>
                        <a:pt x="56529" y="0"/>
                      </a:lnTo>
                      <a:close/>
                    </a:path>
                  </a:pathLst>
                </a:custGeom>
                <a:solidFill>
                  <a:srgbClr val="8DCEE0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1" name="Freeform: Shape 4550">
                  <a:extLst>
                    <a:ext uri="{FF2B5EF4-FFF2-40B4-BE49-F238E27FC236}">
                      <a16:creationId xmlns:a16="http://schemas.microsoft.com/office/drawing/2014/main" id="{B95F0523-9F8B-4F7C-AA51-B0D4222E52CE}"/>
                    </a:ext>
                  </a:extLst>
                </p:cNvPr>
                <p:cNvSpPr/>
                <p:nvPr/>
              </p:nvSpPr>
              <p:spPr>
                <a:xfrm>
                  <a:off x="3261898" y="5841979"/>
                  <a:ext cx="151043" cy="113069"/>
                </a:xfrm>
                <a:custGeom>
                  <a:avLst/>
                  <a:gdLst>
                    <a:gd name="connsiteX0" fmla="*/ 17395 w 151043"/>
                    <a:gd name="connsiteY0" fmla="*/ 0 h 113069"/>
                    <a:gd name="connsiteX1" fmla="*/ 115 w 151043"/>
                    <a:gd name="connsiteY1" fmla="*/ 30461 h 113069"/>
                    <a:gd name="connsiteX2" fmla="*/ 129574 w 151043"/>
                    <a:gd name="connsiteY2" fmla="*/ 112471 h 113069"/>
                    <a:gd name="connsiteX3" fmla="*/ 150076 w 151043"/>
                    <a:gd name="connsiteY3" fmla="*/ 97241 h 113069"/>
                    <a:gd name="connsiteX4" fmla="*/ 147440 w 151043"/>
                    <a:gd name="connsiteY4" fmla="*/ 81718 h 113069"/>
                    <a:gd name="connsiteX5" fmla="*/ 17395 w 151043"/>
                    <a:gd name="connsiteY5" fmla="*/ 0 h 11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43" h="113069">
                      <a:moveTo>
                        <a:pt x="17395" y="0"/>
                      </a:moveTo>
                      <a:cubicBezTo>
                        <a:pt x="17395" y="0"/>
                        <a:pt x="-1643" y="2636"/>
                        <a:pt x="115" y="30461"/>
                      </a:cubicBezTo>
                      <a:cubicBezTo>
                        <a:pt x="2165" y="57993"/>
                        <a:pt x="79782" y="119794"/>
                        <a:pt x="129574" y="112471"/>
                      </a:cubicBezTo>
                      <a:cubicBezTo>
                        <a:pt x="129574" y="112471"/>
                        <a:pt x="146269" y="112471"/>
                        <a:pt x="150076" y="97241"/>
                      </a:cubicBezTo>
                      <a:cubicBezTo>
                        <a:pt x="153298" y="83768"/>
                        <a:pt x="147440" y="81718"/>
                        <a:pt x="147440" y="81718"/>
                      </a:cubicBezTo>
                      <a:cubicBezTo>
                        <a:pt x="147440" y="81718"/>
                        <a:pt x="51371" y="43934"/>
                        <a:pt x="173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2" name="Freeform: Shape 4551">
                  <a:extLst>
                    <a:ext uri="{FF2B5EF4-FFF2-40B4-BE49-F238E27FC236}">
                      <a16:creationId xmlns:a16="http://schemas.microsoft.com/office/drawing/2014/main" id="{7A2FCCF3-DC06-4558-AD9D-987B16B0B1DC}"/>
                    </a:ext>
                  </a:extLst>
                </p:cNvPr>
                <p:cNvSpPr/>
                <p:nvPr/>
              </p:nvSpPr>
              <p:spPr>
                <a:xfrm>
                  <a:off x="3122030" y="6116714"/>
                  <a:ext cx="309861" cy="185333"/>
                </a:xfrm>
                <a:custGeom>
                  <a:avLst/>
                  <a:gdLst>
                    <a:gd name="connsiteX0" fmla="*/ 3495 w 309861"/>
                    <a:gd name="connsiteY0" fmla="*/ 0 h 185333"/>
                    <a:gd name="connsiteX1" fmla="*/ 5545 w 309861"/>
                    <a:gd name="connsiteY1" fmla="*/ 38076 h 185333"/>
                    <a:gd name="connsiteX2" fmla="*/ 301075 w 309861"/>
                    <a:gd name="connsiteY2" fmla="*/ 170172 h 185333"/>
                    <a:gd name="connsiteX3" fmla="*/ 309862 w 309861"/>
                    <a:gd name="connsiteY3" fmla="*/ 147326 h 185333"/>
                    <a:gd name="connsiteX4" fmla="*/ 3495 w 309861"/>
                    <a:gd name="connsiteY4" fmla="*/ 0 h 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861" h="185333">
                      <a:moveTo>
                        <a:pt x="3495" y="0"/>
                      </a:moveTo>
                      <a:cubicBezTo>
                        <a:pt x="273" y="9080"/>
                        <a:pt x="-3242" y="24603"/>
                        <a:pt x="5545" y="38076"/>
                      </a:cubicBezTo>
                      <a:cubicBezTo>
                        <a:pt x="41571" y="93726"/>
                        <a:pt x="202955" y="230801"/>
                        <a:pt x="301075" y="170172"/>
                      </a:cubicBezTo>
                      <a:cubicBezTo>
                        <a:pt x="301075" y="170172"/>
                        <a:pt x="306347" y="161092"/>
                        <a:pt x="309862" y="147326"/>
                      </a:cubicBezTo>
                      <a:cubicBezTo>
                        <a:pt x="193876" y="207955"/>
                        <a:pt x="52408" y="58579"/>
                        <a:pt x="34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3" name="Freeform: Shape 4552">
                  <a:extLst>
                    <a:ext uri="{FF2B5EF4-FFF2-40B4-BE49-F238E27FC236}">
                      <a16:creationId xmlns:a16="http://schemas.microsoft.com/office/drawing/2014/main" id="{B8047906-3FED-40EA-9ED3-51C3FF3AFF54}"/>
                    </a:ext>
                  </a:extLst>
                </p:cNvPr>
                <p:cNvSpPr/>
                <p:nvPr/>
              </p:nvSpPr>
              <p:spPr>
                <a:xfrm>
                  <a:off x="3278382" y="6097053"/>
                  <a:ext cx="80068" cy="35540"/>
                </a:xfrm>
                <a:custGeom>
                  <a:avLst/>
                  <a:gdLst>
                    <a:gd name="connsiteX0" fmla="*/ 74135 w 80068"/>
                    <a:gd name="connsiteY0" fmla="*/ 623 h 35540"/>
                    <a:gd name="connsiteX1" fmla="*/ 3254 w 80068"/>
                    <a:gd name="connsiteY1" fmla="*/ 20832 h 35540"/>
                    <a:gd name="connsiteX2" fmla="*/ 3254 w 80068"/>
                    <a:gd name="connsiteY2" fmla="*/ 34892 h 35540"/>
                    <a:gd name="connsiteX3" fmla="*/ 19949 w 80068"/>
                    <a:gd name="connsiteY3" fmla="*/ 30205 h 35540"/>
                    <a:gd name="connsiteX4" fmla="*/ 77649 w 80068"/>
                    <a:gd name="connsiteY4" fmla="*/ 14975 h 35540"/>
                    <a:gd name="connsiteX5" fmla="*/ 74135 w 80068"/>
                    <a:gd name="connsiteY5" fmla="*/ 623 h 3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8" h="35540">
                      <a:moveTo>
                        <a:pt x="74135" y="623"/>
                      </a:moveTo>
                      <a:cubicBezTo>
                        <a:pt x="74135" y="623"/>
                        <a:pt x="46896" y="-5528"/>
                        <a:pt x="3254" y="20832"/>
                      </a:cubicBezTo>
                      <a:cubicBezTo>
                        <a:pt x="3254" y="20832"/>
                        <a:pt x="-4068" y="31377"/>
                        <a:pt x="3254" y="34892"/>
                      </a:cubicBezTo>
                      <a:cubicBezTo>
                        <a:pt x="3254" y="34892"/>
                        <a:pt x="6769" y="38113"/>
                        <a:pt x="19949" y="30205"/>
                      </a:cubicBezTo>
                      <a:cubicBezTo>
                        <a:pt x="19949" y="30205"/>
                        <a:pt x="59783" y="9996"/>
                        <a:pt x="77649" y="14975"/>
                      </a:cubicBezTo>
                      <a:cubicBezTo>
                        <a:pt x="77649" y="14975"/>
                        <a:pt x="84972" y="5895"/>
                        <a:pt x="74135" y="6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4" name="Freeform: Shape 4553">
                  <a:extLst>
                    <a:ext uri="{FF2B5EF4-FFF2-40B4-BE49-F238E27FC236}">
                      <a16:creationId xmlns:a16="http://schemas.microsoft.com/office/drawing/2014/main" id="{2A0C8BB5-72C8-470C-9C34-6B31D627F7CD}"/>
                    </a:ext>
                  </a:extLst>
                </p:cNvPr>
                <p:cNvSpPr/>
                <p:nvPr/>
              </p:nvSpPr>
              <p:spPr>
                <a:xfrm>
                  <a:off x="3273403" y="6073717"/>
                  <a:ext cx="80745" cy="33688"/>
                </a:xfrm>
                <a:custGeom>
                  <a:avLst/>
                  <a:gdLst>
                    <a:gd name="connsiteX0" fmla="*/ 74721 w 80745"/>
                    <a:gd name="connsiteY0" fmla="*/ 1406 h 33688"/>
                    <a:gd name="connsiteX1" fmla="*/ 3254 w 80745"/>
                    <a:gd name="connsiteY1" fmla="*/ 18980 h 33688"/>
                    <a:gd name="connsiteX2" fmla="*/ 3254 w 80745"/>
                    <a:gd name="connsiteY2" fmla="*/ 33039 h 33688"/>
                    <a:gd name="connsiteX3" fmla="*/ 19949 w 80745"/>
                    <a:gd name="connsiteY3" fmla="*/ 28352 h 33688"/>
                    <a:gd name="connsiteX4" fmla="*/ 78235 w 80745"/>
                    <a:gd name="connsiteY4" fmla="*/ 15758 h 33688"/>
                    <a:gd name="connsiteX5" fmla="*/ 74721 w 80745"/>
                    <a:gd name="connsiteY5" fmla="*/ 1406 h 3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45" h="33688">
                      <a:moveTo>
                        <a:pt x="74721" y="1406"/>
                      </a:moveTo>
                      <a:cubicBezTo>
                        <a:pt x="74721" y="1406"/>
                        <a:pt x="46896" y="-7381"/>
                        <a:pt x="3254" y="18980"/>
                      </a:cubicBezTo>
                      <a:cubicBezTo>
                        <a:pt x="3254" y="18980"/>
                        <a:pt x="-4068" y="29524"/>
                        <a:pt x="3254" y="33039"/>
                      </a:cubicBezTo>
                      <a:cubicBezTo>
                        <a:pt x="3254" y="33039"/>
                        <a:pt x="6769" y="36260"/>
                        <a:pt x="19949" y="28352"/>
                      </a:cubicBezTo>
                      <a:cubicBezTo>
                        <a:pt x="19949" y="28352"/>
                        <a:pt x="60369" y="10778"/>
                        <a:pt x="78235" y="15758"/>
                      </a:cubicBezTo>
                      <a:cubicBezTo>
                        <a:pt x="78528" y="15758"/>
                        <a:pt x="85558" y="6678"/>
                        <a:pt x="74721" y="14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5" name="Freeform: Shape 4554">
                  <a:extLst>
                    <a:ext uri="{FF2B5EF4-FFF2-40B4-BE49-F238E27FC236}">
                      <a16:creationId xmlns:a16="http://schemas.microsoft.com/office/drawing/2014/main" id="{B8018845-0C6C-4039-BD7E-47F17FAE762E}"/>
                    </a:ext>
                  </a:extLst>
                </p:cNvPr>
                <p:cNvSpPr/>
                <p:nvPr/>
              </p:nvSpPr>
              <p:spPr>
                <a:xfrm>
                  <a:off x="3289805" y="6121594"/>
                  <a:ext cx="79944" cy="35602"/>
                </a:xfrm>
                <a:custGeom>
                  <a:avLst/>
                  <a:gdLst>
                    <a:gd name="connsiteX0" fmla="*/ 74135 w 79944"/>
                    <a:gd name="connsiteY0" fmla="*/ 684 h 35602"/>
                    <a:gd name="connsiteX1" fmla="*/ 3254 w 79944"/>
                    <a:gd name="connsiteY1" fmla="*/ 20894 h 35602"/>
                    <a:gd name="connsiteX2" fmla="*/ 3254 w 79944"/>
                    <a:gd name="connsiteY2" fmla="*/ 34953 h 35602"/>
                    <a:gd name="connsiteX3" fmla="*/ 19949 w 79944"/>
                    <a:gd name="connsiteY3" fmla="*/ 30267 h 35602"/>
                    <a:gd name="connsiteX4" fmla="*/ 77650 w 79944"/>
                    <a:gd name="connsiteY4" fmla="*/ 15036 h 35602"/>
                    <a:gd name="connsiteX5" fmla="*/ 74135 w 79944"/>
                    <a:gd name="connsiteY5" fmla="*/ 684 h 35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44" h="35602">
                      <a:moveTo>
                        <a:pt x="74135" y="684"/>
                      </a:moveTo>
                      <a:cubicBezTo>
                        <a:pt x="74135" y="684"/>
                        <a:pt x="41624" y="-5759"/>
                        <a:pt x="3254" y="20894"/>
                      </a:cubicBezTo>
                      <a:cubicBezTo>
                        <a:pt x="3254" y="20894"/>
                        <a:pt x="-4068" y="31438"/>
                        <a:pt x="3254" y="34953"/>
                      </a:cubicBezTo>
                      <a:cubicBezTo>
                        <a:pt x="3254" y="34953"/>
                        <a:pt x="6769" y="38175"/>
                        <a:pt x="19949" y="30267"/>
                      </a:cubicBezTo>
                      <a:cubicBezTo>
                        <a:pt x="19949" y="30267"/>
                        <a:pt x="59783" y="10057"/>
                        <a:pt x="77650" y="15036"/>
                      </a:cubicBezTo>
                      <a:cubicBezTo>
                        <a:pt x="77650" y="15036"/>
                        <a:pt x="84679" y="5957"/>
                        <a:pt x="74135" y="6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6" name="Freeform: Shape 4555">
                  <a:extLst>
                    <a:ext uri="{FF2B5EF4-FFF2-40B4-BE49-F238E27FC236}">
                      <a16:creationId xmlns:a16="http://schemas.microsoft.com/office/drawing/2014/main" id="{6C2EBBA5-35FD-44E0-A34D-FDABCD57FFAB}"/>
                    </a:ext>
                  </a:extLst>
                </p:cNvPr>
                <p:cNvSpPr/>
                <p:nvPr/>
              </p:nvSpPr>
              <p:spPr>
                <a:xfrm>
                  <a:off x="3309301" y="6141056"/>
                  <a:ext cx="79486" cy="36057"/>
                </a:xfrm>
                <a:custGeom>
                  <a:avLst/>
                  <a:gdLst>
                    <a:gd name="connsiteX0" fmla="*/ 73677 w 79486"/>
                    <a:gd name="connsiteY0" fmla="*/ 847 h 36057"/>
                    <a:gd name="connsiteX1" fmla="*/ 4847 w 79486"/>
                    <a:gd name="connsiteY1" fmla="*/ 21935 h 36057"/>
                    <a:gd name="connsiteX2" fmla="*/ 2796 w 79486"/>
                    <a:gd name="connsiteY2" fmla="*/ 35408 h 36057"/>
                    <a:gd name="connsiteX3" fmla="*/ 19491 w 79486"/>
                    <a:gd name="connsiteY3" fmla="*/ 30722 h 36057"/>
                    <a:gd name="connsiteX4" fmla="*/ 77192 w 79486"/>
                    <a:gd name="connsiteY4" fmla="*/ 15492 h 36057"/>
                    <a:gd name="connsiteX5" fmla="*/ 73677 w 79486"/>
                    <a:gd name="connsiteY5" fmla="*/ 847 h 36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486" h="36057">
                      <a:moveTo>
                        <a:pt x="73677" y="847"/>
                      </a:moveTo>
                      <a:cubicBezTo>
                        <a:pt x="73677" y="847"/>
                        <a:pt x="42923" y="-6475"/>
                        <a:pt x="4847" y="21935"/>
                      </a:cubicBezTo>
                      <a:cubicBezTo>
                        <a:pt x="4847" y="21935"/>
                        <a:pt x="-4526" y="31894"/>
                        <a:pt x="2796" y="35408"/>
                      </a:cubicBezTo>
                      <a:cubicBezTo>
                        <a:pt x="2796" y="35408"/>
                        <a:pt x="6311" y="38630"/>
                        <a:pt x="19491" y="30722"/>
                      </a:cubicBezTo>
                      <a:cubicBezTo>
                        <a:pt x="19491" y="30722"/>
                        <a:pt x="59618" y="10512"/>
                        <a:pt x="77192" y="15492"/>
                      </a:cubicBezTo>
                      <a:cubicBezTo>
                        <a:pt x="77192" y="15199"/>
                        <a:pt x="84221" y="5826"/>
                        <a:pt x="73677" y="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7" name="Freeform: Shape 4556">
                  <a:extLst>
                    <a:ext uri="{FF2B5EF4-FFF2-40B4-BE49-F238E27FC236}">
                      <a16:creationId xmlns:a16="http://schemas.microsoft.com/office/drawing/2014/main" id="{C1FE4AC7-3F0A-4140-AD82-415A7A1E7589}"/>
                    </a:ext>
                  </a:extLst>
                </p:cNvPr>
                <p:cNvSpPr/>
                <p:nvPr/>
              </p:nvSpPr>
              <p:spPr>
                <a:xfrm>
                  <a:off x="3256031" y="6015032"/>
                  <a:ext cx="81613" cy="50673"/>
                </a:xfrm>
                <a:custGeom>
                  <a:avLst/>
                  <a:gdLst>
                    <a:gd name="connsiteX0" fmla="*/ 2174 w 81613"/>
                    <a:gd name="connsiteY0" fmla="*/ 41932 h 50673"/>
                    <a:gd name="connsiteX1" fmla="*/ 15940 w 81613"/>
                    <a:gd name="connsiteY1" fmla="*/ 927 h 50673"/>
                    <a:gd name="connsiteX2" fmla="*/ 78619 w 81613"/>
                    <a:gd name="connsiteY2" fmla="*/ 12642 h 50673"/>
                    <a:gd name="connsiteX3" fmla="*/ 78619 w 81613"/>
                    <a:gd name="connsiteY3" fmla="*/ 43689 h 50673"/>
                    <a:gd name="connsiteX4" fmla="*/ 2174 w 81613"/>
                    <a:gd name="connsiteY4" fmla="*/ 41932 h 5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3" h="50673">
                      <a:moveTo>
                        <a:pt x="2174" y="41932"/>
                      </a:moveTo>
                      <a:cubicBezTo>
                        <a:pt x="2174" y="41932"/>
                        <a:pt x="-8077" y="6198"/>
                        <a:pt x="15940" y="927"/>
                      </a:cubicBezTo>
                      <a:cubicBezTo>
                        <a:pt x="40250" y="-4346"/>
                        <a:pt x="51966" y="14692"/>
                        <a:pt x="78619" y="12642"/>
                      </a:cubicBezTo>
                      <a:cubicBezTo>
                        <a:pt x="78619" y="12642"/>
                        <a:pt x="85356" y="32852"/>
                        <a:pt x="78619" y="43689"/>
                      </a:cubicBezTo>
                      <a:cubicBezTo>
                        <a:pt x="78912" y="43396"/>
                        <a:pt x="45815" y="60677"/>
                        <a:pt x="2174" y="41932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8" name="Freeform: Shape 4557">
                <a:extLst>
                  <a:ext uri="{FF2B5EF4-FFF2-40B4-BE49-F238E27FC236}">
                    <a16:creationId xmlns:a16="http://schemas.microsoft.com/office/drawing/2014/main" id="{21CDDE4A-2B1B-44FA-AD1A-BAC225D936A3}"/>
                  </a:ext>
                </a:extLst>
              </p:cNvPr>
              <p:cNvSpPr/>
              <p:nvPr/>
            </p:nvSpPr>
            <p:spPr>
              <a:xfrm>
                <a:off x="3282223" y="5172423"/>
                <a:ext cx="1091909" cy="558445"/>
              </a:xfrm>
              <a:custGeom>
                <a:avLst/>
                <a:gdLst>
                  <a:gd name="connsiteX0" fmla="*/ 562943 w 1091909"/>
                  <a:gd name="connsiteY0" fmla="*/ 335071 h 558445"/>
                  <a:gd name="connsiteX1" fmla="*/ 481518 w 1091909"/>
                  <a:gd name="connsiteY1" fmla="*/ 363775 h 558445"/>
                  <a:gd name="connsiteX2" fmla="*/ 313983 w 1091909"/>
                  <a:gd name="connsiteY2" fmla="*/ 516080 h 558445"/>
                  <a:gd name="connsiteX3" fmla="*/ 0 w 1091909"/>
                  <a:gd name="connsiteY3" fmla="*/ 373440 h 558445"/>
                  <a:gd name="connsiteX4" fmla="*/ 143225 w 1091909"/>
                  <a:gd name="connsiteY4" fmla="*/ 0 h 558445"/>
                  <a:gd name="connsiteX5" fmla="*/ 891570 w 1091909"/>
                  <a:gd name="connsiteY5" fmla="*/ 58579 h 558445"/>
                  <a:gd name="connsiteX6" fmla="*/ 972116 w 1091909"/>
                  <a:gd name="connsiteY6" fmla="*/ 195360 h 558445"/>
                  <a:gd name="connsiteX7" fmla="*/ 1091909 w 1091909"/>
                  <a:gd name="connsiteY7" fmla="*/ 347080 h 558445"/>
                  <a:gd name="connsiteX8" fmla="*/ 785835 w 1091909"/>
                  <a:gd name="connsiteY8" fmla="*/ 557085 h 558445"/>
                  <a:gd name="connsiteX9" fmla="*/ 752152 w 1091909"/>
                  <a:gd name="connsiteY9" fmla="*/ 504949 h 558445"/>
                  <a:gd name="connsiteX10" fmla="*/ 698846 w 1091909"/>
                  <a:gd name="connsiteY10" fmla="*/ 452522 h 558445"/>
                  <a:gd name="connsiteX11" fmla="*/ 562943 w 1091909"/>
                  <a:gd name="connsiteY11" fmla="*/ 335071 h 5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1909" h="558445">
                    <a:moveTo>
                      <a:pt x="562943" y="335071"/>
                    </a:moveTo>
                    <a:cubicBezTo>
                      <a:pt x="562943" y="335071"/>
                      <a:pt x="530431" y="323062"/>
                      <a:pt x="481518" y="363775"/>
                    </a:cubicBezTo>
                    <a:cubicBezTo>
                      <a:pt x="436705" y="400972"/>
                      <a:pt x="366411" y="468045"/>
                      <a:pt x="313983" y="516080"/>
                    </a:cubicBezTo>
                    <a:cubicBezTo>
                      <a:pt x="313983" y="516080"/>
                      <a:pt x="118622" y="578173"/>
                      <a:pt x="0" y="373440"/>
                    </a:cubicBezTo>
                    <a:lnTo>
                      <a:pt x="143225" y="0"/>
                    </a:lnTo>
                    <a:lnTo>
                      <a:pt x="891570" y="58579"/>
                    </a:lnTo>
                    <a:cubicBezTo>
                      <a:pt x="891570" y="58579"/>
                      <a:pt x="923202" y="74981"/>
                      <a:pt x="972116" y="195360"/>
                    </a:cubicBezTo>
                    <a:cubicBezTo>
                      <a:pt x="988811" y="236658"/>
                      <a:pt x="1091909" y="347080"/>
                      <a:pt x="1091909" y="347080"/>
                    </a:cubicBezTo>
                    <a:cubicBezTo>
                      <a:pt x="1091909" y="347080"/>
                      <a:pt x="989690" y="487962"/>
                      <a:pt x="785835" y="557085"/>
                    </a:cubicBezTo>
                    <a:cubicBezTo>
                      <a:pt x="785835" y="557085"/>
                      <a:pt x="768554" y="571729"/>
                      <a:pt x="752152" y="504949"/>
                    </a:cubicBezTo>
                    <a:cubicBezTo>
                      <a:pt x="752152" y="504949"/>
                      <a:pt x="718762" y="490012"/>
                      <a:pt x="698846" y="452522"/>
                    </a:cubicBezTo>
                    <a:cubicBezTo>
                      <a:pt x="678929" y="415324"/>
                      <a:pt x="571144" y="328627"/>
                      <a:pt x="562943" y="335071"/>
                    </a:cubicBezTo>
                    <a:close/>
                  </a:path>
                </a:pathLst>
              </a:custGeom>
              <a:solidFill>
                <a:srgbClr val="127293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59" name="Graphic 4369">
                <a:extLst>
                  <a:ext uri="{FF2B5EF4-FFF2-40B4-BE49-F238E27FC236}">
                    <a16:creationId xmlns:a16="http://schemas.microsoft.com/office/drawing/2014/main" id="{924F416B-B5E6-4EBC-9A3C-1F1C0EFB48B3}"/>
                  </a:ext>
                </a:extLst>
              </p:cNvPr>
              <p:cNvGrpSpPr/>
              <p:nvPr/>
            </p:nvGrpSpPr>
            <p:grpSpPr>
              <a:xfrm>
                <a:off x="3282223" y="5172423"/>
                <a:ext cx="919394" cy="522230"/>
                <a:chOff x="3282223" y="5172423"/>
                <a:chExt cx="919394" cy="522230"/>
              </a:xfrm>
              <a:solidFill>
                <a:srgbClr val="0C6A82"/>
              </a:solidFill>
            </p:grpSpPr>
            <p:sp>
              <p:nvSpPr>
                <p:cNvPr id="4560" name="Freeform: Shape 4559">
                  <a:extLst>
                    <a:ext uri="{FF2B5EF4-FFF2-40B4-BE49-F238E27FC236}">
                      <a16:creationId xmlns:a16="http://schemas.microsoft.com/office/drawing/2014/main" id="{0888569F-D346-420A-A642-E9D8064D9843}"/>
                    </a:ext>
                  </a:extLst>
                </p:cNvPr>
                <p:cNvSpPr/>
                <p:nvPr/>
              </p:nvSpPr>
              <p:spPr>
                <a:xfrm>
                  <a:off x="3282223" y="5172423"/>
                  <a:ext cx="919394" cy="490890"/>
                </a:xfrm>
                <a:custGeom>
                  <a:avLst/>
                  <a:gdLst>
                    <a:gd name="connsiteX0" fmla="*/ 919395 w 919394"/>
                    <a:gd name="connsiteY0" fmla="*/ 90211 h 490890"/>
                    <a:gd name="connsiteX1" fmla="*/ 891570 w 919394"/>
                    <a:gd name="connsiteY1" fmla="*/ 58579 h 490890"/>
                    <a:gd name="connsiteX2" fmla="*/ 143225 w 919394"/>
                    <a:gd name="connsiteY2" fmla="*/ 0 h 490890"/>
                    <a:gd name="connsiteX3" fmla="*/ 0 w 919394"/>
                    <a:gd name="connsiteY3" fmla="*/ 373440 h 490890"/>
                    <a:gd name="connsiteX4" fmla="*/ 113643 w 919394"/>
                    <a:gd name="connsiteY4" fmla="*/ 490891 h 490890"/>
                    <a:gd name="connsiteX5" fmla="*/ 226993 w 919394"/>
                    <a:gd name="connsiteY5" fmla="*/ 179837 h 490890"/>
                    <a:gd name="connsiteX6" fmla="*/ 891570 w 919394"/>
                    <a:gd name="connsiteY6" fmla="*/ 114229 h 490890"/>
                    <a:gd name="connsiteX7" fmla="*/ 919395 w 919394"/>
                    <a:gd name="connsiteY7" fmla="*/ 90211 h 490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9394" h="490890">
                      <a:moveTo>
                        <a:pt x="919395" y="90211"/>
                      </a:moveTo>
                      <a:cubicBezTo>
                        <a:pt x="901821" y="63851"/>
                        <a:pt x="891570" y="58579"/>
                        <a:pt x="891570" y="58579"/>
                      </a:cubicBezTo>
                      <a:lnTo>
                        <a:pt x="143225" y="0"/>
                      </a:lnTo>
                      <a:lnTo>
                        <a:pt x="0" y="373440"/>
                      </a:lnTo>
                      <a:cubicBezTo>
                        <a:pt x="33683" y="431726"/>
                        <a:pt x="73516" y="468338"/>
                        <a:pt x="113643" y="490891"/>
                      </a:cubicBezTo>
                      <a:cubicBezTo>
                        <a:pt x="127702" y="441684"/>
                        <a:pt x="183352" y="298752"/>
                        <a:pt x="226993" y="179837"/>
                      </a:cubicBezTo>
                      <a:cubicBezTo>
                        <a:pt x="226993" y="179837"/>
                        <a:pt x="669263" y="243102"/>
                        <a:pt x="891570" y="114229"/>
                      </a:cubicBezTo>
                      <a:cubicBezTo>
                        <a:pt x="905629" y="106321"/>
                        <a:pt x="914708" y="98120"/>
                        <a:pt x="919395" y="90211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61" name="Freeform: Shape 4560">
                  <a:extLst>
                    <a:ext uri="{FF2B5EF4-FFF2-40B4-BE49-F238E27FC236}">
                      <a16:creationId xmlns:a16="http://schemas.microsoft.com/office/drawing/2014/main" id="{12252D97-DEC8-4FA3-9AA7-86736A612C31}"/>
                    </a:ext>
                  </a:extLst>
                </p:cNvPr>
                <p:cNvSpPr/>
                <p:nvPr/>
              </p:nvSpPr>
              <p:spPr>
                <a:xfrm>
                  <a:off x="3566330" y="5429720"/>
                  <a:ext cx="431725" cy="264933"/>
                </a:xfrm>
                <a:custGeom>
                  <a:avLst/>
                  <a:gdLst>
                    <a:gd name="connsiteX0" fmla="*/ 278835 w 431725"/>
                    <a:gd name="connsiteY0" fmla="*/ 77774 h 264933"/>
                    <a:gd name="connsiteX1" fmla="*/ 414738 w 431725"/>
                    <a:gd name="connsiteY1" fmla="*/ 195225 h 264933"/>
                    <a:gd name="connsiteX2" fmla="*/ 431726 w 431725"/>
                    <a:gd name="connsiteY2" fmla="*/ 219535 h 264933"/>
                    <a:gd name="connsiteX3" fmla="*/ 388671 w 431725"/>
                    <a:gd name="connsiteY3" fmla="*/ 135181 h 264933"/>
                    <a:gd name="connsiteX4" fmla="*/ 328920 w 431725"/>
                    <a:gd name="connsiteY4" fmla="*/ 16559 h 264933"/>
                    <a:gd name="connsiteX5" fmla="*/ 143225 w 431725"/>
                    <a:gd name="connsiteY5" fmla="*/ 70159 h 264933"/>
                    <a:gd name="connsiteX6" fmla="*/ 0 w 431725"/>
                    <a:gd name="connsiteY6" fmla="*/ 264933 h 264933"/>
                    <a:gd name="connsiteX7" fmla="*/ 29875 w 431725"/>
                    <a:gd name="connsiteY7" fmla="*/ 258782 h 264933"/>
                    <a:gd name="connsiteX8" fmla="*/ 197411 w 431725"/>
                    <a:gd name="connsiteY8" fmla="*/ 106477 h 264933"/>
                    <a:gd name="connsiteX9" fmla="*/ 278835 w 431725"/>
                    <a:gd name="connsiteY9" fmla="*/ 77774 h 26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1725" h="264933">
                      <a:moveTo>
                        <a:pt x="278835" y="77774"/>
                      </a:moveTo>
                      <a:cubicBezTo>
                        <a:pt x="287036" y="71330"/>
                        <a:pt x="394821" y="158027"/>
                        <a:pt x="414738" y="195225"/>
                      </a:cubicBezTo>
                      <a:cubicBezTo>
                        <a:pt x="419717" y="204597"/>
                        <a:pt x="425868" y="212798"/>
                        <a:pt x="431726" y="219535"/>
                      </a:cubicBezTo>
                      <a:cubicBezTo>
                        <a:pt x="431726" y="219242"/>
                        <a:pt x="407123" y="169450"/>
                        <a:pt x="388671" y="135181"/>
                      </a:cubicBezTo>
                      <a:cubicBezTo>
                        <a:pt x="370218" y="100912"/>
                        <a:pt x="344736" y="31204"/>
                        <a:pt x="328920" y="16559"/>
                      </a:cubicBezTo>
                      <a:cubicBezTo>
                        <a:pt x="313104" y="1914"/>
                        <a:pt x="217620" y="-29718"/>
                        <a:pt x="143225" y="70159"/>
                      </a:cubicBezTo>
                      <a:cubicBezTo>
                        <a:pt x="80253" y="154805"/>
                        <a:pt x="37490" y="227443"/>
                        <a:pt x="0" y="264933"/>
                      </a:cubicBezTo>
                      <a:cubicBezTo>
                        <a:pt x="18452" y="262297"/>
                        <a:pt x="29875" y="258782"/>
                        <a:pt x="29875" y="258782"/>
                      </a:cubicBezTo>
                      <a:cubicBezTo>
                        <a:pt x="82303" y="210748"/>
                        <a:pt x="152598" y="143675"/>
                        <a:pt x="197411" y="106477"/>
                      </a:cubicBezTo>
                      <a:cubicBezTo>
                        <a:pt x="246617" y="65765"/>
                        <a:pt x="278835" y="77774"/>
                        <a:pt x="278835" y="77774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62" name="Freeform: Shape 4561">
                <a:extLst>
                  <a:ext uri="{FF2B5EF4-FFF2-40B4-BE49-F238E27FC236}">
                    <a16:creationId xmlns:a16="http://schemas.microsoft.com/office/drawing/2014/main" id="{BA49DC7B-BCC8-4CE7-B249-0B6787D4C8AD}"/>
                  </a:ext>
                </a:extLst>
              </p:cNvPr>
              <p:cNvSpPr/>
              <p:nvPr/>
            </p:nvSpPr>
            <p:spPr>
              <a:xfrm>
                <a:off x="2987278" y="3681698"/>
                <a:ext cx="487668" cy="754389"/>
              </a:xfrm>
              <a:custGeom>
                <a:avLst/>
                <a:gdLst>
                  <a:gd name="connsiteX0" fmla="*/ 487669 w 487668"/>
                  <a:gd name="connsiteY0" fmla="*/ 629616 h 754389"/>
                  <a:gd name="connsiteX1" fmla="*/ 72345 w 487668"/>
                  <a:gd name="connsiteY1" fmla="*/ 1066 h 754389"/>
                  <a:gd name="connsiteX2" fmla="*/ 0 w 487668"/>
                  <a:gd name="connsiteY2" fmla="*/ 37677 h 754389"/>
                  <a:gd name="connsiteX3" fmla="*/ 406244 w 487668"/>
                  <a:gd name="connsiteY3" fmla="*/ 754389 h 754389"/>
                  <a:gd name="connsiteX4" fmla="*/ 487669 w 487668"/>
                  <a:gd name="connsiteY4" fmla="*/ 629616 h 75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68" h="754389">
                    <a:moveTo>
                      <a:pt x="487669" y="629616"/>
                    </a:moveTo>
                    <a:cubicBezTo>
                      <a:pt x="487669" y="629616"/>
                      <a:pt x="209126" y="385636"/>
                      <a:pt x="72345" y="1066"/>
                    </a:cubicBezTo>
                    <a:cubicBezTo>
                      <a:pt x="72345" y="1066"/>
                      <a:pt x="16988" y="-9772"/>
                      <a:pt x="0" y="37677"/>
                    </a:cubicBezTo>
                    <a:cubicBezTo>
                      <a:pt x="0" y="37677"/>
                      <a:pt x="67951" y="515681"/>
                      <a:pt x="406244" y="754389"/>
                    </a:cubicBezTo>
                    <a:lnTo>
                      <a:pt x="487669" y="629616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3" name="Freeform: Shape 4562">
                <a:extLst>
                  <a:ext uri="{FF2B5EF4-FFF2-40B4-BE49-F238E27FC236}">
                    <a16:creationId xmlns:a16="http://schemas.microsoft.com/office/drawing/2014/main" id="{531E90A2-C607-49C2-BC77-498D9C510047}"/>
                  </a:ext>
                </a:extLst>
              </p:cNvPr>
              <p:cNvSpPr/>
              <p:nvPr/>
            </p:nvSpPr>
            <p:spPr>
              <a:xfrm>
                <a:off x="2987278" y="3706488"/>
                <a:ext cx="364420" cy="693866"/>
              </a:xfrm>
              <a:custGeom>
                <a:avLst/>
                <a:gdLst>
                  <a:gd name="connsiteX0" fmla="*/ 6444 w 364420"/>
                  <a:gd name="connsiteY0" fmla="*/ 0 h 693866"/>
                  <a:gd name="connsiteX1" fmla="*/ 0 w 364420"/>
                  <a:gd name="connsiteY1" fmla="*/ 12887 h 693866"/>
                  <a:gd name="connsiteX2" fmla="*/ 359674 w 364420"/>
                  <a:gd name="connsiteY2" fmla="*/ 693866 h 693866"/>
                  <a:gd name="connsiteX3" fmla="*/ 306953 w 364420"/>
                  <a:gd name="connsiteY3" fmla="*/ 572022 h 693866"/>
                  <a:gd name="connsiteX4" fmla="*/ 6444 w 364420"/>
                  <a:gd name="connsiteY4" fmla="*/ 0 h 69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20" h="693866">
                    <a:moveTo>
                      <a:pt x="6444" y="0"/>
                    </a:moveTo>
                    <a:cubicBezTo>
                      <a:pt x="3808" y="3808"/>
                      <a:pt x="1757" y="7908"/>
                      <a:pt x="0" y="12887"/>
                    </a:cubicBezTo>
                    <a:cubicBezTo>
                      <a:pt x="0" y="12887"/>
                      <a:pt x="61508" y="446371"/>
                      <a:pt x="359674" y="693866"/>
                    </a:cubicBezTo>
                    <a:cubicBezTo>
                      <a:pt x="372561" y="664284"/>
                      <a:pt x="360553" y="624743"/>
                      <a:pt x="306953" y="572022"/>
                    </a:cubicBezTo>
                    <a:cubicBezTo>
                      <a:pt x="124773" y="392478"/>
                      <a:pt x="30754" y="88454"/>
                      <a:pt x="6444" y="0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4" name="Freeform: Shape 4563">
                <a:extLst>
                  <a:ext uri="{FF2B5EF4-FFF2-40B4-BE49-F238E27FC236}">
                    <a16:creationId xmlns:a16="http://schemas.microsoft.com/office/drawing/2014/main" id="{53E48C6D-6FED-421F-8016-B30B897B52BE}"/>
                  </a:ext>
                </a:extLst>
              </p:cNvPr>
              <p:cNvSpPr/>
              <p:nvPr/>
            </p:nvSpPr>
            <p:spPr>
              <a:xfrm>
                <a:off x="4173793" y="4532742"/>
                <a:ext cx="330627" cy="279713"/>
              </a:xfrm>
              <a:custGeom>
                <a:avLst/>
                <a:gdLst>
                  <a:gd name="connsiteX0" fmla="*/ 80546 w 330627"/>
                  <a:gd name="connsiteY0" fmla="*/ 0 h 279713"/>
                  <a:gd name="connsiteX1" fmla="*/ 315154 w 330627"/>
                  <a:gd name="connsiteY1" fmla="*/ 171050 h 279713"/>
                  <a:gd name="connsiteX2" fmla="*/ 277371 w 330627"/>
                  <a:gd name="connsiteY2" fmla="*/ 279714 h 279713"/>
                  <a:gd name="connsiteX3" fmla="*/ 0 w 330627"/>
                  <a:gd name="connsiteY3" fmla="*/ 139710 h 279713"/>
                  <a:gd name="connsiteX4" fmla="*/ 80546 w 330627"/>
                  <a:gd name="connsiteY4" fmla="*/ 0 h 27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627" h="279713">
                    <a:moveTo>
                      <a:pt x="80546" y="0"/>
                    </a:moveTo>
                    <a:cubicBezTo>
                      <a:pt x="80546" y="0"/>
                      <a:pt x="282057" y="112471"/>
                      <a:pt x="315154" y="171050"/>
                    </a:cubicBezTo>
                    <a:cubicBezTo>
                      <a:pt x="348251" y="229629"/>
                      <a:pt x="324820" y="277371"/>
                      <a:pt x="277371" y="279714"/>
                    </a:cubicBezTo>
                    <a:cubicBezTo>
                      <a:pt x="277371" y="279714"/>
                      <a:pt x="129459" y="277371"/>
                      <a:pt x="0" y="139710"/>
                    </a:cubicBezTo>
                    <a:lnTo>
                      <a:pt x="80546" y="0"/>
                    </a:lnTo>
                    <a:close/>
                  </a:path>
                </a:pathLst>
              </a:custGeom>
              <a:solidFill>
                <a:srgbClr val="F09A70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5" name="Freeform: Shape 4564">
                <a:extLst>
                  <a:ext uri="{FF2B5EF4-FFF2-40B4-BE49-F238E27FC236}">
                    <a16:creationId xmlns:a16="http://schemas.microsoft.com/office/drawing/2014/main" id="{76744266-9CA6-4C1B-A19A-24620298B0DD}"/>
                  </a:ext>
                </a:extLst>
              </p:cNvPr>
              <p:cNvSpPr/>
              <p:nvPr/>
            </p:nvSpPr>
            <p:spPr>
              <a:xfrm>
                <a:off x="3993407" y="4441061"/>
                <a:ext cx="353167" cy="316330"/>
              </a:xfrm>
              <a:custGeom>
                <a:avLst/>
                <a:gdLst>
                  <a:gd name="connsiteX0" fmla="*/ 98961 w 353167"/>
                  <a:gd name="connsiteY0" fmla="*/ 5 h 316330"/>
                  <a:gd name="connsiteX1" fmla="*/ 352314 w 353167"/>
                  <a:gd name="connsiteY1" fmla="*/ 113062 h 316330"/>
                  <a:gd name="connsiteX2" fmla="*/ 260638 w 353167"/>
                  <a:gd name="connsiteY2" fmla="*/ 316331 h 316330"/>
                  <a:gd name="connsiteX3" fmla="*/ 25737 w 353167"/>
                  <a:gd name="connsiteY3" fmla="*/ 16114 h 316330"/>
                  <a:gd name="connsiteX4" fmla="*/ 98961 w 353167"/>
                  <a:gd name="connsiteY4" fmla="*/ 5 h 316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167" h="316330">
                    <a:moveTo>
                      <a:pt x="98961" y="5"/>
                    </a:moveTo>
                    <a:cubicBezTo>
                      <a:pt x="98961" y="5"/>
                      <a:pt x="171891" y="-2631"/>
                      <a:pt x="352314" y="113062"/>
                    </a:cubicBezTo>
                    <a:cubicBezTo>
                      <a:pt x="352314" y="113062"/>
                      <a:pt x="368423" y="219383"/>
                      <a:pt x="260638" y="316331"/>
                    </a:cubicBezTo>
                    <a:cubicBezTo>
                      <a:pt x="260638" y="316331"/>
                      <a:pt x="-97278" y="137372"/>
                      <a:pt x="25737" y="16114"/>
                    </a:cubicBezTo>
                    <a:cubicBezTo>
                      <a:pt x="38039" y="4106"/>
                      <a:pt x="59713" y="5"/>
                      <a:pt x="98961" y="5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6" name="Freeform: Shape 4565">
                <a:extLst>
                  <a:ext uri="{FF2B5EF4-FFF2-40B4-BE49-F238E27FC236}">
                    <a16:creationId xmlns:a16="http://schemas.microsoft.com/office/drawing/2014/main" id="{5738CD3C-3415-47E9-943C-BA59DBBD22FD}"/>
                  </a:ext>
                </a:extLst>
              </p:cNvPr>
              <p:cNvSpPr/>
              <p:nvPr/>
            </p:nvSpPr>
            <p:spPr>
              <a:xfrm>
                <a:off x="3353689" y="4318930"/>
                <a:ext cx="864478" cy="1018317"/>
              </a:xfrm>
              <a:custGeom>
                <a:avLst/>
                <a:gdLst>
                  <a:gd name="connsiteX0" fmla="*/ 194482 w 864478"/>
                  <a:gd name="connsiteY0" fmla="*/ 0 h 1018317"/>
                  <a:gd name="connsiteX1" fmla="*/ 784956 w 864478"/>
                  <a:gd name="connsiteY1" fmla="*/ 131217 h 1018317"/>
                  <a:gd name="connsiteX2" fmla="*/ 864038 w 864478"/>
                  <a:gd name="connsiteY2" fmla="*/ 952785 h 1018317"/>
                  <a:gd name="connsiteX3" fmla="*/ 0 w 864478"/>
                  <a:gd name="connsiteY3" fmla="*/ 903871 h 1018317"/>
                  <a:gd name="connsiteX4" fmla="*/ 126530 w 864478"/>
                  <a:gd name="connsiteY4" fmla="*/ 525452 h 1018317"/>
                  <a:gd name="connsiteX5" fmla="*/ 150548 w 864478"/>
                  <a:gd name="connsiteY5" fmla="*/ 143225 h 1018317"/>
                  <a:gd name="connsiteX6" fmla="*/ 194482 w 864478"/>
                  <a:gd name="connsiteY6" fmla="*/ 0 h 101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478" h="1018317">
                    <a:moveTo>
                      <a:pt x="194482" y="0"/>
                    </a:moveTo>
                    <a:cubicBezTo>
                      <a:pt x="194482" y="0"/>
                      <a:pt x="704411" y="82303"/>
                      <a:pt x="784956" y="131217"/>
                    </a:cubicBezTo>
                    <a:cubicBezTo>
                      <a:pt x="784956" y="131217"/>
                      <a:pt x="871360" y="818346"/>
                      <a:pt x="864038" y="952785"/>
                    </a:cubicBezTo>
                    <a:cubicBezTo>
                      <a:pt x="864038" y="952785"/>
                      <a:pt x="432312" y="1128814"/>
                      <a:pt x="0" y="903871"/>
                    </a:cubicBezTo>
                    <a:cubicBezTo>
                      <a:pt x="0" y="903871"/>
                      <a:pt x="65315" y="725792"/>
                      <a:pt x="126530" y="525452"/>
                    </a:cubicBezTo>
                    <a:cubicBezTo>
                      <a:pt x="163435" y="404194"/>
                      <a:pt x="146154" y="252475"/>
                      <a:pt x="150548" y="143225"/>
                    </a:cubicBezTo>
                    <a:cubicBezTo>
                      <a:pt x="154062" y="60336"/>
                      <a:pt x="179837" y="2050"/>
                      <a:pt x="194482" y="0"/>
                    </a:cubicBezTo>
                    <a:close/>
                  </a:path>
                </a:pathLst>
              </a:custGeom>
              <a:solidFill>
                <a:srgbClr val="1CAAE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7" name="Freeform: Shape 4566">
                <a:extLst>
                  <a:ext uri="{FF2B5EF4-FFF2-40B4-BE49-F238E27FC236}">
                    <a16:creationId xmlns:a16="http://schemas.microsoft.com/office/drawing/2014/main" id="{C0E070F0-EDB9-44F0-8783-D920E7EC78F8}"/>
                  </a:ext>
                </a:extLst>
              </p:cNvPr>
              <p:cNvSpPr/>
              <p:nvPr/>
            </p:nvSpPr>
            <p:spPr>
              <a:xfrm>
                <a:off x="4022952" y="4401385"/>
                <a:ext cx="190300" cy="628105"/>
              </a:xfrm>
              <a:custGeom>
                <a:avLst/>
                <a:gdLst>
                  <a:gd name="connsiteX0" fmla="*/ 0 w 190300"/>
                  <a:gd name="connsiteY0" fmla="*/ 12149 h 628105"/>
                  <a:gd name="connsiteX1" fmla="*/ 66487 w 190300"/>
                  <a:gd name="connsiteY1" fmla="*/ 366258 h 628105"/>
                  <a:gd name="connsiteX2" fmla="*/ 173979 w 190300"/>
                  <a:gd name="connsiteY2" fmla="*/ 628106 h 628105"/>
                  <a:gd name="connsiteX3" fmla="*/ 182766 w 190300"/>
                  <a:gd name="connsiteY3" fmla="*/ 510362 h 628105"/>
                  <a:gd name="connsiteX4" fmla="*/ 130631 w 190300"/>
                  <a:gd name="connsiteY4" fmla="*/ 332283 h 628105"/>
                  <a:gd name="connsiteX5" fmla="*/ 74102 w 190300"/>
                  <a:gd name="connsiteY5" fmla="*/ 31480 h 628105"/>
                  <a:gd name="connsiteX6" fmla="*/ 64144 w 190300"/>
                  <a:gd name="connsiteY6" fmla="*/ 14785 h 628105"/>
                  <a:gd name="connsiteX7" fmla="*/ 0 w 190300"/>
                  <a:gd name="connsiteY7" fmla="*/ 12149 h 62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300" h="628105">
                    <a:moveTo>
                      <a:pt x="0" y="12149"/>
                    </a:moveTo>
                    <a:cubicBezTo>
                      <a:pt x="0" y="12149"/>
                      <a:pt x="11716" y="203702"/>
                      <a:pt x="66487" y="366258"/>
                    </a:cubicBezTo>
                    <a:cubicBezTo>
                      <a:pt x="101634" y="470236"/>
                      <a:pt x="154941" y="564548"/>
                      <a:pt x="173979" y="628106"/>
                    </a:cubicBezTo>
                    <a:cubicBezTo>
                      <a:pt x="173979" y="628106"/>
                      <a:pt x="203854" y="589151"/>
                      <a:pt x="182766" y="510362"/>
                    </a:cubicBezTo>
                    <a:lnTo>
                      <a:pt x="130631" y="332283"/>
                    </a:lnTo>
                    <a:lnTo>
                      <a:pt x="74102" y="31480"/>
                    </a:lnTo>
                    <a:cubicBezTo>
                      <a:pt x="74102" y="31480"/>
                      <a:pt x="72345" y="20058"/>
                      <a:pt x="64144" y="14785"/>
                    </a:cubicBezTo>
                    <a:cubicBezTo>
                      <a:pt x="43641" y="1898"/>
                      <a:pt x="3808" y="-9525"/>
                      <a:pt x="0" y="12149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8" name="Freeform: Shape 4567">
                <a:extLst>
                  <a:ext uri="{FF2B5EF4-FFF2-40B4-BE49-F238E27FC236}">
                    <a16:creationId xmlns:a16="http://schemas.microsoft.com/office/drawing/2014/main" id="{4A987D74-2A9B-4553-BAFE-A90DF92D665F}"/>
                  </a:ext>
                </a:extLst>
              </p:cNvPr>
              <p:cNvSpPr/>
              <p:nvPr/>
            </p:nvSpPr>
            <p:spPr>
              <a:xfrm>
                <a:off x="3353689" y="4425836"/>
                <a:ext cx="669263" cy="911368"/>
              </a:xfrm>
              <a:custGeom>
                <a:avLst/>
                <a:gdLst>
                  <a:gd name="connsiteX0" fmla="*/ 194482 w 669263"/>
                  <a:gd name="connsiteY0" fmla="*/ 723741 h 911368"/>
                  <a:gd name="connsiteX1" fmla="*/ 194482 w 669263"/>
                  <a:gd name="connsiteY1" fmla="*/ 577002 h 911368"/>
                  <a:gd name="connsiteX2" fmla="*/ 410052 w 669263"/>
                  <a:gd name="connsiteY2" fmla="*/ 647882 h 911368"/>
                  <a:gd name="connsiteX3" fmla="*/ 287622 w 669263"/>
                  <a:gd name="connsiteY3" fmla="*/ 563235 h 911368"/>
                  <a:gd name="connsiteX4" fmla="*/ 209419 w 669263"/>
                  <a:gd name="connsiteY4" fmla="*/ 15230 h 911368"/>
                  <a:gd name="connsiteX5" fmla="*/ 153769 w 669263"/>
                  <a:gd name="connsiteY5" fmla="*/ 0 h 911368"/>
                  <a:gd name="connsiteX6" fmla="*/ 150841 w 669263"/>
                  <a:gd name="connsiteY6" fmla="*/ 36319 h 911368"/>
                  <a:gd name="connsiteX7" fmla="*/ 126823 w 669263"/>
                  <a:gd name="connsiteY7" fmla="*/ 418546 h 911368"/>
                  <a:gd name="connsiteX8" fmla="*/ 0 w 669263"/>
                  <a:gd name="connsiteY8" fmla="*/ 796965 h 911368"/>
                  <a:gd name="connsiteX9" fmla="*/ 669263 w 669263"/>
                  <a:gd name="connsiteY9" fmla="*/ 895963 h 911368"/>
                  <a:gd name="connsiteX10" fmla="*/ 194482 w 669263"/>
                  <a:gd name="connsiteY10" fmla="*/ 723741 h 91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63" h="911368">
                    <a:moveTo>
                      <a:pt x="194482" y="723741"/>
                    </a:moveTo>
                    <a:cubicBezTo>
                      <a:pt x="174858" y="672485"/>
                      <a:pt x="194482" y="577002"/>
                      <a:pt x="194482" y="577002"/>
                    </a:cubicBezTo>
                    <a:cubicBezTo>
                      <a:pt x="313983" y="657547"/>
                      <a:pt x="410052" y="647882"/>
                      <a:pt x="410052" y="647882"/>
                    </a:cubicBezTo>
                    <a:cubicBezTo>
                      <a:pt x="345322" y="620936"/>
                      <a:pt x="287622" y="563235"/>
                      <a:pt x="287622" y="563235"/>
                    </a:cubicBezTo>
                    <a:cubicBezTo>
                      <a:pt x="138539" y="432898"/>
                      <a:pt x="209419" y="15230"/>
                      <a:pt x="209419" y="15230"/>
                    </a:cubicBezTo>
                    <a:lnTo>
                      <a:pt x="153769" y="0"/>
                    </a:lnTo>
                    <a:cubicBezTo>
                      <a:pt x="152305" y="11423"/>
                      <a:pt x="151133" y="23724"/>
                      <a:pt x="150841" y="36319"/>
                    </a:cubicBezTo>
                    <a:cubicBezTo>
                      <a:pt x="146447" y="145568"/>
                      <a:pt x="163728" y="297288"/>
                      <a:pt x="126823" y="418546"/>
                    </a:cubicBezTo>
                    <a:cubicBezTo>
                      <a:pt x="65315" y="618885"/>
                      <a:pt x="0" y="796965"/>
                      <a:pt x="0" y="796965"/>
                    </a:cubicBezTo>
                    <a:cubicBezTo>
                      <a:pt x="251596" y="927889"/>
                      <a:pt x="502899" y="922909"/>
                      <a:pt x="669263" y="895963"/>
                    </a:cubicBezTo>
                    <a:cubicBezTo>
                      <a:pt x="358795" y="901528"/>
                      <a:pt x="212348" y="770312"/>
                      <a:pt x="194482" y="723741"/>
                    </a:cubicBezTo>
                    <a:close/>
                  </a:path>
                </a:pathLst>
              </a:custGeom>
              <a:solidFill>
                <a:srgbClr val="1BA0C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9" name="Freeform: Shape 4568">
                <a:extLst>
                  <a:ext uri="{FF2B5EF4-FFF2-40B4-BE49-F238E27FC236}">
                    <a16:creationId xmlns:a16="http://schemas.microsoft.com/office/drawing/2014/main" id="{A934D40D-37F6-4C51-9C33-3655EDC4C286}"/>
                  </a:ext>
                </a:extLst>
              </p:cNvPr>
              <p:cNvSpPr/>
              <p:nvPr/>
            </p:nvSpPr>
            <p:spPr>
              <a:xfrm>
                <a:off x="3680402" y="4343533"/>
                <a:ext cx="335813" cy="202148"/>
              </a:xfrm>
              <a:custGeom>
                <a:avLst/>
                <a:gdLst>
                  <a:gd name="connsiteX0" fmla="*/ 335814 w 335813"/>
                  <a:gd name="connsiteY0" fmla="*/ 66487 h 202148"/>
                  <a:gd name="connsiteX1" fmla="*/ 8944 w 335813"/>
                  <a:gd name="connsiteY1" fmla="*/ 0 h 202148"/>
                  <a:gd name="connsiteX2" fmla="*/ 450 w 335813"/>
                  <a:gd name="connsiteY2" fmla="*/ 37490 h 202148"/>
                  <a:gd name="connsiteX3" fmla="*/ 156270 w 335813"/>
                  <a:gd name="connsiteY3" fmla="*/ 201511 h 202148"/>
                  <a:gd name="connsiteX4" fmla="*/ 335814 w 335813"/>
                  <a:gd name="connsiteY4" fmla="*/ 66487 h 20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813" h="202148">
                    <a:moveTo>
                      <a:pt x="335814" y="66487"/>
                    </a:moveTo>
                    <a:cubicBezTo>
                      <a:pt x="239744" y="41884"/>
                      <a:pt x="108235" y="18159"/>
                      <a:pt x="8944" y="0"/>
                    </a:cubicBezTo>
                    <a:cubicBezTo>
                      <a:pt x="4550" y="12009"/>
                      <a:pt x="1329" y="24310"/>
                      <a:pt x="450" y="37490"/>
                    </a:cubicBezTo>
                    <a:cubicBezTo>
                      <a:pt x="-6287" y="120380"/>
                      <a:pt x="63422" y="193896"/>
                      <a:pt x="156270" y="201511"/>
                    </a:cubicBezTo>
                    <a:cubicBezTo>
                      <a:pt x="247653" y="209127"/>
                      <a:pt x="327320" y="147619"/>
                      <a:pt x="335814" y="66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0" name="Freeform: Shape 4569">
                <a:extLst>
                  <a:ext uri="{FF2B5EF4-FFF2-40B4-BE49-F238E27FC236}">
                    <a16:creationId xmlns:a16="http://schemas.microsoft.com/office/drawing/2014/main" id="{31DB986C-75E9-4F59-85BF-CAAF30BB1819}"/>
                  </a:ext>
                </a:extLst>
              </p:cNvPr>
              <p:cNvSpPr/>
              <p:nvPr/>
            </p:nvSpPr>
            <p:spPr>
              <a:xfrm>
                <a:off x="3712706" y="4243993"/>
                <a:ext cx="285166" cy="255607"/>
              </a:xfrm>
              <a:custGeom>
                <a:avLst/>
                <a:gdLst>
                  <a:gd name="connsiteX0" fmla="*/ 284764 w 285166"/>
                  <a:gd name="connsiteY0" fmla="*/ 139373 h 255607"/>
                  <a:gd name="connsiteX1" fmla="*/ 132167 w 285166"/>
                  <a:gd name="connsiteY1" fmla="*/ 255066 h 255607"/>
                  <a:gd name="connsiteX2" fmla="*/ 364 w 285166"/>
                  <a:gd name="connsiteY2" fmla="*/ 116234 h 255607"/>
                  <a:gd name="connsiteX3" fmla="*/ 152962 w 285166"/>
                  <a:gd name="connsiteY3" fmla="*/ 541 h 255607"/>
                  <a:gd name="connsiteX4" fmla="*/ 284764 w 285166"/>
                  <a:gd name="connsiteY4" fmla="*/ 139373 h 25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166" h="255607">
                    <a:moveTo>
                      <a:pt x="284764" y="139373"/>
                    </a:moveTo>
                    <a:cubicBezTo>
                      <a:pt x="278907" y="209668"/>
                      <a:pt x="210662" y="261510"/>
                      <a:pt x="132167" y="255066"/>
                    </a:cubicBezTo>
                    <a:cubicBezTo>
                      <a:pt x="53671" y="248623"/>
                      <a:pt x="-5201" y="186529"/>
                      <a:pt x="364" y="116234"/>
                    </a:cubicBezTo>
                    <a:cubicBezTo>
                      <a:pt x="6222" y="45940"/>
                      <a:pt x="74466" y="-5903"/>
                      <a:pt x="152962" y="541"/>
                    </a:cubicBezTo>
                    <a:cubicBezTo>
                      <a:pt x="231751" y="6985"/>
                      <a:pt x="290622" y="69079"/>
                      <a:pt x="284764" y="139373"/>
                    </a:cubicBezTo>
                    <a:close/>
                  </a:path>
                </a:pathLst>
              </a:custGeom>
              <a:solidFill>
                <a:srgbClr val="EC8155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71" name="Graphic 4369">
                <a:extLst>
                  <a:ext uri="{FF2B5EF4-FFF2-40B4-BE49-F238E27FC236}">
                    <a16:creationId xmlns:a16="http://schemas.microsoft.com/office/drawing/2014/main" id="{20E2CAE5-D07B-4886-8827-34990B9DD27F}"/>
                  </a:ext>
                </a:extLst>
              </p:cNvPr>
              <p:cNvGrpSpPr/>
              <p:nvPr/>
            </p:nvGrpSpPr>
            <p:grpSpPr>
              <a:xfrm>
                <a:off x="3344635" y="3251418"/>
                <a:ext cx="1068750" cy="1149350"/>
                <a:chOff x="3344635" y="3251418"/>
                <a:chExt cx="1068750" cy="1149350"/>
              </a:xfrm>
            </p:grpSpPr>
            <p:grpSp>
              <p:nvGrpSpPr>
                <p:cNvPr id="4572" name="Graphic 4369">
                  <a:extLst>
                    <a:ext uri="{FF2B5EF4-FFF2-40B4-BE49-F238E27FC236}">
                      <a16:creationId xmlns:a16="http://schemas.microsoft.com/office/drawing/2014/main" id="{453820C6-82DB-40B8-9E03-5A5153ECECBF}"/>
                    </a:ext>
                  </a:extLst>
                </p:cNvPr>
                <p:cNvGrpSpPr/>
                <p:nvPr/>
              </p:nvGrpSpPr>
              <p:grpSpPr>
                <a:xfrm>
                  <a:off x="3344635" y="3251418"/>
                  <a:ext cx="1068750" cy="1149350"/>
                  <a:chOff x="3344635" y="3251418"/>
                  <a:chExt cx="1068750" cy="1149350"/>
                </a:xfrm>
              </p:grpSpPr>
              <p:sp>
                <p:nvSpPr>
                  <p:cNvPr id="4573" name="Freeform: Shape 4572">
                    <a:extLst>
                      <a:ext uri="{FF2B5EF4-FFF2-40B4-BE49-F238E27FC236}">
                        <a16:creationId xmlns:a16="http://schemas.microsoft.com/office/drawing/2014/main" id="{F32C1DBA-2303-402A-8B32-0614343B252E}"/>
                      </a:ext>
                    </a:extLst>
                  </p:cNvPr>
                  <p:cNvSpPr/>
                  <p:nvPr/>
                </p:nvSpPr>
                <p:spPr>
                  <a:xfrm>
                    <a:off x="3464110" y="3453427"/>
                    <a:ext cx="67365" cy="67365"/>
                  </a:xfrm>
                  <a:custGeom>
                    <a:avLst/>
                    <a:gdLst>
                      <a:gd name="connsiteX0" fmla="*/ 67366 w 67365"/>
                      <a:gd name="connsiteY0" fmla="*/ 33683 h 67365"/>
                      <a:gd name="connsiteX1" fmla="*/ 33683 w 67365"/>
                      <a:gd name="connsiteY1" fmla="*/ 67366 h 67365"/>
                      <a:gd name="connsiteX2" fmla="*/ 0 w 67365"/>
                      <a:gd name="connsiteY2" fmla="*/ 33683 h 67365"/>
                      <a:gd name="connsiteX3" fmla="*/ 33683 w 67365"/>
                      <a:gd name="connsiteY3" fmla="*/ 0 h 67365"/>
                      <a:gd name="connsiteX4" fmla="*/ 67366 w 67365"/>
                      <a:gd name="connsiteY4" fmla="*/ 33683 h 67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65" h="67365">
                        <a:moveTo>
                          <a:pt x="67366" y="33683"/>
                        </a:moveTo>
                        <a:cubicBezTo>
                          <a:pt x="67366" y="52135"/>
                          <a:pt x="52428" y="67366"/>
                          <a:pt x="33683" y="67366"/>
                        </a:cubicBezTo>
                        <a:cubicBezTo>
                          <a:pt x="15230" y="67366"/>
                          <a:pt x="0" y="52428"/>
                          <a:pt x="0" y="33683"/>
                        </a:cubicBezTo>
                        <a:cubicBezTo>
                          <a:pt x="0" y="15231"/>
                          <a:pt x="14938" y="0"/>
                          <a:pt x="33683" y="0"/>
                        </a:cubicBezTo>
                        <a:cubicBezTo>
                          <a:pt x="52135" y="293"/>
                          <a:pt x="67366" y="15231"/>
                          <a:pt x="67366" y="33683"/>
                        </a:cubicBezTo>
                        <a:close/>
                      </a:path>
                    </a:pathLst>
                  </a:custGeom>
                  <a:solidFill>
                    <a:srgbClr val="227FA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4" name="Freeform: Shape 4573">
                    <a:extLst>
                      <a:ext uri="{FF2B5EF4-FFF2-40B4-BE49-F238E27FC236}">
                        <a16:creationId xmlns:a16="http://schemas.microsoft.com/office/drawing/2014/main" id="{15EAF3DF-4AD3-4489-9F85-58B30D22B5C9}"/>
                      </a:ext>
                    </a:extLst>
                  </p:cNvPr>
                  <p:cNvSpPr/>
                  <p:nvPr/>
                </p:nvSpPr>
                <p:spPr>
                  <a:xfrm>
                    <a:off x="4170571" y="3453721"/>
                    <a:ext cx="242814" cy="202389"/>
                  </a:xfrm>
                  <a:custGeom>
                    <a:avLst/>
                    <a:gdLst>
                      <a:gd name="connsiteX0" fmla="*/ 189503 w 242814"/>
                      <a:gd name="connsiteY0" fmla="*/ 292 h 202389"/>
                      <a:gd name="connsiteX1" fmla="*/ 107492 w 242814"/>
                      <a:gd name="connsiteY1" fmla="*/ 202389 h 202389"/>
                      <a:gd name="connsiteX2" fmla="*/ 0 w 242814"/>
                      <a:gd name="connsiteY2" fmla="*/ 55649 h 202389"/>
                      <a:gd name="connsiteX3" fmla="*/ 189503 w 242814"/>
                      <a:gd name="connsiteY3" fmla="*/ 292 h 20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14" h="202389">
                        <a:moveTo>
                          <a:pt x="189503" y="292"/>
                        </a:moveTo>
                        <a:cubicBezTo>
                          <a:pt x="189503" y="292"/>
                          <a:pt x="352937" y="-14353"/>
                          <a:pt x="107492" y="202389"/>
                        </a:cubicBezTo>
                        <a:lnTo>
                          <a:pt x="0" y="55649"/>
                        </a:lnTo>
                        <a:cubicBezTo>
                          <a:pt x="0" y="55649"/>
                          <a:pt x="33097" y="-4687"/>
                          <a:pt x="189503" y="292"/>
                        </a:cubicBezTo>
                        <a:close/>
                      </a:path>
                    </a:pathLst>
                  </a:custGeom>
                  <a:solidFill>
                    <a:srgbClr val="15708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5" name="Freeform: Shape 4574">
                    <a:extLst>
                      <a:ext uri="{FF2B5EF4-FFF2-40B4-BE49-F238E27FC236}">
                        <a16:creationId xmlns:a16="http://schemas.microsoft.com/office/drawing/2014/main" id="{E226F31D-A455-4C18-8EB7-5B30F6747AD8}"/>
                      </a:ext>
                    </a:extLst>
                  </p:cNvPr>
                  <p:cNvSpPr/>
                  <p:nvPr/>
                </p:nvSpPr>
                <p:spPr>
                  <a:xfrm>
                    <a:off x="3349434" y="3433604"/>
                    <a:ext cx="1024956" cy="967164"/>
                  </a:xfrm>
                  <a:custGeom>
                    <a:avLst/>
                    <a:gdLst>
                      <a:gd name="connsiteX0" fmla="*/ 993065 w 1024956"/>
                      <a:gd name="connsiteY0" fmla="*/ 518915 h 967164"/>
                      <a:gd name="connsiteX1" fmla="*/ 909883 w 1024956"/>
                      <a:gd name="connsiteY1" fmla="*/ 108571 h 967164"/>
                      <a:gd name="connsiteX2" fmla="*/ 470249 w 1024956"/>
                      <a:gd name="connsiteY2" fmla="*/ 10744 h 967164"/>
                      <a:gd name="connsiteX3" fmla="*/ 126391 w 1024956"/>
                      <a:gd name="connsiteY3" fmla="*/ 477032 h 967164"/>
                      <a:gd name="connsiteX4" fmla="*/ 53461 w 1024956"/>
                      <a:gd name="connsiteY4" fmla="*/ 463558 h 967164"/>
                      <a:gd name="connsiteX5" fmla="*/ 12748 w 1024956"/>
                      <a:gd name="connsiteY5" fmla="*/ 617328 h 967164"/>
                      <a:gd name="connsiteX6" fmla="*/ 146308 w 1024956"/>
                      <a:gd name="connsiteY6" fmla="*/ 703732 h 967164"/>
                      <a:gd name="connsiteX7" fmla="*/ 163003 w 1024956"/>
                      <a:gd name="connsiteY7" fmla="*/ 693480 h 967164"/>
                      <a:gd name="connsiteX8" fmla="*/ 172083 w 1024956"/>
                      <a:gd name="connsiteY8" fmla="*/ 722477 h 967164"/>
                      <a:gd name="connsiteX9" fmla="*/ 936244 w 1024956"/>
                      <a:gd name="connsiteY9" fmla="*/ 863945 h 967164"/>
                      <a:gd name="connsiteX10" fmla="*/ 993065 w 1024956"/>
                      <a:gd name="connsiteY10" fmla="*/ 518915 h 96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4956" h="967164">
                        <a:moveTo>
                          <a:pt x="993065" y="518915"/>
                        </a:moveTo>
                        <a:cubicBezTo>
                          <a:pt x="944152" y="391799"/>
                          <a:pt x="1017375" y="264683"/>
                          <a:pt x="909883" y="108571"/>
                        </a:cubicBezTo>
                        <a:cubicBezTo>
                          <a:pt x="802391" y="-47835"/>
                          <a:pt x="470249" y="10744"/>
                          <a:pt x="470249" y="10744"/>
                        </a:cubicBezTo>
                        <a:cubicBezTo>
                          <a:pt x="172083" y="66980"/>
                          <a:pt x="118190" y="293973"/>
                          <a:pt x="126391" y="477032"/>
                        </a:cubicBezTo>
                        <a:cubicBezTo>
                          <a:pt x="105303" y="459458"/>
                          <a:pt x="80407" y="453307"/>
                          <a:pt x="53461" y="463558"/>
                        </a:cubicBezTo>
                        <a:cubicBezTo>
                          <a:pt x="154" y="484354"/>
                          <a:pt x="-13026" y="551134"/>
                          <a:pt x="12748" y="617328"/>
                        </a:cubicBezTo>
                        <a:cubicBezTo>
                          <a:pt x="38523" y="683522"/>
                          <a:pt x="104424" y="719841"/>
                          <a:pt x="146308" y="703732"/>
                        </a:cubicBezTo>
                        <a:cubicBezTo>
                          <a:pt x="152459" y="701388"/>
                          <a:pt x="158024" y="697874"/>
                          <a:pt x="163003" y="693480"/>
                        </a:cubicBezTo>
                        <a:cubicBezTo>
                          <a:pt x="168275" y="711933"/>
                          <a:pt x="172083" y="722477"/>
                          <a:pt x="172083" y="722477"/>
                        </a:cubicBezTo>
                        <a:cubicBezTo>
                          <a:pt x="298320" y="1044953"/>
                          <a:pt x="800048" y="1000141"/>
                          <a:pt x="936244" y="863945"/>
                        </a:cubicBezTo>
                        <a:cubicBezTo>
                          <a:pt x="1043443" y="756160"/>
                          <a:pt x="1041686" y="645739"/>
                          <a:pt x="993065" y="518915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6" name="Freeform: Shape 4575">
                    <a:extLst>
                      <a:ext uri="{FF2B5EF4-FFF2-40B4-BE49-F238E27FC236}">
                        <a16:creationId xmlns:a16="http://schemas.microsoft.com/office/drawing/2014/main" id="{C6927F57-7E29-4D42-9E50-E2220551D451}"/>
                      </a:ext>
                    </a:extLst>
                  </p:cNvPr>
                  <p:cNvSpPr/>
                  <p:nvPr/>
                </p:nvSpPr>
                <p:spPr>
                  <a:xfrm>
                    <a:off x="3680266" y="3456063"/>
                    <a:ext cx="577294" cy="241156"/>
                  </a:xfrm>
                  <a:custGeom>
                    <a:avLst/>
                    <a:gdLst>
                      <a:gd name="connsiteX0" fmla="*/ 577294 w 577294"/>
                      <a:gd name="connsiteY0" fmla="*/ 83768 h 241156"/>
                      <a:gd name="connsiteX1" fmla="*/ 449885 w 577294"/>
                      <a:gd name="connsiteY1" fmla="*/ 0 h 241156"/>
                      <a:gd name="connsiteX2" fmla="*/ 32804 w 577294"/>
                      <a:gd name="connsiteY2" fmla="*/ 117743 h 241156"/>
                      <a:gd name="connsiteX3" fmla="*/ 0 w 577294"/>
                      <a:gd name="connsiteY3" fmla="*/ 183645 h 241156"/>
                      <a:gd name="connsiteX4" fmla="*/ 288794 w 577294"/>
                      <a:gd name="connsiteY4" fmla="*/ 206490 h 241156"/>
                      <a:gd name="connsiteX5" fmla="*/ 577294 w 577294"/>
                      <a:gd name="connsiteY5" fmla="*/ 83768 h 241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7294" h="241156">
                        <a:moveTo>
                          <a:pt x="577294" y="83768"/>
                        </a:moveTo>
                        <a:cubicBezTo>
                          <a:pt x="547419" y="41884"/>
                          <a:pt x="501435" y="15816"/>
                          <a:pt x="449885" y="0"/>
                        </a:cubicBezTo>
                        <a:lnTo>
                          <a:pt x="32804" y="117743"/>
                        </a:lnTo>
                        <a:lnTo>
                          <a:pt x="0" y="183645"/>
                        </a:lnTo>
                        <a:cubicBezTo>
                          <a:pt x="0" y="183645"/>
                          <a:pt x="147033" y="296116"/>
                          <a:pt x="288794" y="206490"/>
                        </a:cubicBezTo>
                        <a:cubicBezTo>
                          <a:pt x="391014" y="141761"/>
                          <a:pt x="518423" y="89040"/>
                          <a:pt x="577294" y="83768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7" name="Freeform: Shape 4576">
                    <a:extLst>
                      <a:ext uri="{FF2B5EF4-FFF2-40B4-BE49-F238E27FC236}">
                        <a16:creationId xmlns:a16="http://schemas.microsoft.com/office/drawing/2014/main" id="{49C54602-0437-49C0-89F8-4F3F72653902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0836"/>
                    <a:ext cx="290609" cy="406998"/>
                  </a:xfrm>
                  <a:custGeom>
                    <a:avLst/>
                    <a:gdLst>
                      <a:gd name="connsiteX0" fmla="*/ 0 w 290609"/>
                      <a:gd name="connsiteY0" fmla="*/ 316326 h 406998"/>
                      <a:gd name="connsiteX1" fmla="*/ 106321 w 290609"/>
                      <a:gd name="connsiteY1" fmla="*/ 366411 h 406998"/>
                      <a:gd name="connsiteX2" fmla="*/ 160213 w 290609"/>
                      <a:gd name="connsiteY2" fmla="*/ 402729 h 406998"/>
                      <a:gd name="connsiteX3" fmla="*/ 267705 w 290609"/>
                      <a:gd name="connsiteY3" fmla="*/ 74981 h 406998"/>
                      <a:gd name="connsiteX4" fmla="*/ 218792 w 290609"/>
                      <a:gd name="connsiteY4" fmla="*/ 0 h 406998"/>
                      <a:gd name="connsiteX5" fmla="*/ 0 w 290609"/>
                      <a:gd name="connsiteY5" fmla="*/ 316326 h 40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609" h="406998">
                        <a:moveTo>
                          <a:pt x="0" y="316326"/>
                        </a:moveTo>
                        <a:cubicBezTo>
                          <a:pt x="0" y="316326"/>
                          <a:pt x="56236" y="294359"/>
                          <a:pt x="106321" y="366411"/>
                        </a:cubicBezTo>
                        <a:cubicBezTo>
                          <a:pt x="106321" y="366411"/>
                          <a:pt x="147912" y="422646"/>
                          <a:pt x="160213" y="402729"/>
                        </a:cubicBezTo>
                        <a:cubicBezTo>
                          <a:pt x="178080" y="373147"/>
                          <a:pt x="195653" y="136489"/>
                          <a:pt x="267705" y="74981"/>
                        </a:cubicBezTo>
                        <a:cubicBezTo>
                          <a:pt x="339757" y="13473"/>
                          <a:pt x="218792" y="0"/>
                          <a:pt x="218792" y="0"/>
                        </a:cubicBezTo>
                        <a:cubicBezTo>
                          <a:pt x="218792" y="0"/>
                          <a:pt x="26946" y="197704"/>
                          <a:pt x="0" y="316326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8" name="Freeform: Shape 4577">
                    <a:extLst>
                      <a:ext uri="{FF2B5EF4-FFF2-40B4-BE49-F238E27FC236}">
                        <a16:creationId xmlns:a16="http://schemas.microsoft.com/office/drawing/2014/main" id="{B5A21872-D6CD-4468-9CA2-22363BEF15AA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2301"/>
                    <a:ext cx="290671" cy="315154"/>
                  </a:xfrm>
                  <a:custGeom>
                    <a:avLst/>
                    <a:gdLst>
                      <a:gd name="connsiteX0" fmla="*/ 267705 w 290671"/>
                      <a:gd name="connsiteY0" fmla="*/ 73809 h 315154"/>
                      <a:gd name="connsiteX1" fmla="*/ 225821 w 290671"/>
                      <a:gd name="connsiteY1" fmla="*/ 0 h 315154"/>
                      <a:gd name="connsiteX2" fmla="*/ 210298 w 290671"/>
                      <a:gd name="connsiteY2" fmla="*/ 7908 h 315154"/>
                      <a:gd name="connsiteX3" fmla="*/ 0 w 290671"/>
                      <a:gd name="connsiteY3" fmla="*/ 315154 h 315154"/>
                      <a:gd name="connsiteX4" fmla="*/ 24603 w 290671"/>
                      <a:gd name="connsiteY4" fmla="*/ 312225 h 315154"/>
                      <a:gd name="connsiteX5" fmla="*/ 220842 w 290671"/>
                      <a:gd name="connsiteY5" fmla="*/ 152891 h 315154"/>
                      <a:gd name="connsiteX6" fmla="*/ 267705 w 290671"/>
                      <a:gd name="connsiteY6" fmla="*/ 73809 h 315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0671" h="315154">
                        <a:moveTo>
                          <a:pt x="267705" y="73809"/>
                        </a:moveTo>
                        <a:cubicBezTo>
                          <a:pt x="329213" y="21381"/>
                          <a:pt x="250425" y="3808"/>
                          <a:pt x="225821" y="0"/>
                        </a:cubicBezTo>
                        <a:cubicBezTo>
                          <a:pt x="220549" y="2636"/>
                          <a:pt x="215570" y="5272"/>
                          <a:pt x="210298" y="7908"/>
                        </a:cubicBezTo>
                        <a:cubicBezTo>
                          <a:pt x="172808" y="47742"/>
                          <a:pt x="23432" y="211470"/>
                          <a:pt x="0" y="315154"/>
                        </a:cubicBezTo>
                        <a:cubicBezTo>
                          <a:pt x="0" y="315154"/>
                          <a:pt x="9665" y="311347"/>
                          <a:pt x="24603" y="312225"/>
                        </a:cubicBezTo>
                        <a:cubicBezTo>
                          <a:pt x="76445" y="260090"/>
                          <a:pt x="169293" y="190381"/>
                          <a:pt x="220842" y="152891"/>
                        </a:cubicBezTo>
                        <a:cubicBezTo>
                          <a:pt x="233144" y="118622"/>
                          <a:pt x="248667" y="89919"/>
                          <a:pt x="267705" y="73809"/>
                        </a:cubicBezTo>
                        <a:close/>
                      </a:path>
                    </a:pathLst>
                  </a:custGeom>
                  <a:solidFill>
                    <a:srgbClr val="22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0" name="Graphic 4369">
                    <a:extLst>
                      <a:ext uri="{FF2B5EF4-FFF2-40B4-BE49-F238E27FC236}">
                        <a16:creationId xmlns:a16="http://schemas.microsoft.com/office/drawing/2014/main" id="{1F390C0D-2C66-4F3B-BC8B-B59B61D41834}"/>
                      </a:ext>
                    </a:extLst>
                  </p:cNvPr>
                  <p:cNvGrpSpPr/>
                  <p:nvPr/>
                </p:nvGrpSpPr>
                <p:grpSpPr>
                  <a:xfrm>
                    <a:off x="3817900" y="3869806"/>
                    <a:ext cx="113083" cy="115810"/>
                    <a:chOff x="3817900" y="3869806"/>
                    <a:chExt cx="113083" cy="115810"/>
                  </a:xfrm>
                </p:grpSpPr>
                <p:sp>
                  <p:nvSpPr>
                    <p:cNvPr id="4581" name="Freeform: Shape 4580">
                      <a:extLst>
                        <a:ext uri="{FF2B5EF4-FFF2-40B4-BE49-F238E27FC236}">
                          <a16:creationId xmlns:a16="http://schemas.microsoft.com/office/drawing/2014/main" id="{0AC4D657-A1FD-42DA-8223-AB9EE2DD5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0269" y="3874902"/>
                      <a:ext cx="110713" cy="110714"/>
                    </a:xfrm>
                    <a:custGeom>
                      <a:avLst/>
                      <a:gdLst>
                        <a:gd name="connsiteX0" fmla="*/ 110714 w 110713"/>
                        <a:gd name="connsiteY0" fmla="*/ 55357 h 110714"/>
                        <a:gd name="connsiteX1" fmla="*/ 55357 w 110713"/>
                        <a:gd name="connsiteY1" fmla="*/ 110714 h 110714"/>
                        <a:gd name="connsiteX2" fmla="*/ 0 w 110713"/>
                        <a:gd name="connsiteY2" fmla="*/ 55357 h 110714"/>
                        <a:gd name="connsiteX3" fmla="*/ 55357 w 110713"/>
                        <a:gd name="connsiteY3" fmla="*/ 0 h 110714"/>
                        <a:gd name="connsiteX4" fmla="*/ 110714 w 110713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3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6111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2" name="Freeform: Shape 4581">
                      <a:extLst>
                        <a:ext uri="{FF2B5EF4-FFF2-40B4-BE49-F238E27FC236}">
                          <a16:creationId xmlns:a16="http://schemas.microsoft.com/office/drawing/2014/main" id="{F8D06481-C018-4CB9-8BAE-DF2B0731F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7900" y="3869806"/>
                      <a:ext cx="110740" cy="77148"/>
                    </a:xfrm>
                    <a:custGeom>
                      <a:avLst/>
                      <a:gdLst>
                        <a:gd name="connsiteX0" fmla="*/ 5006 w 110740"/>
                        <a:gd name="connsiteY0" fmla="*/ 77148 h 77148"/>
                        <a:gd name="connsiteX1" fmla="*/ 2370 w 110740"/>
                        <a:gd name="connsiteY1" fmla="*/ 70119 h 77148"/>
                        <a:gd name="connsiteX2" fmla="*/ 612 w 110740"/>
                        <a:gd name="connsiteY2" fmla="*/ 61625 h 77148"/>
                        <a:gd name="connsiteX3" fmla="*/ 319 w 110740"/>
                        <a:gd name="connsiteY3" fmla="*/ 49909 h 77148"/>
                        <a:gd name="connsiteX4" fmla="*/ 1198 w 110740"/>
                        <a:gd name="connsiteY4" fmla="*/ 43173 h 77148"/>
                        <a:gd name="connsiteX5" fmla="*/ 3541 w 110740"/>
                        <a:gd name="connsiteY5" fmla="*/ 36143 h 77148"/>
                        <a:gd name="connsiteX6" fmla="*/ 11156 w 110740"/>
                        <a:gd name="connsiteY6" fmla="*/ 22084 h 77148"/>
                        <a:gd name="connsiteX7" fmla="*/ 23751 w 110740"/>
                        <a:gd name="connsiteY7" fmla="*/ 10368 h 77148"/>
                        <a:gd name="connsiteX8" fmla="*/ 40153 w 110740"/>
                        <a:gd name="connsiteY8" fmla="*/ 2167 h 77148"/>
                        <a:gd name="connsiteX9" fmla="*/ 56848 w 110740"/>
                        <a:gd name="connsiteY9" fmla="*/ 117 h 77148"/>
                        <a:gd name="connsiteX10" fmla="*/ 74129 w 110740"/>
                        <a:gd name="connsiteY10" fmla="*/ 2753 h 77148"/>
                        <a:gd name="connsiteX11" fmla="*/ 88480 w 110740"/>
                        <a:gd name="connsiteY11" fmla="*/ 9783 h 77148"/>
                        <a:gd name="connsiteX12" fmla="*/ 94338 w 110740"/>
                        <a:gd name="connsiteY12" fmla="*/ 14176 h 77148"/>
                        <a:gd name="connsiteX13" fmla="*/ 99025 w 110740"/>
                        <a:gd name="connsiteY13" fmla="*/ 19155 h 77148"/>
                        <a:gd name="connsiteX14" fmla="*/ 105468 w 110740"/>
                        <a:gd name="connsiteY14" fmla="*/ 28821 h 77148"/>
                        <a:gd name="connsiteX15" fmla="*/ 108983 w 110740"/>
                        <a:gd name="connsiteY15" fmla="*/ 37022 h 77148"/>
                        <a:gd name="connsiteX16" fmla="*/ 110740 w 110740"/>
                        <a:gd name="connsiteY16" fmla="*/ 44344 h 77148"/>
                        <a:gd name="connsiteX17" fmla="*/ 106640 w 110740"/>
                        <a:gd name="connsiteY17" fmla="*/ 37900 h 77148"/>
                        <a:gd name="connsiteX18" fmla="*/ 101661 w 110740"/>
                        <a:gd name="connsiteY18" fmla="*/ 31164 h 77148"/>
                        <a:gd name="connsiteX19" fmla="*/ 94045 w 110740"/>
                        <a:gd name="connsiteY19" fmla="*/ 23842 h 77148"/>
                        <a:gd name="connsiteX20" fmla="*/ 83794 w 110740"/>
                        <a:gd name="connsiteY20" fmla="*/ 17105 h 77148"/>
                        <a:gd name="connsiteX21" fmla="*/ 71200 w 110740"/>
                        <a:gd name="connsiteY21" fmla="*/ 12419 h 77148"/>
                        <a:gd name="connsiteX22" fmla="*/ 57434 w 110740"/>
                        <a:gd name="connsiteY22" fmla="*/ 11247 h 77148"/>
                        <a:gd name="connsiteX23" fmla="*/ 42203 w 110740"/>
                        <a:gd name="connsiteY23" fmla="*/ 13590 h 77148"/>
                        <a:gd name="connsiteX24" fmla="*/ 29902 w 110740"/>
                        <a:gd name="connsiteY24" fmla="*/ 19741 h 77148"/>
                        <a:gd name="connsiteX25" fmla="*/ 19065 w 110740"/>
                        <a:gd name="connsiteY25" fmla="*/ 28821 h 77148"/>
                        <a:gd name="connsiteX26" fmla="*/ 11449 w 110740"/>
                        <a:gd name="connsiteY26" fmla="*/ 39658 h 77148"/>
                        <a:gd name="connsiteX27" fmla="*/ 6763 w 110740"/>
                        <a:gd name="connsiteY27" fmla="*/ 51081 h 77148"/>
                        <a:gd name="connsiteX28" fmla="*/ 4713 w 110740"/>
                        <a:gd name="connsiteY28" fmla="*/ 61332 h 77148"/>
                        <a:gd name="connsiteX29" fmla="*/ 4420 w 110740"/>
                        <a:gd name="connsiteY29" fmla="*/ 69826 h 77148"/>
                        <a:gd name="connsiteX30" fmla="*/ 5006 w 110740"/>
                        <a:gd name="connsiteY30" fmla="*/ 77148 h 77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148">
                          <a:moveTo>
                            <a:pt x="5006" y="77148"/>
                          </a:moveTo>
                          <a:cubicBezTo>
                            <a:pt x="5006" y="77148"/>
                            <a:pt x="3834" y="74512"/>
                            <a:pt x="2370" y="70119"/>
                          </a:cubicBezTo>
                          <a:cubicBezTo>
                            <a:pt x="1491" y="67776"/>
                            <a:pt x="905" y="65140"/>
                            <a:pt x="612" y="61625"/>
                          </a:cubicBezTo>
                          <a:cubicBezTo>
                            <a:pt x="26" y="58110"/>
                            <a:pt x="-267" y="54010"/>
                            <a:pt x="319" y="49909"/>
                          </a:cubicBezTo>
                          <a:cubicBezTo>
                            <a:pt x="612" y="47859"/>
                            <a:pt x="612" y="45516"/>
                            <a:pt x="1198" y="43173"/>
                          </a:cubicBezTo>
                          <a:cubicBezTo>
                            <a:pt x="2077" y="40829"/>
                            <a:pt x="2662" y="38486"/>
                            <a:pt x="3541" y="36143"/>
                          </a:cubicBezTo>
                          <a:cubicBezTo>
                            <a:pt x="5006" y="31164"/>
                            <a:pt x="8228" y="26771"/>
                            <a:pt x="11156" y="22084"/>
                          </a:cubicBezTo>
                          <a:cubicBezTo>
                            <a:pt x="14964" y="17984"/>
                            <a:pt x="18479" y="13297"/>
                            <a:pt x="23751" y="10368"/>
                          </a:cubicBezTo>
                          <a:cubicBezTo>
                            <a:pt x="28437" y="6561"/>
                            <a:pt x="33709" y="4803"/>
                            <a:pt x="40153" y="2167"/>
                          </a:cubicBezTo>
                          <a:cubicBezTo>
                            <a:pt x="45718" y="1289"/>
                            <a:pt x="50404" y="-469"/>
                            <a:pt x="56848" y="117"/>
                          </a:cubicBezTo>
                          <a:cubicBezTo>
                            <a:pt x="63292" y="-469"/>
                            <a:pt x="68857" y="1582"/>
                            <a:pt x="74129" y="2753"/>
                          </a:cubicBezTo>
                          <a:cubicBezTo>
                            <a:pt x="79401" y="4803"/>
                            <a:pt x="84380" y="6561"/>
                            <a:pt x="88480" y="9783"/>
                          </a:cubicBezTo>
                          <a:cubicBezTo>
                            <a:pt x="90531" y="11247"/>
                            <a:pt x="92581" y="12712"/>
                            <a:pt x="94338" y="14176"/>
                          </a:cubicBezTo>
                          <a:cubicBezTo>
                            <a:pt x="96096" y="15640"/>
                            <a:pt x="97560" y="17691"/>
                            <a:pt x="99025" y="19155"/>
                          </a:cubicBezTo>
                          <a:cubicBezTo>
                            <a:pt x="102246" y="22084"/>
                            <a:pt x="104004" y="25599"/>
                            <a:pt x="105468" y="28821"/>
                          </a:cubicBezTo>
                          <a:cubicBezTo>
                            <a:pt x="107226" y="31750"/>
                            <a:pt x="108397" y="34679"/>
                            <a:pt x="108983" y="37022"/>
                          </a:cubicBezTo>
                          <a:cubicBezTo>
                            <a:pt x="110448" y="41708"/>
                            <a:pt x="110740" y="44344"/>
                            <a:pt x="110740" y="44344"/>
                          </a:cubicBezTo>
                          <a:cubicBezTo>
                            <a:pt x="110740" y="44344"/>
                            <a:pt x="109276" y="42001"/>
                            <a:pt x="106640" y="37900"/>
                          </a:cubicBezTo>
                          <a:cubicBezTo>
                            <a:pt x="105761" y="35850"/>
                            <a:pt x="104004" y="33507"/>
                            <a:pt x="101661" y="31164"/>
                          </a:cubicBezTo>
                          <a:cubicBezTo>
                            <a:pt x="99610" y="28821"/>
                            <a:pt x="97267" y="26185"/>
                            <a:pt x="94045" y="23842"/>
                          </a:cubicBezTo>
                          <a:cubicBezTo>
                            <a:pt x="91117" y="21205"/>
                            <a:pt x="87602" y="19155"/>
                            <a:pt x="83794" y="17105"/>
                          </a:cubicBezTo>
                          <a:cubicBezTo>
                            <a:pt x="80279" y="14762"/>
                            <a:pt x="75593" y="13883"/>
                            <a:pt x="71200" y="12419"/>
                          </a:cubicBezTo>
                          <a:cubicBezTo>
                            <a:pt x="66513" y="11833"/>
                            <a:pt x="61827" y="10661"/>
                            <a:pt x="57434" y="11247"/>
                          </a:cubicBezTo>
                          <a:cubicBezTo>
                            <a:pt x="53333" y="10661"/>
                            <a:pt x="47475" y="12712"/>
                            <a:pt x="42203" y="13590"/>
                          </a:cubicBezTo>
                          <a:cubicBezTo>
                            <a:pt x="38981" y="15348"/>
                            <a:pt x="33416" y="16812"/>
                            <a:pt x="29902" y="19741"/>
                          </a:cubicBezTo>
                          <a:cubicBezTo>
                            <a:pt x="25801" y="22084"/>
                            <a:pt x="22286" y="25599"/>
                            <a:pt x="19065" y="28821"/>
                          </a:cubicBezTo>
                          <a:cubicBezTo>
                            <a:pt x="16429" y="32628"/>
                            <a:pt x="13207" y="35850"/>
                            <a:pt x="11449" y="39658"/>
                          </a:cubicBezTo>
                          <a:cubicBezTo>
                            <a:pt x="9399" y="43465"/>
                            <a:pt x="7642" y="47273"/>
                            <a:pt x="6763" y="51081"/>
                          </a:cubicBezTo>
                          <a:cubicBezTo>
                            <a:pt x="5299" y="54888"/>
                            <a:pt x="5006" y="58110"/>
                            <a:pt x="4713" y="61332"/>
                          </a:cubicBezTo>
                          <a:cubicBezTo>
                            <a:pt x="4127" y="64554"/>
                            <a:pt x="4127" y="67483"/>
                            <a:pt x="4420" y="69826"/>
                          </a:cubicBezTo>
                          <a:cubicBezTo>
                            <a:pt x="5006" y="74219"/>
                            <a:pt x="5006" y="77148"/>
                            <a:pt x="5006" y="77148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3" name="Freeform: Shape 4582">
                      <a:extLst>
                        <a:ext uri="{FF2B5EF4-FFF2-40B4-BE49-F238E27FC236}">
                          <a16:creationId xmlns:a16="http://schemas.microsoft.com/office/drawing/2014/main" id="{51B85547-4FC7-4250-BAAB-0C6790ED7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7006" y="3899505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281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4" name="Freeform: Shape 4583">
                      <a:extLst>
                        <a:ext uri="{FF2B5EF4-FFF2-40B4-BE49-F238E27FC236}">
                          <a16:creationId xmlns:a16="http://schemas.microsoft.com/office/drawing/2014/main" id="{D325CC5E-44BF-40AC-A006-46FE61D81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6630" y="3920593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6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6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6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6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5" name="Freeform: Shape 4584">
                      <a:extLst>
                        <a:ext uri="{FF2B5EF4-FFF2-40B4-BE49-F238E27FC236}">
                          <a16:creationId xmlns:a16="http://schemas.microsoft.com/office/drawing/2014/main" id="{3BDC6641-F78E-4848-A9A5-4601978C9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8890" y="3905949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6" name="Freeform: Shape 4585">
                      <a:extLst>
                        <a:ext uri="{FF2B5EF4-FFF2-40B4-BE49-F238E27FC236}">
                          <a16:creationId xmlns:a16="http://schemas.microsoft.com/office/drawing/2014/main" id="{764E7B30-AD99-448B-8F9A-C4C17364B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5709" y="3951054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251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87" name="Freeform: Shape 4586">
                    <a:extLst>
                      <a:ext uri="{FF2B5EF4-FFF2-40B4-BE49-F238E27FC236}">
                        <a16:creationId xmlns:a16="http://schemas.microsoft.com/office/drawing/2014/main" id="{14C8C0DD-9A16-489E-9EAF-A60B006506CB}"/>
                      </a:ext>
                    </a:extLst>
                  </p:cNvPr>
                  <p:cNvSpPr/>
                  <p:nvPr/>
                </p:nvSpPr>
                <p:spPr>
                  <a:xfrm>
                    <a:off x="3786952" y="3733333"/>
                    <a:ext cx="150906" cy="47476"/>
                  </a:xfrm>
                  <a:custGeom>
                    <a:avLst/>
                    <a:gdLst>
                      <a:gd name="connsiteX0" fmla="*/ 133779 w 150906"/>
                      <a:gd name="connsiteY0" fmla="*/ 28512 h 47476"/>
                      <a:gd name="connsiteX1" fmla="*/ 128800 w 150906"/>
                      <a:gd name="connsiteY1" fmla="*/ 26168 h 47476"/>
                      <a:gd name="connsiteX2" fmla="*/ 114156 w 150906"/>
                      <a:gd name="connsiteY2" fmla="*/ 20896 h 47476"/>
                      <a:gd name="connsiteX3" fmla="*/ 66121 w 150906"/>
                      <a:gd name="connsiteY3" fmla="*/ 16503 h 47476"/>
                      <a:gd name="connsiteX4" fmla="*/ 52941 w 150906"/>
                      <a:gd name="connsiteY4" fmla="*/ 18846 h 47476"/>
                      <a:gd name="connsiteX5" fmla="*/ 40639 w 150906"/>
                      <a:gd name="connsiteY5" fmla="*/ 22654 h 47476"/>
                      <a:gd name="connsiteX6" fmla="*/ 29509 w 150906"/>
                      <a:gd name="connsiteY6" fmla="*/ 27633 h 47476"/>
                      <a:gd name="connsiteX7" fmla="*/ 19844 w 150906"/>
                      <a:gd name="connsiteY7" fmla="*/ 33198 h 47476"/>
                      <a:gd name="connsiteX8" fmla="*/ 11935 w 150906"/>
                      <a:gd name="connsiteY8" fmla="*/ 38470 h 47476"/>
                      <a:gd name="connsiteX9" fmla="*/ 6370 w 150906"/>
                      <a:gd name="connsiteY9" fmla="*/ 43156 h 47476"/>
                      <a:gd name="connsiteX10" fmla="*/ 1391 w 150906"/>
                      <a:gd name="connsiteY10" fmla="*/ 47257 h 47476"/>
                      <a:gd name="connsiteX11" fmla="*/ 1391 w 150906"/>
                      <a:gd name="connsiteY11" fmla="*/ 47257 h 47476"/>
                      <a:gd name="connsiteX12" fmla="*/ 220 w 150906"/>
                      <a:gd name="connsiteY12" fmla="*/ 47257 h 47476"/>
                      <a:gd name="connsiteX13" fmla="*/ 220 w 150906"/>
                      <a:gd name="connsiteY13" fmla="*/ 46085 h 47476"/>
                      <a:gd name="connsiteX14" fmla="*/ 4613 w 150906"/>
                      <a:gd name="connsiteY14" fmla="*/ 41399 h 47476"/>
                      <a:gd name="connsiteX15" fmla="*/ 9592 w 150906"/>
                      <a:gd name="connsiteY15" fmla="*/ 35834 h 47476"/>
                      <a:gd name="connsiteX16" fmla="*/ 16915 w 150906"/>
                      <a:gd name="connsiteY16" fmla="*/ 29390 h 47476"/>
                      <a:gd name="connsiteX17" fmla="*/ 25994 w 150906"/>
                      <a:gd name="connsiteY17" fmla="*/ 22361 h 47476"/>
                      <a:gd name="connsiteX18" fmla="*/ 37124 w 150906"/>
                      <a:gd name="connsiteY18" fmla="*/ 15331 h 47476"/>
                      <a:gd name="connsiteX19" fmla="*/ 50012 w 150906"/>
                      <a:gd name="connsiteY19" fmla="*/ 9181 h 47476"/>
                      <a:gd name="connsiteX20" fmla="*/ 64071 w 150906"/>
                      <a:gd name="connsiteY20" fmla="*/ 4494 h 47476"/>
                      <a:gd name="connsiteX21" fmla="*/ 118549 w 150906"/>
                      <a:gd name="connsiteY21" fmla="*/ 1272 h 47476"/>
                      <a:gd name="connsiteX22" fmla="*/ 136708 w 150906"/>
                      <a:gd name="connsiteY22" fmla="*/ 4787 h 47476"/>
                      <a:gd name="connsiteX23" fmla="*/ 143738 w 150906"/>
                      <a:gd name="connsiteY23" fmla="*/ 6837 h 47476"/>
                      <a:gd name="connsiteX24" fmla="*/ 149889 w 150906"/>
                      <a:gd name="connsiteY24" fmla="*/ 22361 h 47476"/>
                      <a:gd name="connsiteX25" fmla="*/ 133779 w 150906"/>
                      <a:gd name="connsiteY25" fmla="*/ 28512 h 47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50906" h="47476">
                        <a:moveTo>
                          <a:pt x="133779" y="28512"/>
                        </a:moveTo>
                        <a:cubicBezTo>
                          <a:pt x="133487" y="28512"/>
                          <a:pt x="132315" y="27633"/>
                          <a:pt x="128800" y="26168"/>
                        </a:cubicBezTo>
                        <a:cubicBezTo>
                          <a:pt x="125286" y="24704"/>
                          <a:pt x="120306" y="22654"/>
                          <a:pt x="114156" y="20896"/>
                        </a:cubicBezTo>
                        <a:cubicBezTo>
                          <a:pt x="101561" y="17089"/>
                          <a:pt x="83987" y="14453"/>
                          <a:pt x="66121" y="16503"/>
                        </a:cubicBezTo>
                        <a:cubicBezTo>
                          <a:pt x="61727" y="16796"/>
                          <a:pt x="57334" y="17675"/>
                          <a:pt x="52941" y="18846"/>
                        </a:cubicBezTo>
                        <a:cubicBezTo>
                          <a:pt x="48547" y="19432"/>
                          <a:pt x="44447" y="21189"/>
                          <a:pt x="40639" y="22654"/>
                        </a:cubicBezTo>
                        <a:cubicBezTo>
                          <a:pt x="36539" y="23825"/>
                          <a:pt x="33024" y="25876"/>
                          <a:pt x="29509" y="27633"/>
                        </a:cubicBezTo>
                        <a:cubicBezTo>
                          <a:pt x="25994" y="29097"/>
                          <a:pt x="22773" y="31148"/>
                          <a:pt x="19844" y="33198"/>
                        </a:cubicBezTo>
                        <a:cubicBezTo>
                          <a:pt x="16915" y="35248"/>
                          <a:pt x="13986" y="36420"/>
                          <a:pt x="11935" y="38470"/>
                        </a:cubicBezTo>
                        <a:cubicBezTo>
                          <a:pt x="9592" y="40227"/>
                          <a:pt x="7835" y="41692"/>
                          <a:pt x="6370" y="43156"/>
                        </a:cubicBezTo>
                        <a:cubicBezTo>
                          <a:pt x="3149" y="45792"/>
                          <a:pt x="1391" y="47257"/>
                          <a:pt x="1391" y="47257"/>
                        </a:cubicBezTo>
                        <a:lnTo>
                          <a:pt x="1391" y="47257"/>
                        </a:lnTo>
                        <a:cubicBezTo>
                          <a:pt x="1098" y="47550"/>
                          <a:pt x="513" y="47550"/>
                          <a:pt x="220" y="47257"/>
                        </a:cubicBezTo>
                        <a:cubicBezTo>
                          <a:pt x="-73" y="46964"/>
                          <a:pt x="-73" y="46378"/>
                          <a:pt x="220" y="46085"/>
                        </a:cubicBezTo>
                        <a:cubicBezTo>
                          <a:pt x="220" y="46085"/>
                          <a:pt x="1684" y="44328"/>
                          <a:pt x="4613" y="41399"/>
                        </a:cubicBezTo>
                        <a:cubicBezTo>
                          <a:pt x="6078" y="39935"/>
                          <a:pt x="7835" y="37884"/>
                          <a:pt x="9592" y="35834"/>
                        </a:cubicBezTo>
                        <a:cubicBezTo>
                          <a:pt x="11350" y="33491"/>
                          <a:pt x="14279" y="31733"/>
                          <a:pt x="16915" y="29390"/>
                        </a:cubicBezTo>
                        <a:cubicBezTo>
                          <a:pt x="19551" y="27047"/>
                          <a:pt x="22480" y="24411"/>
                          <a:pt x="25994" y="22361"/>
                        </a:cubicBezTo>
                        <a:cubicBezTo>
                          <a:pt x="29509" y="20311"/>
                          <a:pt x="33024" y="17382"/>
                          <a:pt x="37124" y="15331"/>
                        </a:cubicBezTo>
                        <a:cubicBezTo>
                          <a:pt x="41225" y="13281"/>
                          <a:pt x="45325" y="10938"/>
                          <a:pt x="50012" y="9181"/>
                        </a:cubicBezTo>
                        <a:cubicBezTo>
                          <a:pt x="54405" y="7423"/>
                          <a:pt x="59091" y="5666"/>
                          <a:pt x="64071" y="4494"/>
                        </a:cubicBezTo>
                        <a:cubicBezTo>
                          <a:pt x="83109" y="-778"/>
                          <a:pt x="103611" y="-778"/>
                          <a:pt x="118549" y="1272"/>
                        </a:cubicBezTo>
                        <a:cubicBezTo>
                          <a:pt x="126164" y="2151"/>
                          <a:pt x="132315" y="3616"/>
                          <a:pt x="136708" y="4787"/>
                        </a:cubicBezTo>
                        <a:cubicBezTo>
                          <a:pt x="141102" y="5959"/>
                          <a:pt x="144031" y="7130"/>
                          <a:pt x="143738" y="6837"/>
                        </a:cubicBezTo>
                        <a:cubicBezTo>
                          <a:pt x="149889" y="9474"/>
                          <a:pt x="152525" y="16503"/>
                          <a:pt x="149889" y="22361"/>
                        </a:cubicBezTo>
                        <a:cubicBezTo>
                          <a:pt x="146667" y="28219"/>
                          <a:pt x="139637" y="31148"/>
                          <a:pt x="133779" y="28512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8" name="Graphic 4369">
                    <a:extLst>
                      <a:ext uri="{FF2B5EF4-FFF2-40B4-BE49-F238E27FC236}">
                        <a16:creationId xmlns:a16="http://schemas.microsoft.com/office/drawing/2014/main" id="{67BFDB35-C378-4362-A8F2-2D405820EF4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180" y="3838773"/>
                    <a:ext cx="113376" cy="116089"/>
                    <a:chOff x="4173180" y="3838773"/>
                    <a:chExt cx="113376" cy="116089"/>
                  </a:xfrm>
                </p:grpSpPr>
                <p:sp>
                  <p:nvSpPr>
                    <p:cNvPr id="4589" name="Freeform: Shape 4588">
                      <a:extLst>
                        <a:ext uri="{FF2B5EF4-FFF2-40B4-BE49-F238E27FC236}">
                          <a16:creationId xmlns:a16="http://schemas.microsoft.com/office/drawing/2014/main" id="{7DFE03E5-327E-4BC3-A66E-66F5AAD68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43" y="3844148"/>
                      <a:ext cx="110714" cy="110714"/>
                    </a:xfrm>
                    <a:custGeom>
                      <a:avLst/>
                      <a:gdLst>
                        <a:gd name="connsiteX0" fmla="*/ 110714 w 110714"/>
                        <a:gd name="connsiteY0" fmla="*/ 55357 h 110714"/>
                        <a:gd name="connsiteX1" fmla="*/ 55357 w 110714"/>
                        <a:gd name="connsiteY1" fmla="*/ 110714 h 110714"/>
                        <a:gd name="connsiteX2" fmla="*/ 0 w 110714"/>
                        <a:gd name="connsiteY2" fmla="*/ 55357 h 110714"/>
                        <a:gd name="connsiteX3" fmla="*/ 55357 w 110714"/>
                        <a:gd name="connsiteY3" fmla="*/ 0 h 110714"/>
                        <a:gd name="connsiteX4" fmla="*/ 110714 w 110714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4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5818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0" name="Freeform: Shape 4589">
                      <a:extLst>
                        <a:ext uri="{FF2B5EF4-FFF2-40B4-BE49-F238E27FC236}">
                          <a16:creationId xmlns:a16="http://schemas.microsoft.com/office/drawing/2014/main" id="{3A576AFE-1C5F-45D6-8A19-1749BAE80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180" y="3838773"/>
                      <a:ext cx="110740" cy="77427"/>
                    </a:xfrm>
                    <a:custGeom>
                      <a:avLst/>
                      <a:gdLst>
                        <a:gd name="connsiteX0" fmla="*/ 5006 w 110740"/>
                        <a:gd name="connsiteY0" fmla="*/ 77427 h 77427"/>
                        <a:gd name="connsiteX1" fmla="*/ 2370 w 110740"/>
                        <a:gd name="connsiteY1" fmla="*/ 70398 h 77427"/>
                        <a:gd name="connsiteX2" fmla="*/ 612 w 110740"/>
                        <a:gd name="connsiteY2" fmla="*/ 61904 h 77427"/>
                        <a:gd name="connsiteX3" fmla="*/ 319 w 110740"/>
                        <a:gd name="connsiteY3" fmla="*/ 50188 h 77427"/>
                        <a:gd name="connsiteX4" fmla="*/ 1198 w 110740"/>
                        <a:gd name="connsiteY4" fmla="*/ 43451 h 77427"/>
                        <a:gd name="connsiteX5" fmla="*/ 3541 w 110740"/>
                        <a:gd name="connsiteY5" fmla="*/ 36422 h 77427"/>
                        <a:gd name="connsiteX6" fmla="*/ 11156 w 110740"/>
                        <a:gd name="connsiteY6" fmla="*/ 22363 h 77427"/>
                        <a:gd name="connsiteX7" fmla="*/ 23751 w 110740"/>
                        <a:gd name="connsiteY7" fmla="*/ 10647 h 77427"/>
                        <a:gd name="connsiteX8" fmla="*/ 39567 w 110740"/>
                        <a:gd name="connsiteY8" fmla="*/ 2446 h 77427"/>
                        <a:gd name="connsiteX9" fmla="*/ 56848 w 110740"/>
                        <a:gd name="connsiteY9" fmla="*/ 103 h 77427"/>
                        <a:gd name="connsiteX10" fmla="*/ 74129 w 110740"/>
                        <a:gd name="connsiteY10" fmla="*/ 2739 h 77427"/>
                        <a:gd name="connsiteX11" fmla="*/ 88481 w 110740"/>
                        <a:gd name="connsiteY11" fmla="*/ 9769 h 77427"/>
                        <a:gd name="connsiteX12" fmla="*/ 94338 w 110740"/>
                        <a:gd name="connsiteY12" fmla="*/ 14162 h 77427"/>
                        <a:gd name="connsiteX13" fmla="*/ 99025 w 110740"/>
                        <a:gd name="connsiteY13" fmla="*/ 19141 h 77427"/>
                        <a:gd name="connsiteX14" fmla="*/ 105468 w 110740"/>
                        <a:gd name="connsiteY14" fmla="*/ 28807 h 77427"/>
                        <a:gd name="connsiteX15" fmla="*/ 108983 w 110740"/>
                        <a:gd name="connsiteY15" fmla="*/ 37008 h 77427"/>
                        <a:gd name="connsiteX16" fmla="*/ 110740 w 110740"/>
                        <a:gd name="connsiteY16" fmla="*/ 44330 h 77427"/>
                        <a:gd name="connsiteX17" fmla="*/ 106640 w 110740"/>
                        <a:gd name="connsiteY17" fmla="*/ 37886 h 77427"/>
                        <a:gd name="connsiteX18" fmla="*/ 101661 w 110740"/>
                        <a:gd name="connsiteY18" fmla="*/ 31150 h 77427"/>
                        <a:gd name="connsiteX19" fmla="*/ 94045 w 110740"/>
                        <a:gd name="connsiteY19" fmla="*/ 23828 h 77427"/>
                        <a:gd name="connsiteX20" fmla="*/ 83794 w 110740"/>
                        <a:gd name="connsiteY20" fmla="*/ 17091 h 77427"/>
                        <a:gd name="connsiteX21" fmla="*/ 71200 w 110740"/>
                        <a:gd name="connsiteY21" fmla="*/ 12405 h 77427"/>
                        <a:gd name="connsiteX22" fmla="*/ 57434 w 110740"/>
                        <a:gd name="connsiteY22" fmla="*/ 11233 h 77427"/>
                        <a:gd name="connsiteX23" fmla="*/ 42789 w 110740"/>
                        <a:gd name="connsiteY23" fmla="*/ 13576 h 77427"/>
                        <a:gd name="connsiteX24" fmla="*/ 29902 w 110740"/>
                        <a:gd name="connsiteY24" fmla="*/ 20020 h 77427"/>
                        <a:gd name="connsiteX25" fmla="*/ 19065 w 110740"/>
                        <a:gd name="connsiteY25" fmla="*/ 29100 h 77427"/>
                        <a:gd name="connsiteX26" fmla="*/ 11449 w 110740"/>
                        <a:gd name="connsiteY26" fmla="*/ 39937 h 77427"/>
                        <a:gd name="connsiteX27" fmla="*/ 6763 w 110740"/>
                        <a:gd name="connsiteY27" fmla="*/ 51360 h 77427"/>
                        <a:gd name="connsiteX28" fmla="*/ 4713 w 110740"/>
                        <a:gd name="connsiteY28" fmla="*/ 61611 h 77427"/>
                        <a:gd name="connsiteX29" fmla="*/ 4420 w 110740"/>
                        <a:gd name="connsiteY29" fmla="*/ 70105 h 77427"/>
                        <a:gd name="connsiteX30" fmla="*/ 5006 w 110740"/>
                        <a:gd name="connsiteY30" fmla="*/ 77427 h 77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427">
                          <a:moveTo>
                            <a:pt x="5006" y="77427"/>
                          </a:moveTo>
                          <a:cubicBezTo>
                            <a:pt x="5006" y="77427"/>
                            <a:pt x="3834" y="74791"/>
                            <a:pt x="2370" y="70398"/>
                          </a:cubicBezTo>
                          <a:cubicBezTo>
                            <a:pt x="1491" y="68055"/>
                            <a:pt x="905" y="65418"/>
                            <a:pt x="612" y="61904"/>
                          </a:cubicBezTo>
                          <a:cubicBezTo>
                            <a:pt x="26" y="58389"/>
                            <a:pt x="-267" y="54289"/>
                            <a:pt x="319" y="50188"/>
                          </a:cubicBezTo>
                          <a:cubicBezTo>
                            <a:pt x="612" y="48138"/>
                            <a:pt x="612" y="45795"/>
                            <a:pt x="1198" y="43451"/>
                          </a:cubicBezTo>
                          <a:cubicBezTo>
                            <a:pt x="2077" y="41108"/>
                            <a:pt x="2662" y="38765"/>
                            <a:pt x="3541" y="36422"/>
                          </a:cubicBezTo>
                          <a:cubicBezTo>
                            <a:pt x="5006" y="31443"/>
                            <a:pt x="8227" y="27049"/>
                            <a:pt x="11156" y="22363"/>
                          </a:cubicBezTo>
                          <a:cubicBezTo>
                            <a:pt x="14964" y="18263"/>
                            <a:pt x="18479" y="13576"/>
                            <a:pt x="23751" y="10647"/>
                          </a:cubicBezTo>
                          <a:cubicBezTo>
                            <a:pt x="28437" y="6840"/>
                            <a:pt x="34295" y="5082"/>
                            <a:pt x="39567" y="2446"/>
                          </a:cubicBezTo>
                          <a:cubicBezTo>
                            <a:pt x="46304" y="1275"/>
                            <a:pt x="50111" y="-190"/>
                            <a:pt x="56848" y="103"/>
                          </a:cubicBezTo>
                          <a:cubicBezTo>
                            <a:pt x="63292" y="-483"/>
                            <a:pt x="68857" y="1568"/>
                            <a:pt x="74129" y="2739"/>
                          </a:cubicBezTo>
                          <a:cubicBezTo>
                            <a:pt x="79108" y="4789"/>
                            <a:pt x="84380" y="6547"/>
                            <a:pt x="88481" y="9769"/>
                          </a:cubicBezTo>
                          <a:cubicBezTo>
                            <a:pt x="90531" y="11233"/>
                            <a:pt x="92581" y="12698"/>
                            <a:pt x="94338" y="14162"/>
                          </a:cubicBezTo>
                          <a:cubicBezTo>
                            <a:pt x="96096" y="15626"/>
                            <a:pt x="97560" y="17677"/>
                            <a:pt x="99025" y="19141"/>
                          </a:cubicBezTo>
                          <a:cubicBezTo>
                            <a:pt x="102246" y="22070"/>
                            <a:pt x="104004" y="25585"/>
                            <a:pt x="105468" y="28807"/>
                          </a:cubicBezTo>
                          <a:cubicBezTo>
                            <a:pt x="107226" y="31736"/>
                            <a:pt x="108397" y="34372"/>
                            <a:pt x="108983" y="37008"/>
                          </a:cubicBezTo>
                          <a:cubicBezTo>
                            <a:pt x="110448" y="41694"/>
                            <a:pt x="110740" y="44330"/>
                            <a:pt x="110740" y="44330"/>
                          </a:cubicBezTo>
                          <a:cubicBezTo>
                            <a:pt x="110740" y="44330"/>
                            <a:pt x="109276" y="41987"/>
                            <a:pt x="106640" y="37886"/>
                          </a:cubicBezTo>
                          <a:cubicBezTo>
                            <a:pt x="105761" y="35836"/>
                            <a:pt x="104004" y="33493"/>
                            <a:pt x="101661" y="31150"/>
                          </a:cubicBezTo>
                          <a:cubicBezTo>
                            <a:pt x="99610" y="28807"/>
                            <a:pt x="97267" y="26171"/>
                            <a:pt x="94045" y="23828"/>
                          </a:cubicBezTo>
                          <a:cubicBezTo>
                            <a:pt x="91116" y="21192"/>
                            <a:pt x="87602" y="19141"/>
                            <a:pt x="83794" y="17091"/>
                          </a:cubicBezTo>
                          <a:cubicBezTo>
                            <a:pt x="80279" y="14748"/>
                            <a:pt x="75593" y="13869"/>
                            <a:pt x="71200" y="12405"/>
                          </a:cubicBezTo>
                          <a:cubicBezTo>
                            <a:pt x="66513" y="11819"/>
                            <a:pt x="61827" y="10940"/>
                            <a:pt x="57434" y="11233"/>
                          </a:cubicBezTo>
                          <a:cubicBezTo>
                            <a:pt x="53626" y="10647"/>
                            <a:pt x="46890" y="12698"/>
                            <a:pt x="42789" y="13576"/>
                          </a:cubicBezTo>
                          <a:cubicBezTo>
                            <a:pt x="38396" y="15626"/>
                            <a:pt x="33416" y="16798"/>
                            <a:pt x="29902" y="20020"/>
                          </a:cubicBezTo>
                          <a:cubicBezTo>
                            <a:pt x="25801" y="22363"/>
                            <a:pt x="22286" y="25878"/>
                            <a:pt x="19065" y="29100"/>
                          </a:cubicBezTo>
                          <a:cubicBezTo>
                            <a:pt x="16428" y="32907"/>
                            <a:pt x="13207" y="36129"/>
                            <a:pt x="11449" y="39937"/>
                          </a:cubicBezTo>
                          <a:cubicBezTo>
                            <a:pt x="9399" y="43744"/>
                            <a:pt x="7642" y="47552"/>
                            <a:pt x="6763" y="51360"/>
                          </a:cubicBezTo>
                          <a:cubicBezTo>
                            <a:pt x="5299" y="55167"/>
                            <a:pt x="5006" y="58389"/>
                            <a:pt x="4713" y="61611"/>
                          </a:cubicBezTo>
                          <a:cubicBezTo>
                            <a:pt x="4127" y="64833"/>
                            <a:pt x="4127" y="67762"/>
                            <a:pt x="4420" y="70105"/>
                          </a:cubicBezTo>
                          <a:cubicBezTo>
                            <a:pt x="5006" y="74498"/>
                            <a:pt x="5006" y="77427"/>
                            <a:pt x="5006" y="77427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1" name="Freeform: Shape 4590">
                      <a:extLst>
                        <a:ext uri="{FF2B5EF4-FFF2-40B4-BE49-F238E27FC236}">
                          <a16:creationId xmlns:a16="http://schemas.microsoft.com/office/drawing/2014/main" id="{CA1B3AA8-EB0F-4E17-BE51-5B9A8FCFA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579" y="3868751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574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2" name="Freeform: Shape 4591">
                      <a:extLst>
                        <a:ext uri="{FF2B5EF4-FFF2-40B4-BE49-F238E27FC236}">
                          <a16:creationId xmlns:a16="http://schemas.microsoft.com/office/drawing/2014/main" id="{4DB00D6D-754A-4BE9-A120-4BACFCAFF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203" y="3889840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7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7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7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7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3" name="Freeform: Shape 4592">
                      <a:extLst>
                        <a:ext uri="{FF2B5EF4-FFF2-40B4-BE49-F238E27FC236}">
                          <a16:creationId xmlns:a16="http://schemas.microsoft.com/office/drawing/2014/main" id="{BE7D5A3F-95A5-416B-A375-9A4C8CE71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4463" y="3875195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4" name="Freeform: Shape 4593">
                      <a:extLst>
                        <a:ext uri="{FF2B5EF4-FFF2-40B4-BE49-F238E27FC236}">
                          <a16:creationId xmlns:a16="http://schemas.microsoft.com/office/drawing/2014/main" id="{6E6E088E-B113-460C-84DC-9A9CF02D3C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0990" y="3920301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544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95" name="Freeform: Shape 4594">
                    <a:extLst>
                      <a:ext uri="{FF2B5EF4-FFF2-40B4-BE49-F238E27FC236}">
                        <a16:creationId xmlns:a16="http://schemas.microsoft.com/office/drawing/2014/main" id="{341CC8ED-AA3E-49F7-9C10-4FCCA74F1A0D}"/>
                      </a:ext>
                    </a:extLst>
                  </p:cNvPr>
                  <p:cNvSpPr/>
                  <p:nvPr/>
                </p:nvSpPr>
                <p:spPr>
                  <a:xfrm>
                    <a:off x="4169765" y="3714337"/>
                    <a:ext cx="118399" cy="46848"/>
                  </a:xfrm>
                  <a:custGeom>
                    <a:avLst/>
                    <a:gdLst>
                      <a:gd name="connsiteX0" fmla="*/ 97461 w 118399"/>
                      <a:gd name="connsiteY0" fmla="*/ 31399 h 46848"/>
                      <a:gd name="connsiteX1" fmla="*/ 96582 w 118399"/>
                      <a:gd name="connsiteY1" fmla="*/ 30520 h 46848"/>
                      <a:gd name="connsiteX2" fmla="*/ 94532 w 118399"/>
                      <a:gd name="connsiteY2" fmla="*/ 28763 h 46848"/>
                      <a:gd name="connsiteX3" fmla="*/ 84866 w 118399"/>
                      <a:gd name="connsiteY3" fmla="*/ 22319 h 46848"/>
                      <a:gd name="connsiteX4" fmla="*/ 77837 w 118399"/>
                      <a:gd name="connsiteY4" fmla="*/ 19097 h 46848"/>
                      <a:gd name="connsiteX5" fmla="*/ 69343 w 118399"/>
                      <a:gd name="connsiteY5" fmla="*/ 16754 h 46848"/>
                      <a:gd name="connsiteX6" fmla="*/ 59970 w 118399"/>
                      <a:gd name="connsiteY6" fmla="*/ 15875 h 46848"/>
                      <a:gd name="connsiteX7" fmla="*/ 50012 w 118399"/>
                      <a:gd name="connsiteY7" fmla="*/ 16754 h 46848"/>
                      <a:gd name="connsiteX8" fmla="*/ 40053 w 118399"/>
                      <a:gd name="connsiteY8" fmla="*/ 19390 h 46848"/>
                      <a:gd name="connsiteX9" fmla="*/ 30681 w 118399"/>
                      <a:gd name="connsiteY9" fmla="*/ 23490 h 46848"/>
                      <a:gd name="connsiteX10" fmla="*/ 22187 w 118399"/>
                      <a:gd name="connsiteY10" fmla="*/ 28470 h 46848"/>
                      <a:gd name="connsiteX11" fmla="*/ 15157 w 118399"/>
                      <a:gd name="connsiteY11" fmla="*/ 34035 h 46848"/>
                      <a:gd name="connsiteX12" fmla="*/ 5199 w 118399"/>
                      <a:gd name="connsiteY12" fmla="*/ 43114 h 46848"/>
                      <a:gd name="connsiteX13" fmla="*/ 1391 w 118399"/>
                      <a:gd name="connsiteY13" fmla="*/ 46629 h 46848"/>
                      <a:gd name="connsiteX14" fmla="*/ 1391 w 118399"/>
                      <a:gd name="connsiteY14" fmla="*/ 46629 h 46848"/>
                      <a:gd name="connsiteX15" fmla="*/ 220 w 118399"/>
                      <a:gd name="connsiteY15" fmla="*/ 46629 h 46848"/>
                      <a:gd name="connsiteX16" fmla="*/ 220 w 118399"/>
                      <a:gd name="connsiteY16" fmla="*/ 45750 h 46848"/>
                      <a:gd name="connsiteX17" fmla="*/ 3149 w 118399"/>
                      <a:gd name="connsiteY17" fmla="*/ 41357 h 46848"/>
                      <a:gd name="connsiteX18" fmla="*/ 11643 w 118399"/>
                      <a:gd name="connsiteY18" fmla="*/ 30227 h 46848"/>
                      <a:gd name="connsiteX19" fmla="*/ 17793 w 118399"/>
                      <a:gd name="connsiteY19" fmla="*/ 23198 h 46848"/>
                      <a:gd name="connsiteX20" fmla="*/ 25701 w 118399"/>
                      <a:gd name="connsiteY20" fmla="*/ 16168 h 46848"/>
                      <a:gd name="connsiteX21" fmla="*/ 35367 w 118399"/>
                      <a:gd name="connsiteY21" fmla="*/ 9724 h 46848"/>
                      <a:gd name="connsiteX22" fmla="*/ 46497 w 118399"/>
                      <a:gd name="connsiteY22" fmla="*/ 4452 h 46848"/>
                      <a:gd name="connsiteX23" fmla="*/ 58506 w 118399"/>
                      <a:gd name="connsiteY23" fmla="*/ 1231 h 46848"/>
                      <a:gd name="connsiteX24" fmla="*/ 70807 w 118399"/>
                      <a:gd name="connsiteY24" fmla="*/ 59 h 46848"/>
                      <a:gd name="connsiteX25" fmla="*/ 82523 w 118399"/>
                      <a:gd name="connsiteY25" fmla="*/ 938 h 46848"/>
                      <a:gd name="connsiteX26" fmla="*/ 92774 w 118399"/>
                      <a:gd name="connsiteY26" fmla="*/ 3281 h 46848"/>
                      <a:gd name="connsiteX27" fmla="*/ 107419 w 118399"/>
                      <a:gd name="connsiteY27" fmla="*/ 9432 h 46848"/>
                      <a:gd name="connsiteX28" fmla="*/ 111519 w 118399"/>
                      <a:gd name="connsiteY28" fmla="*/ 11775 h 46848"/>
                      <a:gd name="connsiteX29" fmla="*/ 112984 w 118399"/>
                      <a:gd name="connsiteY29" fmla="*/ 12653 h 46848"/>
                      <a:gd name="connsiteX30" fmla="*/ 116499 w 118399"/>
                      <a:gd name="connsiteY30" fmla="*/ 29055 h 46848"/>
                      <a:gd name="connsiteX31" fmla="*/ 100097 w 118399"/>
                      <a:gd name="connsiteY31" fmla="*/ 32570 h 46848"/>
                      <a:gd name="connsiteX32" fmla="*/ 97461 w 118399"/>
                      <a:gd name="connsiteY32" fmla="*/ 31399 h 46848"/>
                      <a:gd name="connsiteX33" fmla="*/ 97461 w 118399"/>
                      <a:gd name="connsiteY33" fmla="*/ 31399 h 46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18399" h="46848">
                        <a:moveTo>
                          <a:pt x="97461" y="31399"/>
                        </a:moveTo>
                        <a:cubicBezTo>
                          <a:pt x="97461" y="31399"/>
                          <a:pt x="97168" y="31106"/>
                          <a:pt x="96582" y="30520"/>
                        </a:cubicBezTo>
                        <a:cubicBezTo>
                          <a:pt x="96289" y="30227"/>
                          <a:pt x="95703" y="29641"/>
                          <a:pt x="94532" y="28763"/>
                        </a:cubicBezTo>
                        <a:cubicBezTo>
                          <a:pt x="92481" y="27005"/>
                          <a:pt x="89260" y="24662"/>
                          <a:pt x="84866" y="22319"/>
                        </a:cubicBezTo>
                        <a:cubicBezTo>
                          <a:pt x="82816" y="21147"/>
                          <a:pt x="80180" y="20269"/>
                          <a:pt x="77837" y="19097"/>
                        </a:cubicBezTo>
                        <a:cubicBezTo>
                          <a:pt x="75201" y="18218"/>
                          <a:pt x="72272" y="17047"/>
                          <a:pt x="69343" y="16754"/>
                        </a:cubicBezTo>
                        <a:cubicBezTo>
                          <a:pt x="66414" y="16168"/>
                          <a:pt x="63192" y="15875"/>
                          <a:pt x="59970" y="15875"/>
                        </a:cubicBezTo>
                        <a:cubicBezTo>
                          <a:pt x="56748" y="15582"/>
                          <a:pt x="53526" y="16461"/>
                          <a:pt x="50012" y="16754"/>
                        </a:cubicBezTo>
                        <a:cubicBezTo>
                          <a:pt x="46790" y="17633"/>
                          <a:pt x="43275" y="18218"/>
                          <a:pt x="40053" y="19390"/>
                        </a:cubicBezTo>
                        <a:cubicBezTo>
                          <a:pt x="36831" y="20854"/>
                          <a:pt x="33610" y="21733"/>
                          <a:pt x="30681" y="23490"/>
                        </a:cubicBezTo>
                        <a:cubicBezTo>
                          <a:pt x="27752" y="25248"/>
                          <a:pt x="24823" y="27005"/>
                          <a:pt x="22187" y="28470"/>
                        </a:cubicBezTo>
                        <a:cubicBezTo>
                          <a:pt x="19551" y="30520"/>
                          <a:pt x="17208" y="32277"/>
                          <a:pt x="15157" y="34035"/>
                        </a:cubicBezTo>
                        <a:cubicBezTo>
                          <a:pt x="10471" y="37257"/>
                          <a:pt x="7542" y="41064"/>
                          <a:pt x="5199" y="43114"/>
                        </a:cubicBezTo>
                        <a:cubicBezTo>
                          <a:pt x="2856" y="45458"/>
                          <a:pt x="1391" y="46629"/>
                          <a:pt x="1391" y="46629"/>
                        </a:cubicBezTo>
                        <a:lnTo>
                          <a:pt x="1391" y="46629"/>
                        </a:lnTo>
                        <a:cubicBezTo>
                          <a:pt x="1098" y="46922"/>
                          <a:pt x="513" y="46922"/>
                          <a:pt x="220" y="46629"/>
                        </a:cubicBezTo>
                        <a:cubicBezTo>
                          <a:pt x="-73" y="46336"/>
                          <a:pt x="-73" y="46043"/>
                          <a:pt x="220" y="45750"/>
                        </a:cubicBezTo>
                        <a:cubicBezTo>
                          <a:pt x="220" y="45750"/>
                          <a:pt x="1391" y="44286"/>
                          <a:pt x="3149" y="41357"/>
                        </a:cubicBezTo>
                        <a:cubicBezTo>
                          <a:pt x="5199" y="38721"/>
                          <a:pt x="7542" y="34328"/>
                          <a:pt x="11643" y="30227"/>
                        </a:cubicBezTo>
                        <a:cubicBezTo>
                          <a:pt x="13693" y="28177"/>
                          <a:pt x="15743" y="25834"/>
                          <a:pt x="17793" y="23198"/>
                        </a:cubicBezTo>
                        <a:cubicBezTo>
                          <a:pt x="20429" y="20854"/>
                          <a:pt x="23066" y="18511"/>
                          <a:pt x="25701" y="16168"/>
                        </a:cubicBezTo>
                        <a:cubicBezTo>
                          <a:pt x="28338" y="13532"/>
                          <a:pt x="31852" y="11775"/>
                          <a:pt x="35367" y="9724"/>
                        </a:cubicBezTo>
                        <a:cubicBezTo>
                          <a:pt x="38589" y="7674"/>
                          <a:pt x="42689" y="6210"/>
                          <a:pt x="46497" y="4452"/>
                        </a:cubicBezTo>
                        <a:cubicBezTo>
                          <a:pt x="50597" y="3281"/>
                          <a:pt x="54405" y="1816"/>
                          <a:pt x="58506" y="1231"/>
                        </a:cubicBezTo>
                        <a:cubicBezTo>
                          <a:pt x="62606" y="352"/>
                          <a:pt x="66707" y="59"/>
                          <a:pt x="70807" y="59"/>
                        </a:cubicBezTo>
                        <a:cubicBezTo>
                          <a:pt x="74908" y="-234"/>
                          <a:pt x="78715" y="645"/>
                          <a:pt x="82523" y="938"/>
                        </a:cubicBezTo>
                        <a:cubicBezTo>
                          <a:pt x="86038" y="1816"/>
                          <a:pt x="89552" y="2402"/>
                          <a:pt x="92774" y="3281"/>
                        </a:cubicBezTo>
                        <a:cubicBezTo>
                          <a:pt x="98925" y="5038"/>
                          <a:pt x="103904" y="7381"/>
                          <a:pt x="107419" y="9432"/>
                        </a:cubicBezTo>
                        <a:cubicBezTo>
                          <a:pt x="109176" y="10310"/>
                          <a:pt x="110641" y="11189"/>
                          <a:pt x="111519" y="11775"/>
                        </a:cubicBezTo>
                        <a:cubicBezTo>
                          <a:pt x="112398" y="12361"/>
                          <a:pt x="112984" y="12653"/>
                          <a:pt x="112984" y="12653"/>
                        </a:cubicBezTo>
                        <a:cubicBezTo>
                          <a:pt x="118549" y="16168"/>
                          <a:pt x="120013" y="23783"/>
                          <a:pt x="116499" y="29055"/>
                        </a:cubicBezTo>
                        <a:cubicBezTo>
                          <a:pt x="112984" y="34620"/>
                          <a:pt x="105369" y="36085"/>
                          <a:pt x="100097" y="32570"/>
                        </a:cubicBezTo>
                        <a:cubicBezTo>
                          <a:pt x="98925" y="32570"/>
                          <a:pt x="98339" y="31984"/>
                          <a:pt x="97461" y="31399"/>
                        </a:cubicBezTo>
                        <a:lnTo>
                          <a:pt x="97461" y="31399"/>
                        </a:ln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6" name="Freeform: Shape 4595">
                    <a:extLst>
                      <a:ext uri="{FF2B5EF4-FFF2-40B4-BE49-F238E27FC236}">
                        <a16:creationId xmlns:a16="http://schemas.microsoft.com/office/drawing/2014/main" id="{C5604D60-F486-49F1-9CB6-93DA3CA7B68A}"/>
                      </a:ext>
                    </a:extLst>
                  </p:cNvPr>
                  <p:cNvSpPr/>
                  <p:nvPr/>
                </p:nvSpPr>
                <p:spPr>
                  <a:xfrm>
                    <a:off x="4041990" y="3978764"/>
                    <a:ext cx="109542" cy="45513"/>
                  </a:xfrm>
                  <a:custGeom>
                    <a:avLst/>
                    <a:gdLst>
                      <a:gd name="connsiteX0" fmla="*/ 0 w 109542"/>
                      <a:gd name="connsiteY0" fmla="*/ 45221 h 45513"/>
                      <a:gd name="connsiteX1" fmla="*/ 12009 w 109542"/>
                      <a:gd name="connsiteY1" fmla="*/ 26476 h 45513"/>
                      <a:gd name="connsiteX2" fmla="*/ 29289 w 109542"/>
                      <a:gd name="connsiteY2" fmla="*/ 10952 h 45513"/>
                      <a:gd name="connsiteX3" fmla="*/ 41298 w 109542"/>
                      <a:gd name="connsiteY3" fmla="*/ 4508 h 45513"/>
                      <a:gd name="connsiteX4" fmla="*/ 55357 w 109542"/>
                      <a:gd name="connsiteY4" fmla="*/ 408 h 45513"/>
                      <a:gd name="connsiteX5" fmla="*/ 70880 w 109542"/>
                      <a:gd name="connsiteY5" fmla="*/ 701 h 45513"/>
                      <a:gd name="connsiteX6" fmla="*/ 78496 w 109542"/>
                      <a:gd name="connsiteY6" fmla="*/ 2458 h 45513"/>
                      <a:gd name="connsiteX7" fmla="*/ 85232 w 109542"/>
                      <a:gd name="connsiteY7" fmla="*/ 5973 h 45513"/>
                      <a:gd name="connsiteX8" fmla="*/ 95776 w 109542"/>
                      <a:gd name="connsiteY8" fmla="*/ 14467 h 45513"/>
                      <a:gd name="connsiteX9" fmla="*/ 102513 w 109542"/>
                      <a:gd name="connsiteY9" fmla="*/ 23840 h 45513"/>
                      <a:gd name="connsiteX10" fmla="*/ 108371 w 109542"/>
                      <a:gd name="connsiteY10" fmla="*/ 39363 h 45513"/>
                      <a:gd name="connsiteX11" fmla="*/ 109542 w 109542"/>
                      <a:gd name="connsiteY11" fmla="*/ 45514 h 45513"/>
                      <a:gd name="connsiteX12" fmla="*/ 104856 w 109542"/>
                      <a:gd name="connsiteY12" fmla="*/ 41413 h 45513"/>
                      <a:gd name="connsiteX13" fmla="*/ 100170 w 109542"/>
                      <a:gd name="connsiteY13" fmla="*/ 36727 h 45513"/>
                      <a:gd name="connsiteX14" fmla="*/ 93726 w 109542"/>
                      <a:gd name="connsiteY14" fmla="*/ 31162 h 45513"/>
                      <a:gd name="connsiteX15" fmla="*/ 86111 w 109542"/>
                      <a:gd name="connsiteY15" fmla="*/ 25597 h 45513"/>
                      <a:gd name="connsiteX16" fmla="*/ 77617 w 109542"/>
                      <a:gd name="connsiteY16" fmla="*/ 21496 h 45513"/>
                      <a:gd name="connsiteX17" fmla="*/ 73224 w 109542"/>
                      <a:gd name="connsiteY17" fmla="*/ 20032 h 45513"/>
                      <a:gd name="connsiteX18" fmla="*/ 68537 w 109542"/>
                      <a:gd name="connsiteY18" fmla="*/ 19446 h 45513"/>
                      <a:gd name="connsiteX19" fmla="*/ 58579 w 109542"/>
                      <a:gd name="connsiteY19" fmla="*/ 19739 h 45513"/>
                      <a:gd name="connsiteX20" fmla="*/ 37783 w 109542"/>
                      <a:gd name="connsiteY20" fmla="*/ 26183 h 45513"/>
                      <a:gd name="connsiteX21" fmla="*/ 19038 w 109542"/>
                      <a:gd name="connsiteY21" fmla="*/ 35262 h 45513"/>
                      <a:gd name="connsiteX22" fmla="*/ 0 w 109542"/>
                      <a:gd name="connsiteY22" fmla="*/ 45221 h 4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09542" h="45513">
                        <a:moveTo>
                          <a:pt x="0" y="45221"/>
                        </a:moveTo>
                        <a:cubicBezTo>
                          <a:pt x="0" y="45221"/>
                          <a:pt x="3222" y="36434"/>
                          <a:pt x="12009" y="26476"/>
                        </a:cubicBezTo>
                        <a:cubicBezTo>
                          <a:pt x="16402" y="21203"/>
                          <a:pt x="22260" y="15931"/>
                          <a:pt x="29289" y="10952"/>
                        </a:cubicBezTo>
                        <a:cubicBezTo>
                          <a:pt x="33097" y="8609"/>
                          <a:pt x="36905" y="5973"/>
                          <a:pt x="41298" y="4508"/>
                        </a:cubicBezTo>
                        <a:cubicBezTo>
                          <a:pt x="45692" y="2458"/>
                          <a:pt x="50378" y="1580"/>
                          <a:pt x="55357" y="408"/>
                        </a:cubicBezTo>
                        <a:cubicBezTo>
                          <a:pt x="60336" y="115"/>
                          <a:pt x="65608" y="-471"/>
                          <a:pt x="70880" y="701"/>
                        </a:cubicBezTo>
                        <a:cubicBezTo>
                          <a:pt x="73516" y="1287"/>
                          <a:pt x="75860" y="1872"/>
                          <a:pt x="78496" y="2458"/>
                        </a:cubicBezTo>
                        <a:cubicBezTo>
                          <a:pt x="80839" y="3337"/>
                          <a:pt x="82889" y="4801"/>
                          <a:pt x="85232" y="5973"/>
                        </a:cubicBezTo>
                        <a:cubicBezTo>
                          <a:pt x="89919" y="8023"/>
                          <a:pt x="92847" y="11538"/>
                          <a:pt x="95776" y="14467"/>
                        </a:cubicBezTo>
                        <a:cubicBezTo>
                          <a:pt x="98998" y="17103"/>
                          <a:pt x="100756" y="20911"/>
                          <a:pt x="102513" y="23840"/>
                        </a:cubicBezTo>
                        <a:cubicBezTo>
                          <a:pt x="106321" y="29697"/>
                          <a:pt x="107199" y="35555"/>
                          <a:pt x="108371" y="39363"/>
                        </a:cubicBezTo>
                        <a:cubicBezTo>
                          <a:pt x="109250" y="43171"/>
                          <a:pt x="109542" y="45514"/>
                          <a:pt x="109542" y="45514"/>
                        </a:cubicBezTo>
                        <a:cubicBezTo>
                          <a:pt x="109542" y="45514"/>
                          <a:pt x="107785" y="44049"/>
                          <a:pt x="104856" y="41413"/>
                        </a:cubicBezTo>
                        <a:cubicBezTo>
                          <a:pt x="103392" y="39949"/>
                          <a:pt x="101927" y="38484"/>
                          <a:pt x="100170" y="36727"/>
                        </a:cubicBezTo>
                        <a:cubicBezTo>
                          <a:pt x="98705" y="34677"/>
                          <a:pt x="96069" y="33212"/>
                          <a:pt x="93726" y="31162"/>
                        </a:cubicBezTo>
                        <a:cubicBezTo>
                          <a:pt x="91383" y="29404"/>
                          <a:pt x="89040" y="27061"/>
                          <a:pt x="86111" y="25597"/>
                        </a:cubicBezTo>
                        <a:cubicBezTo>
                          <a:pt x="83182" y="24132"/>
                          <a:pt x="80546" y="22082"/>
                          <a:pt x="77617" y="21496"/>
                        </a:cubicBezTo>
                        <a:cubicBezTo>
                          <a:pt x="76152" y="20911"/>
                          <a:pt x="74688" y="20325"/>
                          <a:pt x="73224" y="20032"/>
                        </a:cubicBezTo>
                        <a:cubicBezTo>
                          <a:pt x="71466" y="20032"/>
                          <a:pt x="70002" y="19739"/>
                          <a:pt x="68537" y="19446"/>
                        </a:cubicBezTo>
                        <a:cubicBezTo>
                          <a:pt x="65315" y="18860"/>
                          <a:pt x="62094" y="19446"/>
                          <a:pt x="58579" y="19739"/>
                        </a:cubicBezTo>
                        <a:cubicBezTo>
                          <a:pt x="51842" y="20618"/>
                          <a:pt x="44520" y="23254"/>
                          <a:pt x="37783" y="26183"/>
                        </a:cubicBezTo>
                        <a:cubicBezTo>
                          <a:pt x="31047" y="29112"/>
                          <a:pt x="24603" y="32333"/>
                          <a:pt x="19038" y="35262"/>
                        </a:cubicBezTo>
                        <a:cubicBezTo>
                          <a:pt x="7615" y="41120"/>
                          <a:pt x="0" y="45221"/>
                          <a:pt x="0" y="45221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97" name="Graphic 4369">
                    <a:extLst>
                      <a:ext uri="{FF2B5EF4-FFF2-40B4-BE49-F238E27FC236}">
                        <a16:creationId xmlns:a16="http://schemas.microsoft.com/office/drawing/2014/main" id="{5398762D-298F-4390-A24C-21534651E54C}"/>
                      </a:ext>
                    </a:extLst>
                  </p:cNvPr>
                  <p:cNvGrpSpPr/>
                  <p:nvPr/>
                </p:nvGrpSpPr>
                <p:grpSpPr>
                  <a:xfrm>
                    <a:off x="3905209" y="4098238"/>
                    <a:ext cx="299923" cy="154211"/>
                    <a:chOff x="3905209" y="4098238"/>
                    <a:chExt cx="299923" cy="154211"/>
                  </a:xfrm>
                </p:grpSpPr>
                <p:sp>
                  <p:nvSpPr>
                    <p:cNvPr id="4598" name="Freeform: Shape 4597">
                      <a:extLst>
                        <a:ext uri="{FF2B5EF4-FFF2-40B4-BE49-F238E27FC236}">
                          <a16:creationId xmlns:a16="http://schemas.microsoft.com/office/drawing/2014/main" id="{06F70018-D8D3-43E1-A647-1863A1605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238"/>
                      <a:ext cx="299923" cy="154206"/>
                    </a:xfrm>
                    <a:custGeom>
                      <a:avLst/>
                      <a:gdLst>
                        <a:gd name="connsiteX0" fmla="*/ 299924 w 299923"/>
                        <a:gd name="connsiteY0" fmla="*/ 435 h 154206"/>
                        <a:gd name="connsiteX1" fmla="*/ 0 w 299923"/>
                        <a:gd name="connsiteY1" fmla="*/ 33239 h 154206"/>
                        <a:gd name="connsiteX2" fmla="*/ 153184 w 299923"/>
                        <a:gd name="connsiteY2" fmla="*/ 154205 h 154206"/>
                        <a:gd name="connsiteX3" fmla="*/ 299924 w 299923"/>
                        <a:gd name="connsiteY3" fmla="*/ 435 h 15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9923" h="154206">
                          <a:moveTo>
                            <a:pt x="299924" y="435"/>
                          </a:move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20210" y="154790"/>
                            <a:pt x="153184" y="154205"/>
                          </a:cubicBezTo>
                          <a:cubicBezTo>
                            <a:pt x="286158" y="153326"/>
                            <a:pt x="299924" y="435"/>
                            <a:pt x="299924" y="435"/>
                          </a:cubicBezTo>
                          <a:close/>
                        </a:path>
                      </a:pathLst>
                    </a:custGeom>
                    <a:solidFill>
                      <a:srgbClr val="79131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9" name="Freeform: Shape 4598">
                      <a:extLst>
                        <a:ext uri="{FF2B5EF4-FFF2-40B4-BE49-F238E27FC236}">
                          <a16:creationId xmlns:a16="http://schemas.microsoft.com/office/drawing/2014/main" id="{EE9AFE81-4B1A-4918-B5F2-78085A045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531"/>
                      <a:ext cx="299923" cy="53486"/>
                    </a:xfrm>
                    <a:custGeom>
                      <a:avLst/>
                      <a:gdLst>
                        <a:gd name="connsiteX0" fmla="*/ 297873 w 299923"/>
                        <a:gd name="connsiteY0" fmla="*/ 14494 h 53486"/>
                        <a:gd name="connsiteX1" fmla="*/ 299924 w 299923"/>
                        <a:gd name="connsiteY1" fmla="*/ 435 h 53486"/>
                        <a:gd name="connsiteX2" fmla="*/ 0 w 299923"/>
                        <a:gd name="connsiteY2" fmla="*/ 33239 h 53486"/>
                        <a:gd name="connsiteX3" fmla="*/ 3808 w 299923"/>
                        <a:gd name="connsiteY3" fmla="*/ 47298 h 53486"/>
                        <a:gd name="connsiteX4" fmla="*/ 297873 w 299923"/>
                        <a:gd name="connsiteY4" fmla="*/ 14494 h 53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923" h="53486">
                          <a:moveTo>
                            <a:pt x="297873" y="14494"/>
                          </a:moveTo>
                          <a:cubicBezTo>
                            <a:pt x="299631" y="5707"/>
                            <a:pt x="299924" y="435"/>
                            <a:pt x="299924" y="435"/>
                          </a:cubicBez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879" y="38804"/>
                            <a:pt x="3808" y="47298"/>
                          </a:cubicBezTo>
                          <a:cubicBezTo>
                            <a:pt x="239295" y="67215"/>
                            <a:pt x="280007" y="34411"/>
                            <a:pt x="297873" y="144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0" name="Freeform: Shape 4599">
                      <a:extLst>
                        <a:ext uri="{FF2B5EF4-FFF2-40B4-BE49-F238E27FC236}">
                          <a16:creationId xmlns:a16="http://schemas.microsoft.com/office/drawing/2014/main" id="{F2E3653D-3ADB-4406-B404-2AD429D8F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5418" y="4177973"/>
                      <a:ext cx="182473" cy="74476"/>
                    </a:xfrm>
                    <a:custGeom>
                      <a:avLst/>
                      <a:gdLst>
                        <a:gd name="connsiteX0" fmla="*/ 69123 w 182473"/>
                        <a:gd name="connsiteY0" fmla="*/ 11205 h 74476"/>
                        <a:gd name="connsiteX1" fmla="*/ 0 w 182473"/>
                        <a:gd name="connsiteY1" fmla="*/ 5054 h 74476"/>
                        <a:gd name="connsiteX2" fmla="*/ 132681 w 182473"/>
                        <a:gd name="connsiteY2" fmla="*/ 74470 h 74476"/>
                        <a:gd name="connsiteX3" fmla="*/ 182473 w 182473"/>
                        <a:gd name="connsiteY3" fmla="*/ 65683 h 74476"/>
                        <a:gd name="connsiteX4" fmla="*/ 69123 w 182473"/>
                        <a:gd name="connsiteY4" fmla="*/ 11205 h 74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473" h="74476">
                          <a:moveTo>
                            <a:pt x="69123" y="11205"/>
                          </a:moveTo>
                          <a:cubicBezTo>
                            <a:pt x="39834" y="-6076"/>
                            <a:pt x="12009" y="660"/>
                            <a:pt x="0" y="5054"/>
                          </a:cubicBezTo>
                          <a:cubicBezTo>
                            <a:pt x="20210" y="38151"/>
                            <a:pt x="59165" y="75056"/>
                            <a:pt x="132681" y="74470"/>
                          </a:cubicBezTo>
                          <a:cubicBezTo>
                            <a:pt x="151719" y="74470"/>
                            <a:pt x="168121" y="71248"/>
                            <a:pt x="182473" y="65683"/>
                          </a:cubicBezTo>
                          <a:cubicBezTo>
                            <a:pt x="127409" y="-21014"/>
                            <a:pt x="69123" y="11205"/>
                            <a:pt x="69123" y="11205"/>
                          </a:cubicBezTo>
                          <a:close/>
                        </a:path>
                      </a:pathLst>
                    </a:custGeom>
                    <a:solidFill>
                      <a:srgbClr val="F4807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601" name="Freeform: Shape 4600">
                    <a:extLst>
                      <a:ext uri="{FF2B5EF4-FFF2-40B4-BE49-F238E27FC236}">
                        <a16:creationId xmlns:a16="http://schemas.microsoft.com/office/drawing/2014/main" id="{3639FAC5-3FB4-4BC6-AC14-6178AD42875D}"/>
                      </a:ext>
                    </a:extLst>
                  </p:cNvPr>
                  <p:cNvSpPr/>
                  <p:nvPr/>
                </p:nvSpPr>
                <p:spPr>
                  <a:xfrm>
                    <a:off x="4047555" y="4273824"/>
                    <a:ext cx="70880" cy="25798"/>
                  </a:xfrm>
                  <a:custGeom>
                    <a:avLst/>
                    <a:gdLst>
                      <a:gd name="connsiteX0" fmla="*/ 70880 w 70880"/>
                      <a:gd name="connsiteY0" fmla="*/ 0 h 25798"/>
                      <a:gd name="connsiteX1" fmla="*/ 62679 w 70880"/>
                      <a:gd name="connsiteY1" fmla="*/ 9373 h 25798"/>
                      <a:gd name="connsiteX2" fmla="*/ 38955 w 70880"/>
                      <a:gd name="connsiteY2" fmla="*/ 22846 h 25798"/>
                      <a:gd name="connsiteX3" fmla="*/ 31633 w 70880"/>
                      <a:gd name="connsiteY3" fmla="*/ 24603 h 25798"/>
                      <a:gd name="connsiteX4" fmla="*/ 24603 w 70880"/>
                      <a:gd name="connsiteY4" fmla="*/ 25482 h 25798"/>
                      <a:gd name="connsiteX5" fmla="*/ 12009 w 70880"/>
                      <a:gd name="connsiteY5" fmla="*/ 25189 h 25798"/>
                      <a:gd name="connsiteX6" fmla="*/ 0 w 70880"/>
                      <a:gd name="connsiteY6" fmla="*/ 21967 h 25798"/>
                      <a:gd name="connsiteX7" fmla="*/ 11716 w 70880"/>
                      <a:gd name="connsiteY7" fmla="*/ 19624 h 25798"/>
                      <a:gd name="connsiteX8" fmla="*/ 23139 w 70880"/>
                      <a:gd name="connsiteY8" fmla="*/ 16988 h 25798"/>
                      <a:gd name="connsiteX9" fmla="*/ 36026 w 70880"/>
                      <a:gd name="connsiteY9" fmla="*/ 13473 h 25798"/>
                      <a:gd name="connsiteX10" fmla="*/ 48620 w 70880"/>
                      <a:gd name="connsiteY10" fmla="*/ 9080 h 25798"/>
                      <a:gd name="connsiteX11" fmla="*/ 59750 w 70880"/>
                      <a:gd name="connsiteY11" fmla="*/ 4686 h 25798"/>
                      <a:gd name="connsiteX12" fmla="*/ 70880 w 70880"/>
                      <a:gd name="connsiteY12" fmla="*/ 0 h 2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0880" h="25798">
                        <a:moveTo>
                          <a:pt x="70880" y="0"/>
                        </a:moveTo>
                        <a:cubicBezTo>
                          <a:pt x="70880" y="0"/>
                          <a:pt x="68244" y="4393"/>
                          <a:pt x="62679" y="9373"/>
                        </a:cubicBezTo>
                        <a:cubicBezTo>
                          <a:pt x="57114" y="14352"/>
                          <a:pt x="48620" y="19624"/>
                          <a:pt x="38955" y="22846"/>
                        </a:cubicBezTo>
                        <a:cubicBezTo>
                          <a:pt x="36612" y="23432"/>
                          <a:pt x="33976" y="24017"/>
                          <a:pt x="31633" y="24603"/>
                        </a:cubicBezTo>
                        <a:cubicBezTo>
                          <a:pt x="29289" y="25482"/>
                          <a:pt x="26653" y="25189"/>
                          <a:pt x="24603" y="25482"/>
                        </a:cubicBezTo>
                        <a:cubicBezTo>
                          <a:pt x="19917" y="25482"/>
                          <a:pt x="15523" y="26360"/>
                          <a:pt x="12009" y="25189"/>
                        </a:cubicBezTo>
                        <a:cubicBezTo>
                          <a:pt x="4686" y="23724"/>
                          <a:pt x="0" y="21967"/>
                          <a:pt x="0" y="21967"/>
                        </a:cubicBezTo>
                        <a:cubicBezTo>
                          <a:pt x="0" y="21967"/>
                          <a:pt x="4979" y="20503"/>
                          <a:pt x="11716" y="19624"/>
                        </a:cubicBezTo>
                        <a:cubicBezTo>
                          <a:pt x="15231" y="19331"/>
                          <a:pt x="19038" y="17866"/>
                          <a:pt x="23139" y="16988"/>
                        </a:cubicBezTo>
                        <a:cubicBezTo>
                          <a:pt x="27239" y="16402"/>
                          <a:pt x="31633" y="14645"/>
                          <a:pt x="36026" y="13473"/>
                        </a:cubicBezTo>
                        <a:cubicBezTo>
                          <a:pt x="40419" y="12594"/>
                          <a:pt x="44520" y="10251"/>
                          <a:pt x="48620" y="9080"/>
                        </a:cubicBezTo>
                        <a:cubicBezTo>
                          <a:pt x="52721" y="7322"/>
                          <a:pt x="56529" y="5858"/>
                          <a:pt x="59750" y="4686"/>
                        </a:cubicBezTo>
                        <a:cubicBezTo>
                          <a:pt x="66487" y="2343"/>
                          <a:pt x="70880" y="0"/>
                          <a:pt x="70880" y="0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2" name="Freeform: Shape 4601">
                    <a:extLst>
                      <a:ext uri="{FF2B5EF4-FFF2-40B4-BE49-F238E27FC236}">
                        <a16:creationId xmlns:a16="http://schemas.microsoft.com/office/drawing/2014/main" id="{DA4FEB97-2539-4A43-83F2-8C06249B3FA0}"/>
                      </a:ext>
                    </a:extLst>
                  </p:cNvPr>
                  <p:cNvSpPr/>
                  <p:nvPr/>
                </p:nvSpPr>
                <p:spPr>
                  <a:xfrm>
                    <a:off x="3379756" y="3939379"/>
                    <a:ext cx="129459" cy="171836"/>
                  </a:xfrm>
                  <a:custGeom>
                    <a:avLst/>
                    <a:gdLst>
                      <a:gd name="connsiteX0" fmla="*/ 0 w 129459"/>
                      <a:gd name="connsiteY0" fmla="*/ 87828 h 171836"/>
                      <a:gd name="connsiteX1" fmla="*/ 60336 w 129459"/>
                      <a:gd name="connsiteY1" fmla="*/ 838 h 171836"/>
                      <a:gd name="connsiteX2" fmla="*/ 129459 w 129459"/>
                      <a:gd name="connsiteY2" fmla="*/ 72304 h 171836"/>
                      <a:gd name="connsiteX3" fmla="*/ 125359 w 129459"/>
                      <a:gd name="connsiteY3" fmla="*/ 117117 h 171836"/>
                      <a:gd name="connsiteX4" fmla="*/ 105149 w 129459"/>
                      <a:gd name="connsiteY4" fmla="*/ 171596 h 171836"/>
                      <a:gd name="connsiteX5" fmla="*/ 12302 w 129459"/>
                      <a:gd name="connsiteY5" fmla="*/ 72304 h 171836"/>
                      <a:gd name="connsiteX6" fmla="*/ 0 w 129459"/>
                      <a:gd name="connsiteY6" fmla="*/ 87828 h 17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459" h="171836">
                        <a:moveTo>
                          <a:pt x="0" y="87828"/>
                        </a:moveTo>
                        <a:cubicBezTo>
                          <a:pt x="0" y="87828"/>
                          <a:pt x="879" y="-9999"/>
                          <a:pt x="60336" y="838"/>
                        </a:cubicBezTo>
                        <a:cubicBezTo>
                          <a:pt x="119794" y="11968"/>
                          <a:pt x="129459" y="72304"/>
                          <a:pt x="129459" y="72304"/>
                        </a:cubicBezTo>
                        <a:cubicBezTo>
                          <a:pt x="129459" y="72304"/>
                          <a:pt x="100170" y="97493"/>
                          <a:pt x="125359" y="117117"/>
                        </a:cubicBezTo>
                        <a:cubicBezTo>
                          <a:pt x="125359" y="117117"/>
                          <a:pt x="137660" y="167495"/>
                          <a:pt x="105149" y="171596"/>
                        </a:cubicBezTo>
                        <a:cubicBezTo>
                          <a:pt x="72638" y="175696"/>
                          <a:pt x="12302" y="126783"/>
                          <a:pt x="12302" y="72304"/>
                        </a:cubicBezTo>
                        <a:cubicBezTo>
                          <a:pt x="12302" y="72597"/>
                          <a:pt x="4101" y="82263"/>
                          <a:pt x="0" y="87828"/>
                        </a:cubicBezTo>
                        <a:close/>
                      </a:path>
                    </a:pathLst>
                  </a:custGeom>
                  <a:solidFill>
                    <a:srgbClr val="C97159">
                      <a:alpha val="7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3" name="Freeform: Shape 4602">
                    <a:extLst>
                      <a:ext uri="{FF2B5EF4-FFF2-40B4-BE49-F238E27FC236}">
                        <a16:creationId xmlns:a16="http://schemas.microsoft.com/office/drawing/2014/main" id="{64B8CB8C-298D-406F-BBEA-224C402795DE}"/>
                      </a:ext>
                    </a:extLst>
                  </p:cNvPr>
                  <p:cNvSpPr/>
                  <p:nvPr/>
                </p:nvSpPr>
                <p:spPr>
                  <a:xfrm>
                    <a:off x="3379463" y="3937288"/>
                    <a:ext cx="129166" cy="89918"/>
                  </a:xfrm>
                  <a:custGeom>
                    <a:avLst/>
                    <a:gdLst>
                      <a:gd name="connsiteX0" fmla="*/ 293 w 129166"/>
                      <a:gd name="connsiteY0" fmla="*/ 89918 h 89918"/>
                      <a:gd name="connsiteX1" fmla="*/ 0 w 129166"/>
                      <a:gd name="connsiteY1" fmla="*/ 80253 h 89918"/>
                      <a:gd name="connsiteX2" fmla="*/ 2343 w 129166"/>
                      <a:gd name="connsiteY2" fmla="*/ 54478 h 89918"/>
                      <a:gd name="connsiteX3" fmla="*/ 6737 w 129166"/>
                      <a:gd name="connsiteY3" fmla="*/ 37783 h 89918"/>
                      <a:gd name="connsiteX4" fmla="*/ 15230 w 129166"/>
                      <a:gd name="connsiteY4" fmla="*/ 20210 h 89918"/>
                      <a:gd name="connsiteX5" fmla="*/ 21967 w 129166"/>
                      <a:gd name="connsiteY5" fmla="*/ 12009 h 89918"/>
                      <a:gd name="connsiteX6" fmla="*/ 30754 w 129166"/>
                      <a:gd name="connsiteY6" fmla="*/ 5272 h 89918"/>
                      <a:gd name="connsiteX7" fmla="*/ 41005 w 129166"/>
                      <a:gd name="connsiteY7" fmla="*/ 1172 h 89918"/>
                      <a:gd name="connsiteX8" fmla="*/ 52135 w 129166"/>
                      <a:gd name="connsiteY8" fmla="*/ 0 h 89918"/>
                      <a:gd name="connsiteX9" fmla="*/ 62972 w 129166"/>
                      <a:gd name="connsiteY9" fmla="*/ 1464 h 89918"/>
                      <a:gd name="connsiteX10" fmla="*/ 73224 w 129166"/>
                      <a:gd name="connsiteY10" fmla="*/ 4686 h 89918"/>
                      <a:gd name="connsiteX11" fmla="*/ 91969 w 129166"/>
                      <a:gd name="connsiteY11" fmla="*/ 14059 h 89918"/>
                      <a:gd name="connsiteX12" fmla="*/ 99584 w 129166"/>
                      <a:gd name="connsiteY12" fmla="*/ 20503 h 89918"/>
                      <a:gd name="connsiteX13" fmla="*/ 106028 w 129166"/>
                      <a:gd name="connsiteY13" fmla="*/ 27532 h 89918"/>
                      <a:gd name="connsiteX14" fmla="*/ 116279 w 129166"/>
                      <a:gd name="connsiteY14" fmla="*/ 41591 h 89918"/>
                      <a:gd name="connsiteX15" fmla="*/ 122723 w 129166"/>
                      <a:gd name="connsiteY15" fmla="*/ 54771 h 89918"/>
                      <a:gd name="connsiteX16" fmla="*/ 126237 w 129166"/>
                      <a:gd name="connsiteY16" fmla="*/ 65315 h 89918"/>
                      <a:gd name="connsiteX17" fmla="*/ 129166 w 129166"/>
                      <a:gd name="connsiteY17" fmla="*/ 74688 h 89918"/>
                      <a:gd name="connsiteX18" fmla="*/ 125652 w 129166"/>
                      <a:gd name="connsiteY18" fmla="*/ 65608 h 89918"/>
                      <a:gd name="connsiteX19" fmla="*/ 121258 w 129166"/>
                      <a:gd name="connsiteY19" fmla="*/ 55357 h 89918"/>
                      <a:gd name="connsiteX20" fmla="*/ 113936 w 129166"/>
                      <a:gd name="connsiteY20" fmla="*/ 43055 h 89918"/>
                      <a:gd name="connsiteX21" fmla="*/ 103392 w 129166"/>
                      <a:gd name="connsiteY21" fmla="*/ 29875 h 89918"/>
                      <a:gd name="connsiteX22" fmla="*/ 96948 w 129166"/>
                      <a:gd name="connsiteY22" fmla="*/ 23432 h 89918"/>
                      <a:gd name="connsiteX23" fmla="*/ 89333 w 129166"/>
                      <a:gd name="connsiteY23" fmla="*/ 17574 h 89918"/>
                      <a:gd name="connsiteX24" fmla="*/ 71466 w 129166"/>
                      <a:gd name="connsiteY24" fmla="*/ 9080 h 89918"/>
                      <a:gd name="connsiteX25" fmla="*/ 61508 w 129166"/>
                      <a:gd name="connsiteY25" fmla="*/ 6444 h 89918"/>
                      <a:gd name="connsiteX26" fmla="*/ 51257 w 129166"/>
                      <a:gd name="connsiteY26" fmla="*/ 5272 h 89918"/>
                      <a:gd name="connsiteX27" fmla="*/ 41298 w 129166"/>
                      <a:gd name="connsiteY27" fmla="*/ 6151 h 89918"/>
                      <a:gd name="connsiteX28" fmla="*/ 31925 w 129166"/>
                      <a:gd name="connsiteY28" fmla="*/ 9665 h 89918"/>
                      <a:gd name="connsiteX29" fmla="*/ 24017 w 129166"/>
                      <a:gd name="connsiteY29" fmla="*/ 15523 h 89918"/>
                      <a:gd name="connsiteX30" fmla="*/ 17867 w 129166"/>
                      <a:gd name="connsiteY30" fmla="*/ 22846 h 89918"/>
                      <a:gd name="connsiteX31" fmla="*/ 4101 w 129166"/>
                      <a:gd name="connsiteY31" fmla="*/ 55357 h 89918"/>
                      <a:gd name="connsiteX32" fmla="*/ 293 w 129166"/>
                      <a:gd name="connsiteY32" fmla="*/ 89918 h 8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29166" h="89918">
                        <a:moveTo>
                          <a:pt x="293" y="89918"/>
                        </a:moveTo>
                        <a:cubicBezTo>
                          <a:pt x="293" y="89918"/>
                          <a:pt x="0" y="86404"/>
                          <a:pt x="0" y="80253"/>
                        </a:cubicBezTo>
                        <a:cubicBezTo>
                          <a:pt x="293" y="74102"/>
                          <a:pt x="586" y="65022"/>
                          <a:pt x="2343" y="54478"/>
                        </a:cubicBezTo>
                        <a:cubicBezTo>
                          <a:pt x="3515" y="49206"/>
                          <a:pt x="4686" y="43641"/>
                          <a:pt x="6737" y="37783"/>
                        </a:cubicBezTo>
                        <a:cubicBezTo>
                          <a:pt x="8787" y="31925"/>
                          <a:pt x="11423" y="25775"/>
                          <a:pt x="15230" y="20210"/>
                        </a:cubicBezTo>
                        <a:cubicBezTo>
                          <a:pt x="16988" y="17281"/>
                          <a:pt x="19624" y="14938"/>
                          <a:pt x="21967" y="12009"/>
                        </a:cubicBezTo>
                        <a:cubicBezTo>
                          <a:pt x="24603" y="9665"/>
                          <a:pt x="27825" y="7615"/>
                          <a:pt x="30754" y="5272"/>
                        </a:cubicBezTo>
                        <a:cubicBezTo>
                          <a:pt x="34269" y="3808"/>
                          <a:pt x="37490" y="2343"/>
                          <a:pt x="41005" y="1172"/>
                        </a:cubicBezTo>
                        <a:cubicBezTo>
                          <a:pt x="44813" y="879"/>
                          <a:pt x="48328" y="0"/>
                          <a:pt x="52135" y="0"/>
                        </a:cubicBezTo>
                        <a:lnTo>
                          <a:pt x="62972" y="1464"/>
                        </a:lnTo>
                        <a:cubicBezTo>
                          <a:pt x="66487" y="2050"/>
                          <a:pt x="70002" y="3515"/>
                          <a:pt x="73224" y="4686"/>
                        </a:cubicBezTo>
                        <a:cubicBezTo>
                          <a:pt x="80253" y="6444"/>
                          <a:pt x="86404" y="10251"/>
                          <a:pt x="91969" y="14059"/>
                        </a:cubicBezTo>
                        <a:cubicBezTo>
                          <a:pt x="94605" y="16109"/>
                          <a:pt x="97241" y="18159"/>
                          <a:pt x="99584" y="20503"/>
                        </a:cubicBezTo>
                        <a:cubicBezTo>
                          <a:pt x="101927" y="22846"/>
                          <a:pt x="103977" y="25189"/>
                          <a:pt x="106028" y="27532"/>
                        </a:cubicBezTo>
                        <a:cubicBezTo>
                          <a:pt x="110128" y="32218"/>
                          <a:pt x="113057" y="37198"/>
                          <a:pt x="116279" y="41591"/>
                        </a:cubicBezTo>
                        <a:cubicBezTo>
                          <a:pt x="118622" y="46277"/>
                          <a:pt x="120672" y="50964"/>
                          <a:pt x="122723" y="54771"/>
                        </a:cubicBezTo>
                        <a:cubicBezTo>
                          <a:pt x="124480" y="58872"/>
                          <a:pt x="125359" y="62386"/>
                          <a:pt x="126237" y="65315"/>
                        </a:cubicBezTo>
                        <a:cubicBezTo>
                          <a:pt x="127995" y="71173"/>
                          <a:pt x="129166" y="74688"/>
                          <a:pt x="129166" y="74688"/>
                        </a:cubicBezTo>
                        <a:cubicBezTo>
                          <a:pt x="129166" y="74688"/>
                          <a:pt x="127702" y="71466"/>
                          <a:pt x="125652" y="65608"/>
                        </a:cubicBezTo>
                        <a:cubicBezTo>
                          <a:pt x="124480" y="62679"/>
                          <a:pt x="123308" y="59165"/>
                          <a:pt x="121258" y="55357"/>
                        </a:cubicBezTo>
                        <a:cubicBezTo>
                          <a:pt x="119208" y="51549"/>
                          <a:pt x="116572" y="47449"/>
                          <a:pt x="113936" y="43055"/>
                        </a:cubicBezTo>
                        <a:cubicBezTo>
                          <a:pt x="110714" y="38955"/>
                          <a:pt x="107492" y="34269"/>
                          <a:pt x="103392" y="29875"/>
                        </a:cubicBezTo>
                        <a:cubicBezTo>
                          <a:pt x="101341" y="27825"/>
                          <a:pt x="98998" y="25775"/>
                          <a:pt x="96948" y="23432"/>
                        </a:cubicBezTo>
                        <a:cubicBezTo>
                          <a:pt x="94605" y="21381"/>
                          <a:pt x="91969" y="19624"/>
                          <a:pt x="89333" y="17574"/>
                        </a:cubicBezTo>
                        <a:cubicBezTo>
                          <a:pt x="84061" y="14059"/>
                          <a:pt x="78496" y="10544"/>
                          <a:pt x="71466" y="9080"/>
                        </a:cubicBezTo>
                        <a:cubicBezTo>
                          <a:pt x="68244" y="8201"/>
                          <a:pt x="65022" y="6737"/>
                          <a:pt x="61508" y="6444"/>
                        </a:cubicBezTo>
                        <a:lnTo>
                          <a:pt x="51257" y="5272"/>
                        </a:lnTo>
                        <a:cubicBezTo>
                          <a:pt x="48035" y="5272"/>
                          <a:pt x="44520" y="5858"/>
                          <a:pt x="41298" y="6151"/>
                        </a:cubicBezTo>
                        <a:cubicBezTo>
                          <a:pt x="38076" y="7029"/>
                          <a:pt x="35147" y="8494"/>
                          <a:pt x="31925" y="9665"/>
                        </a:cubicBezTo>
                        <a:cubicBezTo>
                          <a:pt x="29289" y="11716"/>
                          <a:pt x="26361" y="13180"/>
                          <a:pt x="24017" y="15523"/>
                        </a:cubicBezTo>
                        <a:cubicBezTo>
                          <a:pt x="21967" y="18159"/>
                          <a:pt x="19331" y="20210"/>
                          <a:pt x="17867" y="22846"/>
                        </a:cubicBezTo>
                        <a:cubicBezTo>
                          <a:pt x="10544" y="33390"/>
                          <a:pt x="6444" y="45106"/>
                          <a:pt x="4101" y="55357"/>
                        </a:cubicBezTo>
                        <a:cubicBezTo>
                          <a:pt x="293" y="75860"/>
                          <a:pt x="293" y="89918"/>
                          <a:pt x="293" y="89918"/>
                        </a:cubicBezTo>
                        <a:close/>
                      </a:path>
                    </a:pathLst>
                  </a:custGeom>
                  <a:solidFill>
                    <a:srgbClr val="B3594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4" name="Freeform: Shape 4603">
                    <a:extLst>
                      <a:ext uri="{FF2B5EF4-FFF2-40B4-BE49-F238E27FC236}">
                        <a16:creationId xmlns:a16="http://schemas.microsoft.com/office/drawing/2014/main" id="{C5223F75-884D-4462-9841-8FE34407F99E}"/>
                      </a:ext>
                    </a:extLst>
                  </p:cNvPr>
                  <p:cNvSpPr/>
                  <p:nvPr/>
                </p:nvSpPr>
                <p:spPr>
                  <a:xfrm>
                    <a:off x="3464144" y="3966578"/>
                    <a:ext cx="45071" cy="108663"/>
                  </a:xfrm>
                  <a:custGeom>
                    <a:avLst/>
                    <a:gdLst>
                      <a:gd name="connsiteX0" fmla="*/ 43314 w 45071"/>
                      <a:gd name="connsiteY0" fmla="*/ 108664 h 108663"/>
                      <a:gd name="connsiteX1" fmla="*/ 43314 w 45071"/>
                      <a:gd name="connsiteY1" fmla="*/ 108664 h 108663"/>
                      <a:gd name="connsiteX2" fmla="*/ 40971 w 45071"/>
                      <a:gd name="connsiteY2" fmla="*/ 89918 h 108663"/>
                      <a:gd name="connsiteX3" fmla="*/ 45071 w 45071"/>
                      <a:gd name="connsiteY3" fmla="*/ 45106 h 108663"/>
                      <a:gd name="connsiteX4" fmla="*/ 23104 w 45071"/>
                      <a:gd name="connsiteY4" fmla="*/ 293 h 108663"/>
                      <a:gd name="connsiteX5" fmla="*/ 21640 w 45071"/>
                      <a:gd name="connsiteY5" fmla="*/ 0 h 108663"/>
                      <a:gd name="connsiteX6" fmla="*/ 43314 w 45071"/>
                      <a:gd name="connsiteY6" fmla="*/ 108664 h 10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071" h="108663">
                        <a:moveTo>
                          <a:pt x="43314" y="108664"/>
                        </a:moveTo>
                        <a:lnTo>
                          <a:pt x="43314" y="108664"/>
                        </a:lnTo>
                        <a:cubicBezTo>
                          <a:pt x="43021" y="98412"/>
                          <a:pt x="40971" y="89918"/>
                          <a:pt x="40971" y="89918"/>
                        </a:cubicBezTo>
                        <a:cubicBezTo>
                          <a:pt x="15782" y="70295"/>
                          <a:pt x="45071" y="45106"/>
                          <a:pt x="45071" y="45106"/>
                        </a:cubicBezTo>
                        <a:cubicBezTo>
                          <a:pt x="45071" y="45106"/>
                          <a:pt x="41264" y="20796"/>
                          <a:pt x="23104" y="293"/>
                        </a:cubicBezTo>
                        <a:lnTo>
                          <a:pt x="21640" y="0"/>
                        </a:lnTo>
                        <a:cubicBezTo>
                          <a:pt x="21640" y="293"/>
                          <a:pt x="-39282" y="77910"/>
                          <a:pt x="43314" y="108664"/>
                        </a:cubicBezTo>
                        <a:close/>
                      </a:path>
                    </a:pathLst>
                  </a:custGeom>
                  <a:solidFill>
                    <a:srgbClr val="B35944">
                      <a:alpha val="5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6" name="Freeform: Shape 4605">
                    <a:extLst>
                      <a:ext uri="{FF2B5EF4-FFF2-40B4-BE49-F238E27FC236}">
                        <a16:creationId xmlns:a16="http://schemas.microsoft.com/office/drawing/2014/main" id="{64B61606-D37E-45E7-AC3E-58CF9B389B42}"/>
                      </a:ext>
                    </a:extLst>
                  </p:cNvPr>
                  <p:cNvSpPr/>
                  <p:nvPr/>
                </p:nvSpPr>
                <p:spPr>
                  <a:xfrm>
                    <a:off x="3344672" y="3251418"/>
                    <a:ext cx="825898" cy="651895"/>
                  </a:xfrm>
                  <a:custGeom>
                    <a:avLst/>
                    <a:gdLst>
                      <a:gd name="connsiteX0" fmla="*/ 69939 w 825898"/>
                      <a:gd name="connsiteY0" fmla="*/ 642230 h 651895"/>
                      <a:gd name="connsiteX1" fmla="*/ 825899 w 825898"/>
                      <a:gd name="connsiteY1" fmla="*/ 219583 h 651895"/>
                      <a:gd name="connsiteX2" fmla="*/ 442793 w 825898"/>
                      <a:gd name="connsiteY2" fmla="*/ 9578 h 651895"/>
                      <a:gd name="connsiteX3" fmla="*/ 154878 w 825898"/>
                      <a:gd name="connsiteY3" fmla="*/ 231885 h 651895"/>
                      <a:gd name="connsiteX4" fmla="*/ 45629 w 825898"/>
                      <a:gd name="connsiteY4" fmla="*/ 651895 h 651895"/>
                      <a:gd name="connsiteX5" fmla="*/ 69939 w 825898"/>
                      <a:gd name="connsiteY5" fmla="*/ 642230 h 651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5898" h="651895">
                        <a:moveTo>
                          <a:pt x="69939" y="642230"/>
                        </a:moveTo>
                        <a:cubicBezTo>
                          <a:pt x="69939" y="642230"/>
                          <a:pt x="290195" y="285192"/>
                          <a:pt x="825899" y="219583"/>
                        </a:cubicBezTo>
                        <a:cubicBezTo>
                          <a:pt x="825899" y="219583"/>
                          <a:pt x="772885" y="-53980"/>
                          <a:pt x="442793" y="9578"/>
                        </a:cubicBezTo>
                        <a:cubicBezTo>
                          <a:pt x="442793" y="9578"/>
                          <a:pt x="230445" y="75479"/>
                          <a:pt x="154878" y="231885"/>
                        </a:cubicBezTo>
                        <a:cubicBezTo>
                          <a:pt x="154878" y="231885"/>
                          <a:pt x="-101697" y="421095"/>
                          <a:pt x="45629" y="651895"/>
                        </a:cubicBezTo>
                        <a:lnTo>
                          <a:pt x="69939" y="642230"/>
                        </a:lnTo>
                        <a:close/>
                      </a:path>
                    </a:pathLst>
                  </a:custGeom>
                  <a:solidFill>
                    <a:srgbClr val="51A1D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7" name="Freeform: Shape 4606">
                    <a:extLst>
                      <a:ext uri="{FF2B5EF4-FFF2-40B4-BE49-F238E27FC236}">
                        <a16:creationId xmlns:a16="http://schemas.microsoft.com/office/drawing/2014/main" id="{904CE12E-08DE-47DD-B803-714F15C924B2}"/>
                      </a:ext>
                    </a:extLst>
                  </p:cNvPr>
                  <p:cNvSpPr/>
                  <p:nvPr/>
                </p:nvSpPr>
                <p:spPr>
                  <a:xfrm>
                    <a:off x="3344635" y="3386617"/>
                    <a:ext cx="825935" cy="516695"/>
                  </a:xfrm>
                  <a:custGeom>
                    <a:avLst/>
                    <a:gdLst>
                      <a:gd name="connsiteX0" fmla="*/ 45666 w 825935"/>
                      <a:gd name="connsiteY0" fmla="*/ 516695 h 516695"/>
                      <a:gd name="connsiteX1" fmla="*/ 69976 w 825935"/>
                      <a:gd name="connsiteY1" fmla="*/ 507030 h 516695"/>
                      <a:gd name="connsiteX2" fmla="*/ 825936 w 825935"/>
                      <a:gd name="connsiteY2" fmla="*/ 84384 h 516695"/>
                      <a:gd name="connsiteX3" fmla="*/ 811877 w 825935"/>
                      <a:gd name="connsiteY3" fmla="*/ 41621 h 516695"/>
                      <a:gd name="connsiteX4" fmla="*/ 798404 w 825935"/>
                      <a:gd name="connsiteY4" fmla="*/ 34592 h 516695"/>
                      <a:gd name="connsiteX5" fmla="*/ 75248 w 825935"/>
                      <a:gd name="connsiteY5" fmla="*/ 360876 h 516695"/>
                      <a:gd name="connsiteX6" fmla="*/ 154622 w 825935"/>
                      <a:gd name="connsiteY6" fmla="*/ 96978 h 516695"/>
                      <a:gd name="connsiteX7" fmla="*/ 45666 w 825935"/>
                      <a:gd name="connsiteY7" fmla="*/ 516695 h 51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935" h="516695">
                        <a:moveTo>
                          <a:pt x="45666" y="516695"/>
                        </a:moveTo>
                        <a:lnTo>
                          <a:pt x="69976" y="507030"/>
                        </a:lnTo>
                        <a:cubicBezTo>
                          <a:pt x="69976" y="507030"/>
                          <a:pt x="290232" y="149992"/>
                          <a:pt x="825936" y="84384"/>
                        </a:cubicBezTo>
                        <a:cubicBezTo>
                          <a:pt x="825936" y="84384"/>
                          <a:pt x="822421" y="66810"/>
                          <a:pt x="811877" y="41621"/>
                        </a:cubicBezTo>
                        <a:cubicBezTo>
                          <a:pt x="807776" y="39278"/>
                          <a:pt x="803383" y="36935"/>
                          <a:pt x="798404" y="34592"/>
                        </a:cubicBezTo>
                        <a:cubicBezTo>
                          <a:pt x="455132" y="-132651"/>
                          <a:pt x="75248" y="360876"/>
                          <a:pt x="75248" y="360876"/>
                        </a:cubicBezTo>
                        <a:cubicBezTo>
                          <a:pt x="25163" y="271836"/>
                          <a:pt x="154622" y="96978"/>
                          <a:pt x="154622" y="96978"/>
                        </a:cubicBezTo>
                        <a:cubicBezTo>
                          <a:pt x="154622" y="96978"/>
                          <a:pt x="-101660" y="285895"/>
                          <a:pt x="45666" y="516695"/>
                        </a:cubicBezTo>
                        <a:close/>
                      </a:path>
                    </a:pathLst>
                  </a:custGeom>
                  <a:solidFill>
                    <a:srgbClr val="227FA6">
                      <a:alpha val="3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8" name="Freeform: Shape 4607">
                    <a:extLst>
                      <a:ext uri="{FF2B5EF4-FFF2-40B4-BE49-F238E27FC236}">
                        <a16:creationId xmlns:a16="http://schemas.microsoft.com/office/drawing/2014/main" id="{3BFEF544-ADAF-41A8-BDA4-58B8B04C45A5}"/>
                      </a:ext>
                    </a:extLst>
                  </p:cNvPr>
                  <p:cNvSpPr/>
                  <p:nvPr/>
                </p:nvSpPr>
                <p:spPr>
                  <a:xfrm>
                    <a:off x="3645118" y="3394205"/>
                    <a:ext cx="761524" cy="278418"/>
                  </a:xfrm>
                  <a:custGeom>
                    <a:avLst/>
                    <a:gdLst>
                      <a:gd name="connsiteX0" fmla="*/ 0 w 761524"/>
                      <a:gd name="connsiteY0" fmla="*/ 272742 h 278418"/>
                      <a:gd name="connsiteX1" fmla="*/ 234608 w 761524"/>
                      <a:gd name="connsiteY1" fmla="*/ 248725 h 278418"/>
                      <a:gd name="connsiteX2" fmla="*/ 761525 w 761524"/>
                      <a:gd name="connsiteY2" fmla="*/ 72696 h 278418"/>
                      <a:gd name="connsiteX3" fmla="*/ 675121 w 761524"/>
                      <a:gd name="connsiteY3" fmla="*/ 39013 h 278418"/>
                      <a:gd name="connsiteX4" fmla="*/ 492062 w 761524"/>
                      <a:gd name="connsiteY4" fmla="*/ 16460 h 278418"/>
                      <a:gd name="connsiteX5" fmla="*/ 0 w 761524"/>
                      <a:gd name="connsiteY5" fmla="*/ 272742 h 278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61524" h="278418">
                        <a:moveTo>
                          <a:pt x="0" y="272742"/>
                        </a:moveTo>
                        <a:cubicBezTo>
                          <a:pt x="0" y="272742"/>
                          <a:pt x="123016" y="295881"/>
                          <a:pt x="234608" y="248725"/>
                        </a:cubicBezTo>
                        <a:cubicBezTo>
                          <a:pt x="346201" y="201569"/>
                          <a:pt x="704411" y="40184"/>
                          <a:pt x="761525" y="72696"/>
                        </a:cubicBezTo>
                        <a:cubicBezTo>
                          <a:pt x="761525" y="72696"/>
                          <a:pt x="761525" y="49850"/>
                          <a:pt x="675121" y="39013"/>
                        </a:cubicBezTo>
                        <a:cubicBezTo>
                          <a:pt x="610099" y="30812"/>
                          <a:pt x="492062" y="16460"/>
                          <a:pt x="492062" y="16460"/>
                        </a:cubicBezTo>
                        <a:cubicBezTo>
                          <a:pt x="492062" y="16460"/>
                          <a:pt x="236073" y="-97183"/>
                          <a:pt x="0" y="272742"/>
                        </a:cubicBezTo>
                        <a:close/>
                      </a:path>
                    </a:pathLst>
                  </a:custGeom>
                  <a:solidFill>
                    <a:srgbClr val="2E8DC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09" name="Freeform: Shape 4608">
                  <a:extLst>
                    <a:ext uri="{FF2B5EF4-FFF2-40B4-BE49-F238E27FC236}">
                      <a16:creationId xmlns:a16="http://schemas.microsoft.com/office/drawing/2014/main" id="{8283421D-A0B3-4E11-88E7-535FE7411B8A}"/>
                    </a:ext>
                  </a:extLst>
                </p:cNvPr>
                <p:cNvSpPr/>
                <p:nvPr/>
              </p:nvSpPr>
              <p:spPr>
                <a:xfrm>
                  <a:off x="3512145" y="4098380"/>
                  <a:ext cx="610098" cy="302287"/>
                </a:xfrm>
                <a:custGeom>
                  <a:avLst/>
                  <a:gdLst>
                    <a:gd name="connsiteX0" fmla="*/ 610099 w 610098"/>
                    <a:gd name="connsiteY0" fmla="*/ 280886 h 302287"/>
                    <a:gd name="connsiteX1" fmla="*/ 36026 w 610098"/>
                    <a:gd name="connsiteY1" fmla="*/ 0 h 302287"/>
                    <a:gd name="connsiteX2" fmla="*/ 0 w 610098"/>
                    <a:gd name="connsiteY2" fmla="*/ 28704 h 302287"/>
                    <a:gd name="connsiteX3" fmla="*/ 9080 w 610098"/>
                    <a:gd name="connsiteY3" fmla="*/ 57700 h 302287"/>
                    <a:gd name="connsiteX4" fmla="*/ 610099 w 610098"/>
                    <a:gd name="connsiteY4" fmla="*/ 280886 h 30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98" h="302287">
                      <a:moveTo>
                        <a:pt x="610099" y="280886"/>
                      </a:moveTo>
                      <a:cubicBezTo>
                        <a:pt x="128581" y="316033"/>
                        <a:pt x="36026" y="0"/>
                        <a:pt x="36026" y="0"/>
                      </a:cubicBezTo>
                      <a:cubicBezTo>
                        <a:pt x="16402" y="20503"/>
                        <a:pt x="0" y="28704"/>
                        <a:pt x="0" y="28704"/>
                      </a:cubicBezTo>
                      <a:cubicBezTo>
                        <a:pt x="5272" y="47156"/>
                        <a:pt x="9080" y="57700"/>
                        <a:pt x="9080" y="57700"/>
                      </a:cubicBezTo>
                      <a:cubicBezTo>
                        <a:pt x="103392" y="297873"/>
                        <a:pt x="405658" y="334192"/>
                        <a:pt x="610099" y="280886"/>
                      </a:cubicBezTo>
                      <a:close/>
                    </a:path>
                  </a:pathLst>
                </a:custGeom>
                <a:solidFill>
                  <a:srgbClr val="F36F5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10" name="Freeform: Shape 4609">
                <a:extLst>
                  <a:ext uri="{FF2B5EF4-FFF2-40B4-BE49-F238E27FC236}">
                    <a16:creationId xmlns:a16="http://schemas.microsoft.com/office/drawing/2014/main" id="{ECF97FEB-59AA-4CC2-AD12-484315D3792C}"/>
                  </a:ext>
                </a:extLst>
              </p:cNvPr>
              <p:cNvSpPr/>
              <p:nvPr/>
            </p:nvSpPr>
            <p:spPr>
              <a:xfrm>
                <a:off x="3232138" y="4182441"/>
                <a:ext cx="368847" cy="335470"/>
              </a:xfrm>
              <a:custGeom>
                <a:avLst/>
                <a:gdLst>
                  <a:gd name="connsiteX0" fmla="*/ 354109 w 368847"/>
                  <a:gd name="connsiteY0" fmla="*/ 191553 h 335470"/>
                  <a:gd name="connsiteX1" fmla="*/ 153184 w 368847"/>
                  <a:gd name="connsiteY1" fmla="*/ 0 h 335470"/>
                  <a:gd name="connsiteX2" fmla="*/ 0 w 368847"/>
                  <a:gd name="connsiteY2" fmla="*/ 161970 h 335470"/>
                  <a:gd name="connsiteX3" fmla="*/ 270634 w 368847"/>
                  <a:gd name="connsiteY3" fmla="*/ 334778 h 335470"/>
                  <a:gd name="connsiteX4" fmla="*/ 366996 w 368847"/>
                  <a:gd name="connsiteY4" fmla="*/ 264776 h 335470"/>
                  <a:gd name="connsiteX5" fmla="*/ 354109 w 368847"/>
                  <a:gd name="connsiteY5" fmla="*/ 191553 h 33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47" h="335470">
                    <a:moveTo>
                      <a:pt x="354109" y="191553"/>
                    </a:moveTo>
                    <a:cubicBezTo>
                      <a:pt x="354109" y="191553"/>
                      <a:pt x="328920" y="123016"/>
                      <a:pt x="153184" y="0"/>
                    </a:cubicBezTo>
                    <a:cubicBezTo>
                      <a:pt x="153184" y="0"/>
                      <a:pt x="48620" y="25775"/>
                      <a:pt x="0" y="161970"/>
                    </a:cubicBezTo>
                    <a:cubicBezTo>
                      <a:pt x="0" y="161970"/>
                      <a:pt x="158456" y="320426"/>
                      <a:pt x="270634" y="334778"/>
                    </a:cubicBezTo>
                    <a:cubicBezTo>
                      <a:pt x="312811" y="340343"/>
                      <a:pt x="355281" y="311932"/>
                      <a:pt x="366996" y="264776"/>
                    </a:cubicBezTo>
                    <a:cubicBezTo>
                      <a:pt x="371097" y="248374"/>
                      <a:pt x="369047" y="227579"/>
                      <a:pt x="354109" y="191553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" name="Freeform: Shape 4610">
                <a:extLst>
                  <a:ext uri="{FF2B5EF4-FFF2-40B4-BE49-F238E27FC236}">
                    <a16:creationId xmlns:a16="http://schemas.microsoft.com/office/drawing/2014/main" id="{E7477237-6134-497C-A6D3-8D47EA16B67E}"/>
                  </a:ext>
                </a:extLst>
              </p:cNvPr>
              <p:cNvSpPr/>
              <p:nvPr/>
            </p:nvSpPr>
            <p:spPr>
              <a:xfrm>
                <a:off x="4108184" y="4621782"/>
                <a:ext cx="402597" cy="196046"/>
              </a:xfrm>
              <a:custGeom>
                <a:avLst/>
                <a:gdLst>
                  <a:gd name="connsiteX0" fmla="*/ 336828 w 402597"/>
                  <a:gd name="connsiteY0" fmla="*/ 68537 h 196046"/>
                  <a:gd name="connsiteX1" fmla="*/ 31340 w 402597"/>
                  <a:gd name="connsiteY1" fmla="*/ 0 h 196046"/>
                  <a:gd name="connsiteX2" fmla="*/ 0 w 402597"/>
                  <a:gd name="connsiteY2" fmla="*/ 68537 h 196046"/>
                  <a:gd name="connsiteX3" fmla="*/ 350887 w 402597"/>
                  <a:gd name="connsiteY3" fmla="*/ 193310 h 196046"/>
                  <a:gd name="connsiteX4" fmla="*/ 400679 w 402597"/>
                  <a:gd name="connsiteY4" fmla="*/ 153769 h 196046"/>
                  <a:gd name="connsiteX5" fmla="*/ 336828 w 402597"/>
                  <a:gd name="connsiteY5" fmla="*/ 68537 h 1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597" h="196046">
                    <a:moveTo>
                      <a:pt x="336828" y="68537"/>
                    </a:moveTo>
                    <a:cubicBezTo>
                      <a:pt x="336828" y="68537"/>
                      <a:pt x="121844" y="12302"/>
                      <a:pt x="31340" y="0"/>
                    </a:cubicBezTo>
                    <a:lnTo>
                      <a:pt x="0" y="68537"/>
                    </a:lnTo>
                    <a:cubicBezTo>
                      <a:pt x="0" y="68537"/>
                      <a:pt x="189503" y="217913"/>
                      <a:pt x="350887" y="193310"/>
                    </a:cubicBezTo>
                    <a:cubicBezTo>
                      <a:pt x="350887" y="193310"/>
                      <a:pt x="393357" y="190674"/>
                      <a:pt x="400679" y="153769"/>
                    </a:cubicBezTo>
                    <a:cubicBezTo>
                      <a:pt x="412688" y="92847"/>
                      <a:pt x="365532" y="74688"/>
                      <a:pt x="336828" y="68537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" name="Freeform: Shape 4611">
                <a:extLst>
                  <a:ext uri="{FF2B5EF4-FFF2-40B4-BE49-F238E27FC236}">
                    <a16:creationId xmlns:a16="http://schemas.microsoft.com/office/drawing/2014/main" id="{C0A66AC2-510A-491F-9987-7324BEE8E3C8}"/>
                  </a:ext>
                </a:extLst>
              </p:cNvPr>
              <p:cNvSpPr/>
              <p:nvPr/>
            </p:nvSpPr>
            <p:spPr>
              <a:xfrm>
                <a:off x="2873085" y="3430576"/>
                <a:ext cx="258371" cy="288483"/>
              </a:xfrm>
              <a:custGeom>
                <a:avLst/>
                <a:gdLst>
                  <a:gd name="connsiteX0" fmla="*/ 148169 w 258371"/>
                  <a:gd name="connsiteY0" fmla="*/ 272690 h 288483"/>
                  <a:gd name="connsiteX1" fmla="*/ 205283 w 258371"/>
                  <a:gd name="connsiteY1" fmla="*/ 239300 h 288483"/>
                  <a:gd name="connsiteX2" fmla="*/ 225493 w 258371"/>
                  <a:gd name="connsiteY2" fmla="*/ 212061 h 288483"/>
                  <a:gd name="connsiteX3" fmla="*/ 257125 w 258371"/>
                  <a:gd name="connsiteY3" fmla="*/ 156997 h 288483"/>
                  <a:gd name="connsiteX4" fmla="*/ 208212 w 258371"/>
                  <a:gd name="connsiteY4" fmla="*/ 182478 h 288483"/>
                  <a:gd name="connsiteX5" fmla="*/ 183023 w 258371"/>
                  <a:gd name="connsiteY5" fmla="*/ 181014 h 288483"/>
                  <a:gd name="connsiteX6" fmla="*/ 174822 w 258371"/>
                  <a:gd name="connsiteY6" fmla="*/ 136201 h 288483"/>
                  <a:gd name="connsiteX7" fmla="*/ 183023 w 258371"/>
                  <a:gd name="connsiteY7" fmla="*/ 37496 h 288483"/>
                  <a:gd name="connsiteX8" fmla="*/ 171600 w 258371"/>
                  <a:gd name="connsiteY8" fmla="*/ 29295 h 288483"/>
                  <a:gd name="connsiteX9" fmla="*/ 163985 w 258371"/>
                  <a:gd name="connsiteY9" fmla="*/ 39253 h 288483"/>
                  <a:gd name="connsiteX10" fmla="*/ 146997 w 258371"/>
                  <a:gd name="connsiteY10" fmla="*/ 121849 h 288483"/>
                  <a:gd name="connsiteX11" fmla="*/ 134989 w 258371"/>
                  <a:gd name="connsiteY11" fmla="*/ 124485 h 288483"/>
                  <a:gd name="connsiteX12" fmla="*/ 120637 w 258371"/>
                  <a:gd name="connsiteY12" fmla="*/ 13478 h 288483"/>
                  <a:gd name="connsiteX13" fmla="*/ 109214 w 258371"/>
                  <a:gd name="connsiteY13" fmla="*/ 5 h 288483"/>
                  <a:gd name="connsiteX14" fmla="*/ 98377 w 258371"/>
                  <a:gd name="connsiteY14" fmla="*/ 16407 h 288483"/>
                  <a:gd name="connsiteX15" fmla="*/ 105699 w 258371"/>
                  <a:gd name="connsiteY15" fmla="*/ 122435 h 288483"/>
                  <a:gd name="connsiteX16" fmla="*/ 101013 w 258371"/>
                  <a:gd name="connsiteY16" fmla="*/ 131808 h 288483"/>
                  <a:gd name="connsiteX17" fmla="*/ 94862 w 258371"/>
                  <a:gd name="connsiteY17" fmla="*/ 128586 h 288483"/>
                  <a:gd name="connsiteX18" fmla="*/ 56200 w 258371"/>
                  <a:gd name="connsiteY18" fmla="*/ 38082 h 288483"/>
                  <a:gd name="connsiteX19" fmla="*/ 46534 w 258371"/>
                  <a:gd name="connsiteY19" fmla="*/ 35445 h 288483"/>
                  <a:gd name="connsiteX20" fmla="*/ 40677 w 258371"/>
                  <a:gd name="connsiteY20" fmla="*/ 45697 h 288483"/>
                  <a:gd name="connsiteX21" fmla="*/ 71723 w 258371"/>
                  <a:gd name="connsiteY21" fmla="*/ 139423 h 288483"/>
                  <a:gd name="connsiteX22" fmla="*/ 72895 w 258371"/>
                  <a:gd name="connsiteY22" fmla="*/ 146452 h 288483"/>
                  <a:gd name="connsiteX23" fmla="*/ 67623 w 258371"/>
                  <a:gd name="connsiteY23" fmla="*/ 152017 h 288483"/>
                  <a:gd name="connsiteX24" fmla="*/ 14316 w 258371"/>
                  <a:gd name="connsiteY24" fmla="*/ 100175 h 288483"/>
                  <a:gd name="connsiteX25" fmla="*/ 2015 w 258371"/>
                  <a:gd name="connsiteY25" fmla="*/ 100468 h 288483"/>
                  <a:gd name="connsiteX26" fmla="*/ 4358 w 258371"/>
                  <a:gd name="connsiteY26" fmla="*/ 116577 h 288483"/>
                  <a:gd name="connsiteX27" fmla="*/ 51807 w 258371"/>
                  <a:gd name="connsiteY27" fmla="*/ 176328 h 288483"/>
                  <a:gd name="connsiteX28" fmla="*/ 62351 w 258371"/>
                  <a:gd name="connsiteY28" fmla="*/ 230806 h 288483"/>
                  <a:gd name="connsiteX29" fmla="*/ 114486 w 258371"/>
                  <a:gd name="connsiteY29" fmla="*/ 288213 h 288483"/>
                  <a:gd name="connsiteX30" fmla="*/ 148169 w 258371"/>
                  <a:gd name="connsiteY30" fmla="*/ 272690 h 2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8371" h="288483">
                    <a:moveTo>
                      <a:pt x="148169" y="272690"/>
                    </a:moveTo>
                    <a:cubicBezTo>
                      <a:pt x="148169" y="272690"/>
                      <a:pt x="180973" y="279133"/>
                      <a:pt x="205283" y="239300"/>
                    </a:cubicBezTo>
                    <a:cubicBezTo>
                      <a:pt x="205283" y="239300"/>
                      <a:pt x="213777" y="226705"/>
                      <a:pt x="225493" y="212061"/>
                    </a:cubicBezTo>
                    <a:cubicBezTo>
                      <a:pt x="245703" y="186579"/>
                      <a:pt x="263276" y="164612"/>
                      <a:pt x="257125" y="156997"/>
                    </a:cubicBezTo>
                    <a:cubicBezTo>
                      <a:pt x="257125" y="156997"/>
                      <a:pt x="251560" y="138837"/>
                      <a:pt x="208212" y="182478"/>
                    </a:cubicBezTo>
                    <a:cubicBezTo>
                      <a:pt x="208212" y="182478"/>
                      <a:pt x="188588" y="194780"/>
                      <a:pt x="183023" y="181014"/>
                    </a:cubicBezTo>
                    <a:cubicBezTo>
                      <a:pt x="179216" y="171934"/>
                      <a:pt x="176580" y="143816"/>
                      <a:pt x="174822" y="136201"/>
                    </a:cubicBezTo>
                    <a:cubicBezTo>
                      <a:pt x="174822" y="136201"/>
                      <a:pt x="183902" y="56827"/>
                      <a:pt x="183023" y="37496"/>
                    </a:cubicBezTo>
                    <a:cubicBezTo>
                      <a:pt x="183023" y="37496"/>
                      <a:pt x="182730" y="29002"/>
                      <a:pt x="171600" y="29295"/>
                    </a:cubicBezTo>
                    <a:cubicBezTo>
                      <a:pt x="166035" y="29588"/>
                      <a:pt x="165157" y="33981"/>
                      <a:pt x="163985" y="39253"/>
                    </a:cubicBezTo>
                    <a:cubicBezTo>
                      <a:pt x="163985" y="39253"/>
                      <a:pt x="150219" y="110426"/>
                      <a:pt x="146997" y="121849"/>
                    </a:cubicBezTo>
                    <a:cubicBezTo>
                      <a:pt x="146997" y="121849"/>
                      <a:pt x="141432" y="139423"/>
                      <a:pt x="134989" y="124485"/>
                    </a:cubicBezTo>
                    <a:cubicBezTo>
                      <a:pt x="130009" y="113355"/>
                      <a:pt x="122687" y="19922"/>
                      <a:pt x="120637" y="13478"/>
                    </a:cubicBezTo>
                    <a:cubicBezTo>
                      <a:pt x="120637" y="13478"/>
                      <a:pt x="120637" y="298"/>
                      <a:pt x="109214" y="5"/>
                    </a:cubicBezTo>
                    <a:cubicBezTo>
                      <a:pt x="98963" y="-288"/>
                      <a:pt x="98377" y="11721"/>
                      <a:pt x="98377" y="16407"/>
                    </a:cubicBezTo>
                    <a:cubicBezTo>
                      <a:pt x="98377" y="20801"/>
                      <a:pt x="105992" y="114820"/>
                      <a:pt x="105699" y="122435"/>
                    </a:cubicBezTo>
                    <a:cubicBezTo>
                      <a:pt x="105699" y="122435"/>
                      <a:pt x="105699" y="130636"/>
                      <a:pt x="101013" y="131808"/>
                    </a:cubicBezTo>
                    <a:cubicBezTo>
                      <a:pt x="98377" y="132393"/>
                      <a:pt x="96034" y="131515"/>
                      <a:pt x="94862" y="128586"/>
                    </a:cubicBezTo>
                    <a:cubicBezTo>
                      <a:pt x="94862" y="128586"/>
                      <a:pt x="60593" y="40718"/>
                      <a:pt x="56200" y="38082"/>
                    </a:cubicBezTo>
                    <a:cubicBezTo>
                      <a:pt x="56200" y="38082"/>
                      <a:pt x="51807" y="32224"/>
                      <a:pt x="46534" y="35445"/>
                    </a:cubicBezTo>
                    <a:cubicBezTo>
                      <a:pt x="46534" y="35445"/>
                      <a:pt x="40091" y="38667"/>
                      <a:pt x="40677" y="45697"/>
                    </a:cubicBezTo>
                    <a:cubicBezTo>
                      <a:pt x="40677" y="45697"/>
                      <a:pt x="70259" y="135030"/>
                      <a:pt x="71723" y="139423"/>
                    </a:cubicBezTo>
                    <a:cubicBezTo>
                      <a:pt x="71723" y="139423"/>
                      <a:pt x="73188" y="143523"/>
                      <a:pt x="72895" y="146452"/>
                    </a:cubicBezTo>
                    <a:cubicBezTo>
                      <a:pt x="72602" y="148503"/>
                      <a:pt x="70552" y="152310"/>
                      <a:pt x="67623" y="152017"/>
                    </a:cubicBezTo>
                    <a:cubicBezTo>
                      <a:pt x="67623" y="152017"/>
                      <a:pt x="16952" y="100175"/>
                      <a:pt x="14316" y="100175"/>
                    </a:cubicBezTo>
                    <a:cubicBezTo>
                      <a:pt x="14316" y="100175"/>
                      <a:pt x="6994" y="94610"/>
                      <a:pt x="2015" y="100468"/>
                    </a:cubicBezTo>
                    <a:cubicBezTo>
                      <a:pt x="257" y="102811"/>
                      <a:pt x="-2379" y="109548"/>
                      <a:pt x="4358" y="116577"/>
                    </a:cubicBezTo>
                    <a:lnTo>
                      <a:pt x="51807" y="176328"/>
                    </a:lnTo>
                    <a:cubicBezTo>
                      <a:pt x="51807" y="176328"/>
                      <a:pt x="52978" y="205324"/>
                      <a:pt x="62351" y="230806"/>
                    </a:cubicBezTo>
                    <a:cubicBezTo>
                      <a:pt x="62351" y="230806"/>
                      <a:pt x="79924" y="285284"/>
                      <a:pt x="114486" y="288213"/>
                    </a:cubicBezTo>
                    <a:cubicBezTo>
                      <a:pt x="114193" y="288799"/>
                      <a:pt x="132060" y="289971"/>
                      <a:pt x="148169" y="272690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" name="Freeform: Shape 4612">
                <a:extLst>
                  <a:ext uri="{FF2B5EF4-FFF2-40B4-BE49-F238E27FC236}">
                    <a16:creationId xmlns:a16="http://schemas.microsoft.com/office/drawing/2014/main" id="{D1133277-112D-48B0-8494-A87B460B7AA5}"/>
                  </a:ext>
                </a:extLst>
              </p:cNvPr>
              <p:cNvSpPr/>
              <p:nvPr/>
            </p:nvSpPr>
            <p:spPr>
              <a:xfrm>
                <a:off x="3232138" y="4321859"/>
                <a:ext cx="368826" cy="196345"/>
              </a:xfrm>
              <a:custGeom>
                <a:avLst/>
                <a:gdLst>
                  <a:gd name="connsiteX0" fmla="*/ 368754 w 368826"/>
                  <a:gd name="connsiteY0" fmla="*/ 105149 h 196345"/>
                  <a:gd name="connsiteX1" fmla="*/ 9080 w 368826"/>
                  <a:gd name="connsiteY1" fmla="*/ 0 h 196345"/>
                  <a:gd name="connsiteX2" fmla="*/ 0 w 368826"/>
                  <a:gd name="connsiteY2" fmla="*/ 22846 h 196345"/>
                  <a:gd name="connsiteX3" fmla="*/ 270634 w 368826"/>
                  <a:gd name="connsiteY3" fmla="*/ 195653 h 196345"/>
                  <a:gd name="connsiteX4" fmla="*/ 366996 w 368826"/>
                  <a:gd name="connsiteY4" fmla="*/ 125651 h 196345"/>
                  <a:gd name="connsiteX5" fmla="*/ 368754 w 368826"/>
                  <a:gd name="connsiteY5" fmla="*/ 105149 h 19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26" h="196345">
                    <a:moveTo>
                      <a:pt x="368754" y="105149"/>
                    </a:moveTo>
                    <a:cubicBezTo>
                      <a:pt x="285572" y="188624"/>
                      <a:pt x="101048" y="69416"/>
                      <a:pt x="9080" y="0"/>
                    </a:cubicBezTo>
                    <a:cubicBezTo>
                      <a:pt x="5858" y="7322"/>
                      <a:pt x="2929" y="14938"/>
                      <a:pt x="0" y="22846"/>
                    </a:cubicBezTo>
                    <a:cubicBezTo>
                      <a:pt x="0" y="22846"/>
                      <a:pt x="158456" y="181301"/>
                      <a:pt x="270634" y="195653"/>
                    </a:cubicBezTo>
                    <a:cubicBezTo>
                      <a:pt x="312811" y="201218"/>
                      <a:pt x="355281" y="172808"/>
                      <a:pt x="366996" y="125651"/>
                    </a:cubicBezTo>
                    <a:cubicBezTo>
                      <a:pt x="368461" y="119794"/>
                      <a:pt x="369047" y="113057"/>
                      <a:pt x="368754" y="105149"/>
                    </a:cubicBezTo>
                    <a:close/>
                  </a:path>
                </a:pathLst>
              </a:custGeom>
              <a:solidFill>
                <a:srgbClr val="13719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" name="Freeform: Shape 4613">
                <a:extLst>
                  <a:ext uri="{FF2B5EF4-FFF2-40B4-BE49-F238E27FC236}">
                    <a16:creationId xmlns:a16="http://schemas.microsoft.com/office/drawing/2014/main" id="{4AED0897-E544-4D05-86E4-C940F8708D88}"/>
                  </a:ext>
                </a:extLst>
              </p:cNvPr>
              <p:cNvSpPr/>
              <p:nvPr/>
            </p:nvSpPr>
            <p:spPr>
              <a:xfrm>
                <a:off x="4113749" y="4694713"/>
                <a:ext cx="396578" cy="123377"/>
              </a:xfrm>
              <a:custGeom>
                <a:avLst/>
                <a:gdLst>
                  <a:gd name="connsiteX0" fmla="*/ 394821 w 396578"/>
                  <a:gd name="connsiteY0" fmla="*/ 81132 h 123377"/>
                  <a:gd name="connsiteX1" fmla="*/ 396579 w 396578"/>
                  <a:gd name="connsiteY1" fmla="*/ 67951 h 123377"/>
                  <a:gd name="connsiteX2" fmla="*/ 0 w 396578"/>
                  <a:gd name="connsiteY2" fmla="*/ 0 h 123377"/>
                  <a:gd name="connsiteX3" fmla="*/ 0 w 396578"/>
                  <a:gd name="connsiteY3" fmla="*/ 0 h 123377"/>
                  <a:gd name="connsiteX4" fmla="*/ 345029 w 396578"/>
                  <a:gd name="connsiteY4" fmla="*/ 120672 h 123377"/>
                  <a:gd name="connsiteX5" fmla="*/ 394821 w 396578"/>
                  <a:gd name="connsiteY5" fmla="*/ 81132 h 1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578" h="123377">
                    <a:moveTo>
                      <a:pt x="394821" y="81132"/>
                    </a:moveTo>
                    <a:cubicBezTo>
                      <a:pt x="395700" y="76445"/>
                      <a:pt x="396286" y="72052"/>
                      <a:pt x="396579" y="67951"/>
                    </a:cubicBezTo>
                    <a:cubicBezTo>
                      <a:pt x="294944" y="1209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2511" y="24310"/>
                      <a:pt x="200340" y="142640"/>
                      <a:pt x="345029" y="120672"/>
                    </a:cubicBezTo>
                    <a:cubicBezTo>
                      <a:pt x="345029" y="120379"/>
                      <a:pt x="387499" y="117743"/>
                      <a:pt x="394821" y="81132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5" name="Freeform: Shape 4614">
                <a:extLst>
                  <a:ext uri="{FF2B5EF4-FFF2-40B4-BE49-F238E27FC236}">
                    <a16:creationId xmlns:a16="http://schemas.microsoft.com/office/drawing/2014/main" id="{3FC9C666-B788-4F2F-BDFD-1F47A938E82C}"/>
                  </a:ext>
                </a:extLst>
              </p:cNvPr>
              <p:cNvSpPr/>
              <p:nvPr/>
            </p:nvSpPr>
            <p:spPr>
              <a:xfrm>
                <a:off x="4054262" y="5509349"/>
                <a:ext cx="323503" cy="230959"/>
              </a:xfrm>
              <a:custGeom>
                <a:avLst/>
                <a:gdLst>
                  <a:gd name="connsiteX0" fmla="*/ 266856 w 323503"/>
                  <a:gd name="connsiteY0" fmla="*/ 110617 h 230959"/>
                  <a:gd name="connsiteX1" fmla="*/ 195390 w 323503"/>
                  <a:gd name="connsiteY1" fmla="*/ 166559 h 230959"/>
                  <a:gd name="connsiteX2" fmla="*/ 91705 w 323503"/>
                  <a:gd name="connsiteY2" fmla="*/ 219280 h 230959"/>
                  <a:gd name="connsiteX3" fmla="*/ 2958 w 323503"/>
                  <a:gd name="connsiteY3" fmla="*/ 218695 h 230959"/>
                  <a:gd name="connsiteX4" fmla="*/ 45428 w 323503"/>
                  <a:gd name="connsiteY4" fmla="*/ 161287 h 230959"/>
                  <a:gd name="connsiteX5" fmla="*/ 151749 w 323503"/>
                  <a:gd name="connsiteY5" fmla="*/ 86307 h 230959"/>
                  <a:gd name="connsiteX6" fmla="*/ 220286 w 323503"/>
                  <a:gd name="connsiteY6" fmla="*/ 36514 h 230959"/>
                  <a:gd name="connsiteX7" fmla="*/ 319870 w 323503"/>
                  <a:gd name="connsiteY7" fmla="*/ 10154 h 230959"/>
                  <a:gd name="connsiteX8" fmla="*/ 266856 w 323503"/>
                  <a:gd name="connsiteY8" fmla="*/ 110617 h 23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503" h="230959">
                    <a:moveTo>
                      <a:pt x="266856" y="110617"/>
                    </a:moveTo>
                    <a:cubicBezTo>
                      <a:pt x="246939" y="129362"/>
                      <a:pt x="222922" y="148693"/>
                      <a:pt x="195390" y="166559"/>
                    </a:cubicBezTo>
                    <a:cubicBezTo>
                      <a:pt x="159071" y="190577"/>
                      <a:pt x="122752" y="208443"/>
                      <a:pt x="91705" y="219280"/>
                    </a:cubicBezTo>
                    <a:cubicBezTo>
                      <a:pt x="47771" y="234511"/>
                      <a:pt x="13795" y="235389"/>
                      <a:pt x="2958" y="218695"/>
                    </a:cubicBezTo>
                    <a:cubicBezTo>
                      <a:pt x="-7586" y="202585"/>
                      <a:pt x="10866" y="185891"/>
                      <a:pt x="45428" y="161287"/>
                    </a:cubicBezTo>
                    <a:cubicBezTo>
                      <a:pt x="72667" y="141956"/>
                      <a:pt x="110158" y="118232"/>
                      <a:pt x="151749" y="86307"/>
                    </a:cubicBezTo>
                    <a:cubicBezTo>
                      <a:pt x="177230" y="66682"/>
                      <a:pt x="200076" y="49988"/>
                      <a:pt x="220286" y="36514"/>
                    </a:cubicBezTo>
                    <a:cubicBezTo>
                      <a:pt x="272421" y="1660"/>
                      <a:pt x="306397" y="-10642"/>
                      <a:pt x="319870" y="10154"/>
                    </a:cubicBezTo>
                    <a:cubicBezTo>
                      <a:pt x="332757" y="30071"/>
                      <a:pt x="310497" y="69319"/>
                      <a:pt x="266856" y="110617"/>
                    </a:cubicBezTo>
                    <a:close/>
                  </a:path>
                </a:pathLst>
              </a:custGeom>
              <a:solidFill>
                <a:srgbClr val="00546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7DF07B1D-18FA-4D7E-A92A-3BED3112E75C}"/>
                  </a:ext>
                </a:extLst>
              </p:cNvPr>
              <p:cNvSpPr/>
              <p:nvPr/>
            </p:nvSpPr>
            <p:spPr>
              <a:xfrm>
                <a:off x="4000522" y="4555241"/>
                <a:ext cx="164483" cy="152324"/>
              </a:xfrm>
              <a:custGeom>
                <a:avLst/>
                <a:gdLst>
                  <a:gd name="connsiteX0" fmla="*/ 136659 w 164483"/>
                  <a:gd name="connsiteY0" fmla="*/ 143865 h 152324"/>
                  <a:gd name="connsiteX1" fmla="*/ 38539 w 164483"/>
                  <a:gd name="connsiteY1" fmla="*/ 131856 h 152324"/>
                  <a:gd name="connsiteX2" fmla="*/ 22723 w 164483"/>
                  <a:gd name="connsiteY2" fmla="*/ 138300 h 152324"/>
                  <a:gd name="connsiteX3" fmla="*/ 23602 w 164483"/>
                  <a:gd name="connsiteY3" fmla="*/ 67127 h 152324"/>
                  <a:gd name="connsiteX4" fmla="*/ 49669 w 164483"/>
                  <a:gd name="connsiteY4" fmla="*/ 25243 h 152324"/>
                  <a:gd name="connsiteX5" fmla="*/ 73394 w 164483"/>
                  <a:gd name="connsiteY5" fmla="*/ 1518 h 152324"/>
                  <a:gd name="connsiteX6" fmla="*/ 123772 w 164483"/>
                  <a:gd name="connsiteY6" fmla="*/ 19971 h 152324"/>
                  <a:gd name="connsiteX7" fmla="*/ 164484 w 164483"/>
                  <a:gd name="connsiteY7" fmla="*/ 69177 h 152324"/>
                  <a:gd name="connsiteX8" fmla="*/ 136659 w 164483"/>
                  <a:gd name="connsiteY8" fmla="*/ 143865 h 15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483" h="152324">
                    <a:moveTo>
                      <a:pt x="136659" y="143865"/>
                    </a:moveTo>
                    <a:cubicBezTo>
                      <a:pt x="136659" y="143865"/>
                      <a:pt x="97411" y="169347"/>
                      <a:pt x="38539" y="131856"/>
                    </a:cubicBezTo>
                    <a:cubicBezTo>
                      <a:pt x="38539" y="131856"/>
                      <a:pt x="32096" y="142108"/>
                      <a:pt x="22723" y="138300"/>
                    </a:cubicBezTo>
                    <a:cubicBezTo>
                      <a:pt x="13350" y="134493"/>
                      <a:pt x="-23847" y="92316"/>
                      <a:pt x="23602" y="67127"/>
                    </a:cubicBezTo>
                    <a:cubicBezTo>
                      <a:pt x="23602" y="67127"/>
                      <a:pt x="4856" y="35494"/>
                      <a:pt x="49669" y="25243"/>
                    </a:cubicBezTo>
                    <a:cubicBezTo>
                      <a:pt x="49669" y="25243"/>
                      <a:pt x="49084" y="3276"/>
                      <a:pt x="73394" y="1518"/>
                    </a:cubicBezTo>
                    <a:cubicBezTo>
                      <a:pt x="73394" y="1518"/>
                      <a:pt x="100047" y="-7854"/>
                      <a:pt x="123772" y="19971"/>
                    </a:cubicBezTo>
                    <a:cubicBezTo>
                      <a:pt x="123772" y="19971"/>
                      <a:pt x="153354" y="-1117"/>
                      <a:pt x="164484" y="69177"/>
                    </a:cubicBezTo>
                    <a:lnTo>
                      <a:pt x="136659" y="143865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691C410D-47E5-48A7-9FD4-51A307C511E0}"/>
                  </a:ext>
                </a:extLst>
              </p:cNvPr>
              <p:cNvSpPr/>
              <p:nvPr/>
            </p:nvSpPr>
            <p:spPr>
              <a:xfrm>
                <a:off x="3433151" y="4315783"/>
                <a:ext cx="233606" cy="628837"/>
              </a:xfrm>
              <a:custGeom>
                <a:avLst/>
                <a:gdLst>
                  <a:gd name="connsiteX0" fmla="*/ 165983 w 233606"/>
                  <a:gd name="connsiteY0" fmla="*/ 11640 h 628837"/>
                  <a:gd name="connsiteX1" fmla="*/ 46189 w 233606"/>
                  <a:gd name="connsiteY1" fmla="*/ 531235 h 628837"/>
                  <a:gd name="connsiteX2" fmla="*/ 23051 w 233606"/>
                  <a:gd name="connsiteY2" fmla="*/ 556717 h 628837"/>
                  <a:gd name="connsiteX3" fmla="*/ 15728 w 233606"/>
                  <a:gd name="connsiteY3" fmla="*/ 628476 h 628837"/>
                  <a:gd name="connsiteX4" fmla="*/ 188536 w 233606"/>
                  <a:gd name="connsiteY4" fmla="*/ 391817 h 628837"/>
                  <a:gd name="connsiteX5" fmla="*/ 224855 w 233606"/>
                  <a:gd name="connsiteY5" fmla="*/ 22185 h 628837"/>
                  <a:gd name="connsiteX6" fmla="*/ 212260 w 233606"/>
                  <a:gd name="connsiteY6" fmla="*/ 9297 h 628837"/>
                  <a:gd name="connsiteX7" fmla="*/ 165983 w 233606"/>
                  <a:gd name="connsiteY7" fmla="*/ 11640 h 62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606" h="628837">
                    <a:moveTo>
                      <a:pt x="165983" y="11640"/>
                    </a:moveTo>
                    <a:cubicBezTo>
                      <a:pt x="165983" y="11640"/>
                      <a:pt x="219876" y="279053"/>
                      <a:pt x="46189" y="531235"/>
                    </a:cubicBezTo>
                    <a:cubicBezTo>
                      <a:pt x="46189" y="531235"/>
                      <a:pt x="32423" y="546465"/>
                      <a:pt x="23051" y="556717"/>
                    </a:cubicBezTo>
                    <a:cubicBezTo>
                      <a:pt x="23051" y="556717"/>
                      <a:pt x="-23519" y="621739"/>
                      <a:pt x="15728" y="628476"/>
                    </a:cubicBezTo>
                    <a:cubicBezTo>
                      <a:pt x="54976" y="634919"/>
                      <a:pt x="139330" y="555252"/>
                      <a:pt x="188536" y="391817"/>
                    </a:cubicBezTo>
                    <a:cubicBezTo>
                      <a:pt x="260295" y="153108"/>
                      <a:pt x="224855" y="22185"/>
                      <a:pt x="224855" y="22185"/>
                    </a:cubicBezTo>
                    <a:cubicBezTo>
                      <a:pt x="224855" y="22185"/>
                      <a:pt x="222219" y="13984"/>
                      <a:pt x="212260" y="9297"/>
                    </a:cubicBezTo>
                    <a:cubicBezTo>
                      <a:pt x="191758" y="-661"/>
                      <a:pt x="161590" y="-6226"/>
                      <a:pt x="165983" y="11640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05010667-B637-46C4-9A8C-0F9EFBA1F32B}"/>
                  </a:ext>
                </a:extLst>
              </p:cNvPr>
              <p:cNvSpPr/>
              <p:nvPr/>
            </p:nvSpPr>
            <p:spPr>
              <a:xfrm>
                <a:off x="4099690" y="5546156"/>
                <a:ext cx="341221" cy="371534"/>
              </a:xfrm>
              <a:custGeom>
                <a:avLst/>
                <a:gdLst>
                  <a:gd name="connsiteX0" fmla="*/ 341222 w 341221"/>
                  <a:gd name="connsiteY0" fmla="*/ 295823 h 371534"/>
                  <a:gd name="connsiteX1" fmla="*/ 188331 w 341221"/>
                  <a:gd name="connsiteY1" fmla="*/ 365532 h 371534"/>
                  <a:gd name="connsiteX2" fmla="*/ 46277 w 341221"/>
                  <a:gd name="connsiteY2" fmla="*/ 182766 h 371534"/>
                  <a:gd name="connsiteX3" fmla="*/ 0 w 341221"/>
                  <a:gd name="connsiteY3" fmla="*/ 124773 h 371534"/>
                  <a:gd name="connsiteX4" fmla="*/ 106321 w 341221"/>
                  <a:gd name="connsiteY4" fmla="*/ 49792 h 371534"/>
                  <a:gd name="connsiteX5" fmla="*/ 174858 w 341221"/>
                  <a:gd name="connsiteY5" fmla="*/ 0 h 371534"/>
                  <a:gd name="connsiteX6" fmla="*/ 341222 w 341221"/>
                  <a:gd name="connsiteY6" fmla="*/ 295823 h 37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21" h="371534">
                    <a:moveTo>
                      <a:pt x="341222" y="295823"/>
                    </a:moveTo>
                    <a:cubicBezTo>
                      <a:pt x="295530" y="401851"/>
                      <a:pt x="188331" y="365532"/>
                      <a:pt x="188331" y="365532"/>
                    </a:cubicBezTo>
                    <a:cubicBezTo>
                      <a:pt x="156991" y="329506"/>
                      <a:pt x="100756" y="250425"/>
                      <a:pt x="46277" y="182766"/>
                    </a:cubicBezTo>
                    <a:cubicBezTo>
                      <a:pt x="29582" y="161677"/>
                      <a:pt x="13766" y="142054"/>
                      <a:pt x="0" y="124773"/>
                    </a:cubicBezTo>
                    <a:cubicBezTo>
                      <a:pt x="27239" y="105442"/>
                      <a:pt x="64730" y="81718"/>
                      <a:pt x="106321" y="49792"/>
                    </a:cubicBezTo>
                    <a:cubicBezTo>
                      <a:pt x="131802" y="30168"/>
                      <a:pt x="154648" y="13473"/>
                      <a:pt x="174858" y="0"/>
                    </a:cubicBezTo>
                    <a:lnTo>
                      <a:pt x="341222" y="295823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2659055C-11E1-4161-8A6C-3B2C4D91FE22}"/>
                  </a:ext>
                </a:extLst>
              </p:cNvPr>
              <p:cNvSpPr/>
              <p:nvPr/>
            </p:nvSpPr>
            <p:spPr>
              <a:xfrm>
                <a:off x="4099397" y="5546156"/>
                <a:ext cx="237537" cy="365531"/>
              </a:xfrm>
              <a:custGeom>
                <a:avLst/>
                <a:gdLst>
                  <a:gd name="connsiteX0" fmla="*/ 87575 w 237537"/>
                  <a:gd name="connsiteY0" fmla="*/ 161970 h 365531"/>
                  <a:gd name="connsiteX1" fmla="*/ 190967 w 237537"/>
                  <a:gd name="connsiteY1" fmla="*/ 28411 h 365531"/>
                  <a:gd name="connsiteX2" fmla="*/ 174858 w 237537"/>
                  <a:gd name="connsiteY2" fmla="*/ 0 h 365531"/>
                  <a:gd name="connsiteX3" fmla="*/ 106321 w 237537"/>
                  <a:gd name="connsiteY3" fmla="*/ 49792 h 365531"/>
                  <a:gd name="connsiteX4" fmla="*/ 0 w 237537"/>
                  <a:gd name="connsiteY4" fmla="*/ 124773 h 365531"/>
                  <a:gd name="connsiteX5" fmla="*/ 46277 w 237537"/>
                  <a:gd name="connsiteY5" fmla="*/ 182766 h 365531"/>
                  <a:gd name="connsiteX6" fmla="*/ 188331 w 237537"/>
                  <a:gd name="connsiteY6" fmla="*/ 365532 h 365531"/>
                  <a:gd name="connsiteX7" fmla="*/ 237537 w 237537"/>
                  <a:gd name="connsiteY7" fmla="*/ 354695 h 365531"/>
                  <a:gd name="connsiteX8" fmla="*/ 87575 w 237537"/>
                  <a:gd name="connsiteY8" fmla="*/ 161970 h 36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537" h="365531">
                    <a:moveTo>
                      <a:pt x="87575" y="161970"/>
                    </a:moveTo>
                    <a:cubicBezTo>
                      <a:pt x="90211" y="147326"/>
                      <a:pt x="163435" y="60629"/>
                      <a:pt x="190967" y="28411"/>
                    </a:cubicBezTo>
                    <a:lnTo>
                      <a:pt x="174858" y="0"/>
                    </a:lnTo>
                    <a:cubicBezTo>
                      <a:pt x="154648" y="13473"/>
                      <a:pt x="131802" y="30168"/>
                      <a:pt x="106321" y="49792"/>
                    </a:cubicBezTo>
                    <a:cubicBezTo>
                      <a:pt x="65023" y="81718"/>
                      <a:pt x="27532" y="105442"/>
                      <a:pt x="0" y="124773"/>
                    </a:cubicBezTo>
                    <a:cubicBezTo>
                      <a:pt x="13766" y="141761"/>
                      <a:pt x="29582" y="161677"/>
                      <a:pt x="46277" y="182766"/>
                    </a:cubicBezTo>
                    <a:cubicBezTo>
                      <a:pt x="100756" y="250717"/>
                      <a:pt x="156698" y="329506"/>
                      <a:pt x="188331" y="365532"/>
                    </a:cubicBezTo>
                    <a:cubicBezTo>
                      <a:pt x="188331" y="365532"/>
                      <a:pt x="210005" y="365532"/>
                      <a:pt x="237537" y="354695"/>
                    </a:cubicBezTo>
                    <a:cubicBezTo>
                      <a:pt x="188917" y="303145"/>
                      <a:pt x="87575" y="161970"/>
                      <a:pt x="87575" y="161970"/>
                    </a:cubicBezTo>
                    <a:close/>
                  </a:path>
                </a:pathLst>
              </a:custGeom>
              <a:solidFill>
                <a:srgbClr val="E9987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716C95B9-EC95-4FEC-AC8A-53554F339607}"/>
                  </a:ext>
                </a:extLst>
              </p:cNvPr>
              <p:cNvSpPr/>
              <p:nvPr/>
            </p:nvSpPr>
            <p:spPr>
              <a:xfrm>
                <a:off x="4228098" y="5737123"/>
                <a:ext cx="200005" cy="170349"/>
              </a:xfrm>
              <a:custGeom>
                <a:avLst/>
                <a:gdLst>
                  <a:gd name="connsiteX0" fmla="*/ 155114 w 200005"/>
                  <a:gd name="connsiteY0" fmla="*/ 0 h 170349"/>
                  <a:gd name="connsiteX1" fmla="*/ 5445 w 200005"/>
                  <a:gd name="connsiteY1" fmla="*/ 108957 h 170349"/>
                  <a:gd name="connsiteX2" fmla="*/ 9546 w 200005"/>
                  <a:gd name="connsiteY2" fmla="*/ 158163 h 170349"/>
                  <a:gd name="connsiteX3" fmla="*/ 49965 w 200005"/>
                  <a:gd name="connsiteY3" fmla="*/ 169586 h 170349"/>
                  <a:gd name="connsiteX4" fmla="*/ 198169 w 200005"/>
                  <a:gd name="connsiteY4" fmla="*/ 60336 h 170349"/>
                  <a:gd name="connsiteX5" fmla="*/ 196119 w 200005"/>
                  <a:gd name="connsiteY5" fmla="*/ 29582 h 170349"/>
                  <a:gd name="connsiteX6" fmla="*/ 155114 w 200005"/>
                  <a:gd name="connsiteY6" fmla="*/ 0 h 17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05" h="170349">
                    <a:moveTo>
                      <a:pt x="155114" y="0"/>
                    </a:moveTo>
                    <a:cubicBezTo>
                      <a:pt x="155114" y="0"/>
                      <a:pt x="55530" y="-878"/>
                      <a:pt x="5445" y="108957"/>
                    </a:cubicBezTo>
                    <a:cubicBezTo>
                      <a:pt x="5445" y="108957"/>
                      <a:pt x="-9200" y="133560"/>
                      <a:pt x="9546" y="158163"/>
                    </a:cubicBezTo>
                    <a:cubicBezTo>
                      <a:pt x="15989" y="166657"/>
                      <a:pt x="21554" y="172515"/>
                      <a:pt x="49965" y="169586"/>
                    </a:cubicBezTo>
                    <a:cubicBezTo>
                      <a:pt x="49965" y="169586"/>
                      <a:pt x="159507" y="166657"/>
                      <a:pt x="198169" y="60336"/>
                    </a:cubicBezTo>
                    <a:cubicBezTo>
                      <a:pt x="198169" y="60336"/>
                      <a:pt x="203441" y="44520"/>
                      <a:pt x="196119" y="29582"/>
                    </a:cubicBezTo>
                    <a:cubicBezTo>
                      <a:pt x="189090" y="15524"/>
                      <a:pt x="177960" y="1172"/>
                      <a:pt x="155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2CED0D4-7B21-4D99-B973-C2B34CBC849B}"/>
                  </a:ext>
                </a:extLst>
              </p:cNvPr>
              <p:cNvSpPr/>
              <p:nvPr/>
            </p:nvSpPr>
            <p:spPr>
              <a:xfrm>
                <a:off x="4257853" y="5768463"/>
                <a:ext cx="204147" cy="211762"/>
              </a:xfrm>
              <a:custGeom>
                <a:avLst/>
                <a:gdLst>
                  <a:gd name="connsiteX0" fmla="*/ 142347 w 204147"/>
                  <a:gd name="connsiteY0" fmla="*/ 0 h 211762"/>
                  <a:gd name="connsiteX1" fmla="*/ 0 w 204147"/>
                  <a:gd name="connsiteY1" fmla="*/ 110128 h 211762"/>
                  <a:gd name="connsiteX2" fmla="*/ 66194 w 204147"/>
                  <a:gd name="connsiteY2" fmla="*/ 211762 h 211762"/>
                  <a:gd name="connsiteX3" fmla="*/ 204147 w 204147"/>
                  <a:gd name="connsiteY3" fmla="*/ 108956 h 211762"/>
                  <a:gd name="connsiteX4" fmla="*/ 142347 w 204147"/>
                  <a:gd name="connsiteY4" fmla="*/ 0 h 21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147" h="211762">
                    <a:moveTo>
                      <a:pt x="142347" y="0"/>
                    </a:moveTo>
                    <a:cubicBezTo>
                      <a:pt x="142347" y="0"/>
                      <a:pt x="43348" y="14352"/>
                      <a:pt x="0" y="110128"/>
                    </a:cubicBezTo>
                    <a:lnTo>
                      <a:pt x="66194" y="211762"/>
                    </a:lnTo>
                    <a:lnTo>
                      <a:pt x="204147" y="108956"/>
                    </a:lnTo>
                    <a:lnTo>
                      <a:pt x="142347" y="0"/>
                    </a:lnTo>
                    <a:close/>
                  </a:path>
                </a:pathLst>
              </a:custGeom>
              <a:solidFill>
                <a:srgbClr val="AADFE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22" name="Graphic 4369">
                <a:extLst>
                  <a:ext uri="{FF2B5EF4-FFF2-40B4-BE49-F238E27FC236}">
                    <a16:creationId xmlns:a16="http://schemas.microsoft.com/office/drawing/2014/main" id="{B66A13F1-3299-4EC2-8FE4-8C49302AA56A}"/>
                  </a:ext>
                </a:extLst>
              </p:cNvPr>
              <p:cNvGrpSpPr/>
              <p:nvPr/>
            </p:nvGrpSpPr>
            <p:grpSpPr>
              <a:xfrm>
                <a:off x="4316253" y="5705431"/>
                <a:ext cx="367487" cy="394631"/>
                <a:chOff x="4316253" y="5705431"/>
                <a:chExt cx="367487" cy="394631"/>
              </a:xfrm>
            </p:grpSpPr>
            <p:sp>
              <p:nvSpPr>
                <p:cNvPr id="4623" name="Freeform: Shape 4622">
                  <a:extLst>
                    <a:ext uri="{FF2B5EF4-FFF2-40B4-BE49-F238E27FC236}">
                      <a16:creationId xmlns:a16="http://schemas.microsoft.com/office/drawing/2014/main" id="{66CEFA06-96BB-4F8A-BD82-D7C3FC1F24DC}"/>
                    </a:ext>
                  </a:extLst>
                </p:cNvPr>
                <p:cNvSpPr/>
                <p:nvPr/>
              </p:nvSpPr>
              <p:spPr>
                <a:xfrm>
                  <a:off x="4316253" y="5705431"/>
                  <a:ext cx="364088" cy="394425"/>
                </a:xfrm>
                <a:custGeom>
                  <a:avLst/>
                  <a:gdLst>
                    <a:gd name="connsiteX0" fmla="*/ 1350 w 364088"/>
                    <a:gd name="connsiteY0" fmla="*/ 268058 h 394425"/>
                    <a:gd name="connsiteX1" fmla="*/ 112650 w 364088"/>
                    <a:gd name="connsiteY1" fmla="*/ 392831 h 394425"/>
                    <a:gd name="connsiteX2" fmla="*/ 332613 w 364088"/>
                    <a:gd name="connsiteY2" fmla="*/ 8260 h 394425"/>
                    <a:gd name="connsiteX3" fmla="*/ 189388 w 364088"/>
                    <a:gd name="connsiteY3" fmla="*/ 35500 h 394425"/>
                    <a:gd name="connsiteX4" fmla="*/ 85118 w 364088"/>
                    <a:gd name="connsiteY4" fmla="*/ 92028 h 394425"/>
                    <a:gd name="connsiteX5" fmla="*/ 1350 w 364088"/>
                    <a:gd name="connsiteY5" fmla="*/ 268058 h 39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088" h="394425">
                      <a:moveTo>
                        <a:pt x="1350" y="268058"/>
                      </a:moveTo>
                      <a:cubicBezTo>
                        <a:pt x="1350" y="268058"/>
                        <a:pt x="57879" y="410990"/>
                        <a:pt x="112650" y="392831"/>
                      </a:cubicBezTo>
                      <a:cubicBezTo>
                        <a:pt x="238301" y="351239"/>
                        <a:pt x="442742" y="101401"/>
                        <a:pt x="332613" y="8260"/>
                      </a:cubicBezTo>
                      <a:cubicBezTo>
                        <a:pt x="332613" y="8260"/>
                        <a:pt x="274620" y="-22786"/>
                        <a:pt x="189388" y="35500"/>
                      </a:cubicBezTo>
                      <a:cubicBezTo>
                        <a:pt x="189388" y="35500"/>
                        <a:pt x="119679" y="82363"/>
                        <a:pt x="85118" y="92028"/>
                      </a:cubicBezTo>
                      <a:cubicBezTo>
                        <a:pt x="50556" y="101987"/>
                        <a:pt x="-9780" y="179896"/>
                        <a:pt x="1350" y="268058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4" name="Freeform: Shape 4623">
                  <a:extLst>
                    <a:ext uri="{FF2B5EF4-FFF2-40B4-BE49-F238E27FC236}">
                      <a16:creationId xmlns:a16="http://schemas.microsoft.com/office/drawing/2014/main" id="{D43DECC7-7F94-4C6A-8922-27308FC7CCC4}"/>
                    </a:ext>
                  </a:extLst>
                </p:cNvPr>
                <p:cNvSpPr/>
                <p:nvPr/>
              </p:nvSpPr>
              <p:spPr>
                <a:xfrm>
                  <a:off x="4507572" y="5705467"/>
                  <a:ext cx="174098" cy="135576"/>
                </a:xfrm>
                <a:custGeom>
                  <a:avLst/>
                  <a:gdLst>
                    <a:gd name="connsiteX0" fmla="*/ 141002 w 174098"/>
                    <a:gd name="connsiteY0" fmla="*/ 8225 h 135576"/>
                    <a:gd name="connsiteX1" fmla="*/ 9785 w 174098"/>
                    <a:gd name="connsiteY1" fmla="*/ 27849 h 135576"/>
                    <a:gd name="connsiteX2" fmla="*/ 6270 w 174098"/>
                    <a:gd name="connsiteY2" fmla="*/ 112495 h 135576"/>
                    <a:gd name="connsiteX3" fmla="*/ 174099 w 174098"/>
                    <a:gd name="connsiteY3" fmla="*/ 67390 h 135576"/>
                    <a:gd name="connsiteX4" fmla="*/ 141002 w 174098"/>
                    <a:gd name="connsiteY4" fmla="*/ 8225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098" h="135576">
                      <a:moveTo>
                        <a:pt x="141002" y="8225"/>
                      </a:moveTo>
                      <a:cubicBezTo>
                        <a:pt x="141002" y="8225"/>
                        <a:pt x="88573" y="-19893"/>
                        <a:pt x="9785" y="27849"/>
                      </a:cubicBezTo>
                      <a:cubicBezTo>
                        <a:pt x="412" y="48937"/>
                        <a:pt x="-4860" y="77641"/>
                        <a:pt x="6270" y="112495"/>
                      </a:cubicBezTo>
                      <a:cubicBezTo>
                        <a:pt x="25016" y="171074"/>
                        <a:pt x="125771" y="104001"/>
                        <a:pt x="174099" y="67390"/>
                      </a:cubicBezTo>
                      <a:cubicBezTo>
                        <a:pt x="170877" y="44837"/>
                        <a:pt x="160626" y="24627"/>
                        <a:pt x="141002" y="82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5" name="Freeform: Shape 4624">
                  <a:extLst>
                    <a:ext uri="{FF2B5EF4-FFF2-40B4-BE49-F238E27FC236}">
                      <a16:creationId xmlns:a16="http://schemas.microsoft.com/office/drawing/2014/main" id="{87A61C18-F407-400F-93CF-4AA9C9AB51B3}"/>
                    </a:ext>
                  </a:extLst>
                </p:cNvPr>
                <p:cNvSpPr/>
                <p:nvPr/>
              </p:nvSpPr>
              <p:spPr>
                <a:xfrm>
                  <a:off x="4382764" y="5708382"/>
                  <a:ext cx="300977" cy="391680"/>
                </a:xfrm>
                <a:custGeom>
                  <a:avLst/>
                  <a:gdLst>
                    <a:gd name="connsiteX0" fmla="*/ 251458 w 300977"/>
                    <a:gd name="connsiteY0" fmla="*/ 331 h 391680"/>
                    <a:gd name="connsiteX1" fmla="*/ 251458 w 300977"/>
                    <a:gd name="connsiteY1" fmla="*/ 331 h 391680"/>
                    <a:gd name="connsiteX2" fmla="*/ 125514 w 300977"/>
                    <a:gd name="connsiteY2" fmla="*/ 104601 h 391680"/>
                    <a:gd name="connsiteX3" fmla="*/ 4842 w 300977"/>
                    <a:gd name="connsiteY3" fmla="*/ 383436 h 391680"/>
                    <a:gd name="connsiteX4" fmla="*/ 46140 w 300977"/>
                    <a:gd name="connsiteY4" fmla="*/ 389880 h 391680"/>
                    <a:gd name="connsiteX5" fmla="*/ 266103 w 300977"/>
                    <a:gd name="connsiteY5" fmla="*/ 5310 h 391680"/>
                    <a:gd name="connsiteX6" fmla="*/ 251458 w 300977"/>
                    <a:gd name="connsiteY6" fmla="*/ 331 h 39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977" h="391680">
                      <a:moveTo>
                        <a:pt x="251458" y="331"/>
                      </a:moveTo>
                      <a:lnTo>
                        <a:pt x="251458" y="331"/>
                      </a:lnTo>
                      <a:cubicBezTo>
                        <a:pt x="251458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19193" y="390759"/>
                        <a:pt x="33252" y="393981"/>
                        <a:pt x="46140" y="389880"/>
                      </a:cubicBezTo>
                      <a:cubicBezTo>
                        <a:pt x="171791" y="348289"/>
                        <a:pt x="385018" y="95814"/>
                        <a:pt x="266103" y="5310"/>
                      </a:cubicBezTo>
                      <a:cubicBezTo>
                        <a:pt x="265810" y="5310"/>
                        <a:pt x="260831" y="2381"/>
                        <a:pt x="251458" y="331"/>
                      </a:cubicBezTo>
                      <a:close/>
                    </a:path>
                  </a:pathLst>
                </a:custGeom>
                <a:solidFill>
                  <a:srgbClr val="8ABDCB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6" name="Freeform: Shape 4625">
                  <a:extLst>
                    <a:ext uri="{FF2B5EF4-FFF2-40B4-BE49-F238E27FC236}">
                      <a16:creationId xmlns:a16="http://schemas.microsoft.com/office/drawing/2014/main" id="{59DA1A42-884F-47B9-B19E-E0B4AA44713B}"/>
                    </a:ext>
                  </a:extLst>
                </p:cNvPr>
                <p:cNvSpPr/>
                <p:nvPr/>
              </p:nvSpPr>
              <p:spPr>
                <a:xfrm>
                  <a:off x="4382471" y="5708382"/>
                  <a:ext cx="276940" cy="389294"/>
                </a:xfrm>
                <a:custGeom>
                  <a:avLst/>
                  <a:gdLst>
                    <a:gd name="connsiteX0" fmla="*/ 143966 w 276940"/>
                    <a:gd name="connsiteY0" fmla="*/ 118074 h 389294"/>
                    <a:gd name="connsiteX1" fmla="*/ 269911 w 276940"/>
                    <a:gd name="connsiteY1" fmla="*/ 13804 h 389294"/>
                    <a:gd name="connsiteX2" fmla="*/ 276941 w 276940"/>
                    <a:gd name="connsiteY2" fmla="*/ 15854 h 389294"/>
                    <a:gd name="connsiteX3" fmla="*/ 266103 w 276940"/>
                    <a:gd name="connsiteY3" fmla="*/ 5310 h 389294"/>
                    <a:gd name="connsiteX4" fmla="*/ 251459 w 276940"/>
                    <a:gd name="connsiteY4" fmla="*/ 331 h 389294"/>
                    <a:gd name="connsiteX5" fmla="*/ 125514 w 276940"/>
                    <a:gd name="connsiteY5" fmla="*/ 104601 h 389294"/>
                    <a:gd name="connsiteX6" fmla="*/ 4842 w 276940"/>
                    <a:gd name="connsiteY6" fmla="*/ 383436 h 389294"/>
                    <a:gd name="connsiteX7" fmla="*/ 19486 w 276940"/>
                    <a:gd name="connsiteY7" fmla="*/ 389294 h 389294"/>
                    <a:gd name="connsiteX8" fmla="*/ 143966 w 276940"/>
                    <a:gd name="connsiteY8" fmla="*/ 118074 h 38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940" h="389294">
                      <a:moveTo>
                        <a:pt x="143966" y="118074"/>
                      </a:moveTo>
                      <a:cubicBezTo>
                        <a:pt x="216019" y="2088"/>
                        <a:pt x="269911" y="13804"/>
                        <a:pt x="269911" y="13804"/>
                      </a:cubicBezTo>
                      <a:cubicBezTo>
                        <a:pt x="272547" y="14390"/>
                        <a:pt x="274890" y="15268"/>
                        <a:pt x="276941" y="15854"/>
                      </a:cubicBezTo>
                      <a:cubicBezTo>
                        <a:pt x="273719" y="12047"/>
                        <a:pt x="270204" y="8532"/>
                        <a:pt x="266103" y="5310"/>
                      </a:cubicBezTo>
                      <a:cubicBezTo>
                        <a:pt x="266103" y="5310"/>
                        <a:pt x="260831" y="2674"/>
                        <a:pt x="251459" y="331"/>
                      </a:cubicBezTo>
                      <a:cubicBezTo>
                        <a:pt x="251459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9821" y="386072"/>
                        <a:pt x="14800" y="387830"/>
                        <a:pt x="19486" y="389294"/>
                      </a:cubicBezTo>
                      <a:cubicBezTo>
                        <a:pt x="3084" y="340967"/>
                        <a:pt x="101204" y="186904"/>
                        <a:pt x="143966" y="1180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7" name="Freeform: Shape 4626">
                  <a:extLst>
                    <a:ext uri="{FF2B5EF4-FFF2-40B4-BE49-F238E27FC236}">
                      <a16:creationId xmlns:a16="http://schemas.microsoft.com/office/drawing/2014/main" id="{2D1B8D93-4A8C-4778-9B61-1E72EE0BE0EC}"/>
                    </a:ext>
                  </a:extLst>
                </p:cNvPr>
                <p:cNvSpPr/>
                <p:nvPr/>
              </p:nvSpPr>
              <p:spPr>
                <a:xfrm>
                  <a:off x="4460628" y="5748854"/>
                  <a:ext cx="28611" cy="71756"/>
                </a:xfrm>
                <a:custGeom>
                  <a:avLst/>
                  <a:gdLst>
                    <a:gd name="connsiteX0" fmla="*/ 28612 w 28611"/>
                    <a:gd name="connsiteY0" fmla="*/ 2328 h 71756"/>
                    <a:gd name="connsiteX1" fmla="*/ 20118 w 28611"/>
                    <a:gd name="connsiteY1" fmla="*/ 63543 h 71756"/>
                    <a:gd name="connsiteX2" fmla="*/ 14553 w 28611"/>
                    <a:gd name="connsiteY2" fmla="*/ 71158 h 71756"/>
                    <a:gd name="connsiteX3" fmla="*/ 1958 w 28611"/>
                    <a:gd name="connsiteY3" fmla="*/ 17851 h 71756"/>
                    <a:gd name="connsiteX4" fmla="*/ 5473 w 28611"/>
                    <a:gd name="connsiteY4" fmla="*/ 10236 h 71756"/>
                    <a:gd name="connsiteX5" fmla="*/ 28612 w 28611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11" h="71756">
                      <a:moveTo>
                        <a:pt x="28612" y="2328"/>
                      </a:moveTo>
                      <a:cubicBezTo>
                        <a:pt x="28612" y="2328"/>
                        <a:pt x="13381" y="15508"/>
                        <a:pt x="20118" y="63543"/>
                      </a:cubicBezTo>
                      <a:cubicBezTo>
                        <a:pt x="20118" y="63543"/>
                        <a:pt x="18946" y="68815"/>
                        <a:pt x="14553" y="71158"/>
                      </a:cubicBezTo>
                      <a:cubicBezTo>
                        <a:pt x="9867" y="73794"/>
                        <a:pt x="-5364" y="69693"/>
                        <a:pt x="1958" y="17851"/>
                      </a:cubicBezTo>
                      <a:cubicBezTo>
                        <a:pt x="1958" y="17851"/>
                        <a:pt x="2544" y="14044"/>
                        <a:pt x="5473" y="10236"/>
                      </a:cubicBezTo>
                      <a:cubicBezTo>
                        <a:pt x="11624" y="2621"/>
                        <a:pt x="26562" y="-3530"/>
                        <a:pt x="28612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8" name="Freeform: Shape 4627">
                  <a:extLst>
                    <a:ext uri="{FF2B5EF4-FFF2-40B4-BE49-F238E27FC236}">
                      <a16:creationId xmlns:a16="http://schemas.microsoft.com/office/drawing/2014/main" id="{EF355AC4-0FC1-40F0-BD98-FB014E07C04E}"/>
                    </a:ext>
                  </a:extLst>
                </p:cNvPr>
                <p:cNvSpPr/>
                <p:nvPr/>
              </p:nvSpPr>
              <p:spPr>
                <a:xfrm>
                  <a:off x="4429020" y="5768312"/>
                  <a:ext cx="28586" cy="71629"/>
                </a:xfrm>
                <a:custGeom>
                  <a:avLst/>
                  <a:gdLst>
                    <a:gd name="connsiteX0" fmla="*/ 28587 w 28586"/>
                    <a:gd name="connsiteY0" fmla="*/ 2201 h 71629"/>
                    <a:gd name="connsiteX1" fmla="*/ 20093 w 28586"/>
                    <a:gd name="connsiteY1" fmla="*/ 63416 h 71629"/>
                    <a:gd name="connsiteX2" fmla="*/ 14528 w 28586"/>
                    <a:gd name="connsiteY2" fmla="*/ 71031 h 71629"/>
                    <a:gd name="connsiteX3" fmla="*/ 1933 w 28586"/>
                    <a:gd name="connsiteY3" fmla="*/ 17724 h 71629"/>
                    <a:gd name="connsiteX4" fmla="*/ 5448 w 28586"/>
                    <a:gd name="connsiteY4" fmla="*/ 10109 h 71629"/>
                    <a:gd name="connsiteX5" fmla="*/ 28587 w 28586"/>
                    <a:gd name="connsiteY5" fmla="*/ 2201 h 7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629">
                      <a:moveTo>
                        <a:pt x="28587" y="2201"/>
                      </a:moveTo>
                      <a:cubicBezTo>
                        <a:pt x="28587" y="2201"/>
                        <a:pt x="13356" y="15381"/>
                        <a:pt x="20093" y="63416"/>
                      </a:cubicBezTo>
                      <a:cubicBezTo>
                        <a:pt x="20093" y="63416"/>
                        <a:pt x="19214" y="68687"/>
                        <a:pt x="14528" y="71031"/>
                      </a:cubicBezTo>
                      <a:cubicBezTo>
                        <a:pt x="10134" y="73667"/>
                        <a:pt x="-5389" y="69566"/>
                        <a:pt x="1933" y="17724"/>
                      </a:cubicBezTo>
                      <a:cubicBezTo>
                        <a:pt x="1933" y="17724"/>
                        <a:pt x="2519" y="13916"/>
                        <a:pt x="5448" y="10109"/>
                      </a:cubicBezTo>
                      <a:cubicBezTo>
                        <a:pt x="11892" y="2493"/>
                        <a:pt x="26536" y="-3364"/>
                        <a:pt x="28587" y="22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9" name="Freeform: Shape 4628">
                  <a:extLst>
                    <a:ext uri="{FF2B5EF4-FFF2-40B4-BE49-F238E27FC236}">
                      <a16:creationId xmlns:a16="http://schemas.microsoft.com/office/drawing/2014/main" id="{A6188143-D9C2-44C6-A377-2BE37590DACC}"/>
                    </a:ext>
                  </a:extLst>
                </p:cNvPr>
                <p:cNvSpPr/>
                <p:nvPr/>
              </p:nvSpPr>
              <p:spPr>
                <a:xfrm>
                  <a:off x="4398852" y="5784880"/>
                  <a:ext cx="28586" cy="71756"/>
                </a:xfrm>
                <a:custGeom>
                  <a:avLst/>
                  <a:gdLst>
                    <a:gd name="connsiteX0" fmla="*/ 28587 w 28586"/>
                    <a:gd name="connsiteY0" fmla="*/ 2328 h 71756"/>
                    <a:gd name="connsiteX1" fmla="*/ 20093 w 28586"/>
                    <a:gd name="connsiteY1" fmla="*/ 63543 h 71756"/>
                    <a:gd name="connsiteX2" fmla="*/ 14528 w 28586"/>
                    <a:gd name="connsiteY2" fmla="*/ 71158 h 71756"/>
                    <a:gd name="connsiteX3" fmla="*/ 1933 w 28586"/>
                    <a:gd name="connsiteY3" fmla="*/ 17851 h 71756"/>
                    <a:gd name="connsiteX4" fmla="*/ 5448 w 28586"/>
                    <a:gd name="connsiteY4" fmla="*/ 10236 h 71756"/>
                    <a:gd name="connsiteX5" fmla="*/ 28587 w 28586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756">
                      <a:moveTo>
                        <a:pt x="28587" y="2328"/>
                      </a:moveTo>
                      <a:cubicBezTo>
                        <a:pt x="28587" y="2328"/>
                        <a:pt x="13356" y="15508"/>
                        <a:pt x="20093" y="63543"/>
                      </a:cubicBezTo>
                      <a:cubicBezTo>
                        <a:pt x="20093" y="63543"/>
                        <a:pt x="19214" y="68522"/>
                        <a:pt x="14528" y="71158"/>
                      </a:cubicBezTo>
                      <a:cubicBezTo>
                        <a:pt x="10134" y="73794"/>
                        <a:pt x="-5389" y="69693"/>
                        <a:pt x="1933" y="17851"/>
                      </a:cubicBezTo>
                      <a:cubicBezTo>
                        <a:pt x="1933" y="17851"/>
                        <a:pt x="2519" y="14044"/>
                        <a:pt x="5448" y="10236"/>
                      </a:cubicBezTo>
                      <a:cubicBezTo>
                        <a:pt x="11892" y="2621"/>
                        <a:pt x="26536" y="-3530"/>
                        <a:pt x="28587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370" name="组合 18">
            <a:extLst>
              <a:ext uri="{FF2B5EF4-FFF2-40B4-BE49-F238E27FC236}">
                <a16:creationId xmlns:a16="http://schemas.microsoft.com/office/drawing/2014/main" id="{7FC7F2C9-547C-44DA-BE2D-576EEA540224}"/>
              </a:ext>
            </a:extLst>
          </p:cNvPr>
          <p:cNvGrpSpPr/>
          <p:nvPr/>
        </p:nvGrpSpPr>
        <p:grpSpPr>
          <a:xfrm>
            <a:off x="1966543" y="744080"/>
            <a:ext cx="9037788" cy="1225703"/>
            <a:chOff x="1317" y="2998"/>
            <a:chExt cx="16681" cy="3743"/>
          </a:xfrm>
        </p:grpSpPr>
        <p:grpSp>
          <p:nvGrpSpPr>
            <p:cNvPr id="4514" name="组合 15">
              <a:extLst>
                <a:ext uri="{FF2B5EF4-FFF2-40B4-BE49-F238E27FC236}">
                  <a16:creationId xmlns:a16="http://schemas.microsoft.com/office/drawing/2014/main" id="{B928D58F-ACE9-4D3D-AAFD-C67A10627760}"/>
                </a:ext>
              </a:extLst>
            </p:cNvPr>
            <p:cNvGrpSpPr/>
            <p:nvPr/>
          </p:nvGrpSpPr>
          <p:grpSpPr>
            <a:xfrm>
              <a:off x="1317" y="3053"/>
              <a:ext cx="16681" cy="3688"/>
              <a:chOff x="1020" y="2328"/>
              <a:chExt cx="11012" cy="7599"/>
            </a:xfrm>
          </p:grpSpPr>
          <p:sp>
            <p:nvSpPr>
              <p:cNvPr id="4605" name="圆角矩形 14">
                <a:extLst>
                  <a:ext uri="{FF2B5EF4-FFF2-40B4-BE49-F238E27FC236}">
                    <a16:creationId xmlns:a16="http://schemas.microsoft.com/office/drawing/2014/main" id="{27AA86E9-22DA-4FD2-916F-02560B1C5D2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44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30" name="圆角矩形 13">
                <a:extLst>
                  <a:ext uri="{FF2B5EF4-FFF2-40B4-BE49-F238E27FC236}">
                    <a16:creationId xmlns:a16="http://schemas.microsoft.com/office/drawing/2014/main" id="{3C2F7103-6139-43D3-A8F7-14957F323C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579" name="文本框 17">
              <a:extLst>
                <a:ext uri="{FF2B5EF4-FFF2-40B4-BE49-F238E27FC236}">
                  <a16:creationId xmlns:a16="http://schemas.microsoft.com/office/drawing/2014/main" id="{B8BCF58A-6E60-403F-B470-A20221933EF2}"/>
                </a:ext>
              </a:extLst>
            </p:cNvPr>
            <p:cNvSpPr txBox="1"/>
            <p:nvPr/>
          </p:nvSpPr>
          <p:spPr>
            <a:xfrm>
              <a:off x="1866" y="2998"/>
              <a:ext cx="15829" cy="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dẫn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con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368264-13F6-4E30-9A96-9D7E7D92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407" y="2301241"/>
            <a:ext cx="3276600" cy="1219200"/>
          </a:xfrm>
          <a:prstGeom prst="rect">
            <a:avLst/>
          </a:prstGeom>
        </p:spPr>
      </p:pic>
      <p:pic>
        <p:nvPicPr>
          <p:cNvPr id="4632" name="Picture 4631">
            <a:extLst>
              <a:ext uri="{FF2B5EF4-FFF2-40B4-BE49-F238E27FC236}">
                <a16:creationId xmlns:a16="http://schemas.microsoft.com/office/drawing/2014/main" id="{279CCC26-E00C-40E0-BE6A-82721F7B7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277" y="2272161"/>
            <a:ext cx="3333750" cy="1238250"/>
          </a:xfrm>
          <a:prstGeom prst="rect">
            <a:avLst/>
          </a:prstGeom>
        </p:spPr>
      </p:pic>
      <p:pic>
        <p:nvPicPr>
          <p:cNvPr id="4634" name="Picture 4633">
            <a:extLst>
              <a:ext uri="{FF2B5EF4-FFF2-40B4-BE49-F238E27FC236}">
                <a16:creationId xmlns:a16="http://schemas.microsoft.com/office/drawing/2014/main" id="{DA956725-AE0B-4A91-BED4-E031A0125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792" y="4308758"/>
            <a:ext cx="3011817" cy="1318169"/>
          </a:xfrm>
          <a:prstGeom prst="rect">
            <a:avLst/>
          </a:prstGeom>
        </p:spPr>
      </p:pic>
      <p:pic>
        <p:nvPicPr>
          <p:cNvPr id="4636" name="Picture 4635">
            <a:extLst>
              <a:ext uri="{FF2B5EF4-FFF2-40B4-BE49-F238E27FC236}">
                <a16:creationId xmlns:a16="http://schemas.microsoft.com/office/drawing/2014/main" id="{5DF8F236-CA06-42B6-902D-94D3A45D7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684" y="4322865"/>
            <a:ext cx="3305175" cy="132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5809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306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THẢO LUẬN NHÓM BỐN</a:t>
              </a: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6531010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6531010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7538790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nổi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674462" y="5147828"/>
            <a:ext cx="10114780" cy="1247817"/>
            <a:chOff x="674462" y="5068906"/>
            <a:chExt cx="10114780" cy="1247817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849453"/>
              <a:chOff x="1317" y="3053"/>
              <a:chExt cx="16574" cy="3965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314" y="3416"/>
                <a:ext cx="15381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khi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333663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781082" y="543740"/>
            <a:ext cx="7842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4DD72-BB7B-4D09-9B5E-D356507C6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936" y="1121007"/>
            <a:ext cx="4573677" cy="251264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7434D9B-3C86-4338-A774-9CFA8304E319}"/>
              </a:ext>
            </a:extLst>
          </p:cNvPr>
          <p:cNvSpPr txBox="1"/>
          <p:nvPr/>
        </p:nvSpPr>
        <p:spPr>
          <a:xfrm>
            <a:off x="685968" y="951510"/>
            <a:ext cx="163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Du lịch Ninh Thuận">
            <a:extLst>
              <a:ext uri="{FF2B5EF4-FFF2-40B4-BE49-F238E27FC236}">
                <a16:creationId xmlns:a16="http://schemas.microsoft.com/office/drawing/2014/main" id="{9736197E-275E-4E54-BB32-1E45E36A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89" y="1445783"/>
            <a:ext cx="4063605" cy="2519435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17">
            <a:extLst>
              <a:ext uri="{FF2B5EF4-FFF2-40B4-BE49-F238E27FC236}">
                <a16:creationId xmlns:a16="http://schemas.microsoft.com/office/drawing/2014/main" id="{428AFC9D-190D-4E8C-97BD-9DE4F32014A3}"/>
              </a:ext>
            </a:extLst>
          </p:cNvPr>
          <p:cNvSpPr txBox="1"/>
          <p:nvPr/>
        </p:nvSpPr>
        <p:spPr>
          <a:xfrm>
            <a:off x="895593" y="4127924"/>
            <a:ext cx="10650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Chào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mình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Tí</a:t>
            </a:r>
            <a:r>
              <a:rPr kumimoji="0" lang="en-US" sz="3200" u="none" strike="noStrike" kern="1200" cap="none" spc="-1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.</a:t>
            </a:r>
            <a:r>
              <a:rPr kumimoji="0" lang="en-US" sz="3200" u="none" strike="noStrike" kern="1200" cap="none" spc="-15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 smtClean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Giới</a:t>
            </a:r>
            <a:r>
              <a:rPr kumimoji="0" lang="en-US" sz="3200" u="none" strike="noStrike" kern="1200" cap="none" spc="-150" normalizeH="0" baseline="0" noProof="0" dirty="0" smtClean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thiệu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Ninh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cảnh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tỉnh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Ninh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Thuận</a:t>
            </a:r>
            <a:r>
              <a:rPr kumimoji="0" lang="en-US" sz="3200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.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Nơi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đây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rất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đẹp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nước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biển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trong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xanh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en-US" sz="3200" spc="-150" dirty="0" err="1" smtClean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những</a:t>
            </a:r>
            <a:r>
              <a:rPr lang="en-US" sz="3200" spc="-150" dirty="0" smtClean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đồi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núi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cao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hùng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vĩ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. </a:t>
            </a:r>
            <a:r>
              <a:rPr lang="en-US" sz="3200" spc="-150" dirty="0" err="1" smtClean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Mỗi</a:t>
            </a:r>
            <a:r>
              <a:rPr lang="en-US" sz="3200" spc="-150" dirty="0" smtClean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lần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đến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đây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mình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cảm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thấy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thật</a:t>
            </a:r>
            <a:r>
              <a:rPr lang="en-US" sz="3200" spc="-150" dirty="0">
                <a:solidFill>
                  <a:srgbClr val="0294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sảng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n-US" sz="3200" spc="-150" dirty="0" err="1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khoái</a:t>
            </a:r>
            <a:r>
              <a:rPr lang="en-US" sz="3200" spc="-150" dirty="0">
                <a:solidFill>
                  <a:srgbClr val="FF0000"/>
                </a:solidFill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u="none" strike="noStrike" kern="1200" cap="none" spc="-150" normalizeH="0" baseline="0" noProof="0" dirty="0">
              <a:ln>
                <a:noFill/>
              </a:ln>
              <a:solidFill>
                <a:srgbClr val="029400"/>
              </a:solidFill>
              <a:effectLst/>
              <a:uLnTx/>
              <a:uFillTx/>
              <a:latin typeface="Arial" panose="020B0604020202020204" pitchFamily="34" charset="0"/>
              <a:ea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FEB36-306E-4344-AC2F-518A77E64E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72"/>
          <a:stretch/>
        </p:blipFill>
        <p:spPr>
          <a:xfrm>
            <a:off x="8334703" y="1783353"/>
            <a:ext cx="3069021" cy="17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486909" y="18482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Khi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sử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dụng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minh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họa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thêm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455625" cy="3366505"/>
            <a:chOff x="1852946" y="-485322"/>
            <a:chExt cx="7455625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957251" y="1557744"/>
              <a:ext cx="435132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541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369DF-5F06-4308-BD19-4D58154A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8" y="1178560"/>
            <a:ext cx="11642990" cy="4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Google Shape;481;p49">
            <a:extLst>
              <a:ext uri="{FF2B5EF4-FFF2-40B4-BE49-F238E27FC236}">
                <a16:creationId xmlns:a16="http://schemas.microsoft.com/office/drawing/2014/main" id="{684DA3CD-5195-4862-8609-B79722FEBD59}"/>
              </a:ext>
            </a:extLst>
          </p:cNvPr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482;p49">
            <a:extLst>
              <a:ext uri="{FF2B5EF4-FFF2-40B4-BE49-F238E27FC236}">
                <a16:creationId xmlns:a16="http://schemas.microsoft.com/office/drawing/2014/main" id="{722BA89F-95C4-48FD-A559-186F640E91B6}"/>
              </a:ext>
            </a:extLst>
          </p:cNvPr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485;p49">
            <a:extLst>
              <a:ext uri="{FF2B5EF4-FFF2-40B4-BE49-F238E27FC236}">
                <a16:creationId xmlns:a16="http://schemas.microsoft.com/office/drawing/2014/main" id="{1E03873B-2E8E-4351-92AF-F9E5A7AEBBA1}"/>
              </a:ext>
            </a:extLst>
          </p:cNvPr>
          <p:cNvSpPr txBox="1">
            <a:spLocks/>
          </p:cNvSpPr>
          <p:nvPr/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7" name="Google Shape;486;p49">
            <a:extLst>
              <a:ext uri="{FF2B5EF4-FFF2-40B4-BE49-F238E27FC236}">
                <a16:creationId xmlns:a16="http://schemas.microsoft.com/office/drawing/2014/main" id="{520B65D2-F392-4406-9B69-5AAF7D5991BC}"/>
              </a:ext>
            </a:extLst>
          </p:cNvPr>
          <p:cNvSpPr txBox="1">
            <a:spLocks/>
          </p:cNvSpPr>
          <p:nvPr/>
        </p:nvSpPr>
        <p:spPr>
          <a:xfrm>
            <a:off x="3001741" y="731302"/>
            <a:ext cx="6710429" cy="882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8" name="Google Shape;488;p49">
            <a:extLst>
              <a:ext uri="{FF2B5EF4-FFF2-40B4-BE49-F238E27FC236}">
                <a16:creationId xmlns:a16="http://schemas.microsoft.com/office/drawing/2014/main" id="{8685C514-2E4F-4A1A-801A-8CF02C4B8407}"/>
              </a:ext>
            </a:extLst>
          </p:cNvPr>
          <p:cNvSpPr txBox="1">
            <a:spLocks/>
          </p:cNvSpPr>
          <p:nvPr/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yêu quý, trân trọng và tự hào về truyền thống lịch sử, văn hóa của đất nước.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Google Shape;491;p49">
            <a:extLst>
              <a:ext uri="{FF2B5EF4-FFF2-40B4-BE49-F238E27FC236}">
                <a16:creationId xmlns:a16="http://schemas.microsoft.com/office/drawing/2014/main" id="{DF6F2CA5-A4DC-441D-BBC3-E88AFF3C02B7}"/>
              </a:ext>
            </a:extLst>
          </p:cNvPr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20" name="Google Shape;492;p49">
            <a:extLst>
              <a:ext uri="{FF2B5EF4-FFF2-40B4-BE49-F238E27FC236}">
                <a16:creationId xmlns:a16="http://schemas.microsoft.com/office/drawing/2014/main" id="{D9B96436-0084-4325-AB65-55F9458BF6A9}"/>
              </a:ext>
            </a:extLst>
          </p:cNvPr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rgbClr val="7030A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riracha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0833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13">
            <a:extLst>
              <a:ext uri="{FF2B5EF4-FFF2-40B4-BE49-F238E27FC236}">
                <a16:creationId xmlns:a16="http://schemas.microsoft.com/office/drawing/2014/main" id="{837666A5-6B2C-43D4-ABCB-84CAE8125988}"/>
              </a:ext>
            </a:extLst>
          </p:cNvPr>
          <p:cNvSpPr/>
          <p:nvPr/>
        </p:nvSpPr>
        <p:spPr>
          <a:xfrm>
            <a:off x="674247" y="2664276"/>
            <a:ext cx="10843506" cy="2016377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5F77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Quê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hát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quê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5216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420367" y="2899645"/>
            <a:ext cx="7445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  <a:p>
            <a:pPr lvl="0" algn="ctr">
              <a:lnSpc>
                <a:spcPct val="150000"/>
              </a:lnSpc>
            </a:pPr>
            <a:r>
              <a:rPr kumimoji="0" lang="en-US" sz="3600" b="1" i="0" strike="noStrike" kern="1200" cap="none" spc="0" normalizeH="0" baseline="0" noProof="0" dirty="0" err="1">
                <a:ln w="10160">
                  <a:solidFill>
                    <a:srgbClr val="108539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3600" b="1" i="0" strike="noStrike" kern="1200" cap="none" spc="0" normalizeH="0" noProof="0" dirty="0">
                <a:ln w="10160">
                  <a:solidFill>
                    <a:srgbClr val="108539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en-US" sz="3200" b="1" i="0" strike="noStrike" kern="1200" cap="none" spc="0" normalizeH="0" baseline="0" noProof="0" dirty="0">
              <a:ln w="10160">
                <a:solidFill>
                  <a:srgbClr val="108539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626118" cy="3366505"/>
            <a:chOff x="1852946" y="-485322"/>
            <a:chExt cx="762611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786754" y="1557744"/>
              <a:ext cx="469231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小考拉体" panose="02000503000000000000" pitchFamily="2" charset="-122"/>
                  <a:cs typeface="Arial" panose="020B0604020202020204" pitchFamily="34" charset="0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小考拉体" panose="02000503000000000000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小考拉体" panose="02000503000000000000" pitchFamily="2" charset="-122"/>
                  <a:cs typeface="Arial" panose="020B0604020202020204" pitchFamily="34" charset="0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小考拉体" panose="02000503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32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75986" y="244376"/>
            <a:ext cx="11780712" cy="6451063"/>
          </a:xfrm>
          <a:prstGeom prst="roundRect">
            <a:avLst>
              <a:gd name="adj" fmla="val 11155"/>
            </a:avLst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766741" y="479569"/>
            <a:ext cx="1065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?</a:t>
            </a:r>
          </a:p>
        </p:txBody>
      </p:sp>
      <p:pic>
        <p:nvPicPr>
          <p:cNvPr id="138" name="Google Shape;1025;p13" descr="2">
            <a:extLst>
              <a:ext uri="{FF2B5EF4-FFF2-40B4-BE49-F238E27FC236}">
                <a16:creationId xmlns:a16="http://schemas.microsoft.com/office/drawing/2014/main" id="{4B9B76D2-AF7F-4DA8-B75E-F1F3CEB8B8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2030" y="2348355"/>
            <a:ext cx="2055726" cy="223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66928-81BD-4ED7-ABB4-B2FAED6976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60" r="347" b="3561"/>
          <a:stretch/>
        </p:blipFill>
        <p:spPr>
          <a:xfrm>
            <a:off x="109162" y="1106654"/>
            <a:ext cx="8239095" cy="5041235"/>
          </a:xfrm>
          <a:prstGeom prst="rect">
            <a:avLst/>
          </a:prstGeom>
        </p:spPr>
      </p:pic>
      <p:pic>
        <p:nvPicPr>
          <p:cNvPr id="139" name="Google Shape;1026;p13" descr="1">
            <a:extLst>
              <a:ext uri="{FF2B5EF4-FFF2-40B4-BE49-F238E27FC236}">
                <a16:creationId xmlns:a16="http://schemas.microsoft.com/office/drawing/2014/main" id="{CAFCAB26-BC7A-40FE-B5D1-A7E2F2F4A4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3302" y="2533965"/>
            <a:ext cx="1916783" cy="207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027;p13" descr="3">
            <a:extLst>
              <a:ext uri="{FF2B5EF4-FFF2-40B4-BE49-F238E27FC236}">
                <a16:creationId xmlns:a16="http://schemas.microsoft.com/office/drawing/2014/main" id="{83175CCB-BA0F-4952-BC20-EF6BCC1ADCE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06420" y="2538921"/>
            <a:ext cx="1880337" cy="204003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028;p13">
            <a:extLst>
              <a:ext uri="{FF2B5EF4-FFF2-40B4-BE49-F238E27FC236}">
                <a16:creationId xmlns:a16="http://schemas.microsoft.com/office/drawing/2014/main" id="{0DB6BE24-8B63-44EA-932D-93B78822ADA6}"/>
              </a:ext>
            </a:extLst>
          </p:cNvPr>
          <p:cNvSpPr/>
          <p:nvPr/>
        </p:nvSpPr>
        <p:spPr>
          <a:xfrm>
            <a:off x="8695493" y="4019602"/>
            <a:ext cx="2931723" cy="11878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luận</a:t>
            </a:r>
            <a:endParaRPr lang="en-US" sz="32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212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41300" y="365760"/>
            <a:ext cx="11465197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0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a. Minh rủ các bạn tham gia cuộc thi “Tìm hiểu về đất nước, con người Việt Nam”. Ngọc lại khuyên các bạn không nên tham gia vì mất thời gian.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753414" y="911272"/>
            <a:ext cx="5880875" cy="3896464"/>
            <a:chOff x="7969795" y="1863401"/>
            <a:chExt cx="6117520" cy="3897479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ound2Diag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Khuyên Ngọc và các bạn tham gia vì sẽ khám phá được nhiều điều thú vị về đất nước và con người Việt Nam.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1079" y="1863401"/>
              <a:ext cx="996236" cy="1075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79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87383" y="378823"/>
            <a:ext cx="11429999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326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b. Thầy giáo yêu cầu giới thiệu về vẻ đẹp của quê hương, đất nước. Tuấn cho rằng “Quê mình nghèo, chẳng có gì đẹp”</a:t>
              </a:r>
            </a:p>
          </p:txBody>
        </p:sp>
      </p:grp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BEFF089A-6768-4E4F-948C-0591BB83A63A}"/>
              </a:ext>
            </a:extLst>
          </p:cNvPr>
          <p:cNvSpPr/>
          <p:nvPr/>
        </p:nvSpPr>
        <p:spPr>
          <a:xfrm>
            <a:off x="5711053" y="1857446"/>
            <a:ext cx="5808666" cy="3483102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Khuyên Tuấn rằng đất nước nào cũng có vẻ đẹp riêng. Hãy giới thiệu về vẻ đẹp của cảnh vật đất nước, quê hương của mình.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EA8DF57B-2523-DF6F-D121-6658F27D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819" y="1130207"/>
            <a:ext cx="957698" cy="107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3016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8297" y="378823"/>
            <a:ext cx="11439086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238495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8"/>
              <a:ext cx="6767991" cy="344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c.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phong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trào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lành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đùm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gom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sách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vở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dùng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cũ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khó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khăn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. Linh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cất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kỉ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niệm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alatino Linotype" panose="0204050205050503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67582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 cũ có thể cất làm kỉ niệm nhưng có nhiều đồ để lâu sẽ hỏng chúng ta lên chia sẻ cho những người khó khăn.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2704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EE197910FB6144AD31B5DB4F794066" ma:contentTypeVersion="0" ma:contentTypeDescription="Create a new document." ma:contentTypeScope="" ma:versionID="9f13da90f0d806d386b250171970f6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3921197b43f99478561f3a031dba2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4E6C97-EDA8-47CC-9933-5B1757621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FBDDAAD-C0AA-4A24-8421-3071F643C2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5017020-8B19-418D-A360-EDB4153AFE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330</TotalTime>
  <Words>515</Words>
  <Application>Microsoft Office PowerPoint</Application>
  <PresentationFormat>Widescreen</PresentationFormat>
  <Paragraphs>40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#9Slide03 AmpleSoft Bold</vt:lpstr>
      <vt:lpstr>Arial</vt:lpstr>
      <vt:lpstr>Baloo 2</vt:lpstr>
      <vt:lpstr>Calibri</vt:lpstr>
      <vt:lpstr>Calibri Light</vt:lpstr>
      <vt:lpstr>Coiny</vt:lpstr>
      <vt:lpstr>等线</vt:lpstr>
      <vt:lpstr>Palatino Linotype</vt:lpstr>
      <vt:lpstr>Sriracha</vt:lpstr>
      <vt:lpstr>Times New Roman</vt:lpstr>
      <vt:lpstr>字魂58号-创中黑</vt:lpstr>
      <vt:lpstr>小考拉体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Hp</cp:lastModifiedBy>
  <cp:revision>13</cp:revision>
  <dcterms:created xsi:type="dcterms:W3CDTF">2022-10-01T12:03:54Z</dcterms:created>
  <dcterms:modified xsi:type="dcterms:W3CDTF">2025-09-28T17:23:30Z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0x010100FBEE197910FB6144AD31B5DB4F794066</vt:lpwstr>
  </property>
</Properties>
</file>