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  <p:sldMasterId id="2147483701" r:id="rId2"/>
    <p:sldMasterId id="2147483725" r:id="rId3"/>
    <p:sldMasterId id="2147483762" r:id="rId4"/>
    <p:sldMasterId id="2147483778" r:id="rId5"/>
    <p:sldMasterId id="2147483790" r:id="rId6"/>
    <p:sldMasterId id="2147483802" r:id="rId7"/>
    <p:sldMasterId id="2147483816" r:id="rId8"/>
  </p:sldMasterIdLst>
  <p:notesMasterIdLst>
    <p:notesMasterId r:id="rId19"/>
  </p:notesMasterIdLst>
  <p:sldIdLst>
    <p:sldId id="300" r:id="rId9"/>
    <p:sldId id="302" r:id="rId10"/>
    <p:sldId id="303" r:id="rId11"/>
    <p:sldId id="293" r:id="rId12"/>
    <p:sldId id="305" r:id="rId13"/>
    <p:sldId id="304" r:id="rId14"/>
    <p:sldId id="307" r:id="rId15"/>
    <p:sldId id="294" r:id="rId16"/>
    <p:sldId id="309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6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854571"/>
      </p:ext>
    </p:extLst>
  </p:cSld>
  <p:clrMapOvr>
    <a:masterClrMapping/>
  </p:clrMapOvr>
  <p:transition spd="med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A4C4FC-A4FF-4B43-B3C1-44CDE29B85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1500200"/>
      </p:ext>
    </p:extLst>
  </p:cSld>
  <p:clrMapOvr>
    <a:masterClrMapping/>
  </p:clrMapOvr>
  <p:transition spd="med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994719"/>
      </p:ext>
    </p:extLst>
  </p:cSld>
  <p:clrMapOvr>
    <a:masterClrMapping/>
  </p:clrMapOvr>
  <p:transition spd="med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C26F2-636E-4335-99D3-BA625B97527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5B92-DB5E-4B25-ABA3-6F0EFC92F25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55852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2FF09-4565-4C74-8F90-E3BB45A88A2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3A567-85BB-4EE1-90A0-F46D3D8CBE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21256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6AA6-7430-40B4-A80A-F03A04C0C23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0D9D44-0642-4345-BF66-B6EF4F5C60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08932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ECB6BE-94DB-4418-A681-06F868AA3CC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2BB98-5D58-48AD-BEAE-8D794E14DD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52273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E8DD-CAE8-4845-9FF8-C9C50E91C7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3983E0-622D-4EBE-9091-3579ABB8C6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795320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B8259A-9194-47FF-B7CC-DC42394BF07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622B4-64AE-485B-8974-A525CD3B22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307255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53C58-DF66-44D4-8CE4-CEFEA4F776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DEBFE-7B77-4BB0-9CC4-24568358A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69603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18C93-81C5-4B19-B97E-C59AEF8C080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64D3A-8B3C-4739-B082-8E5DCBA520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38357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CCDC9-E1C9-452A-B4A1-9985350602D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5B25B-6091-4373-B89E-C75E391D1D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20714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4B56A-6CBA-49A1-A6AC-59AFDAD70CF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32041-7CF2-476B-9E1B-8D9E124DF6C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20709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3E7DB-8D43-4FF7-8B86-A536A2403C6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09A5F-109E-47A3-B01B-FCF84BB772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25556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C26F2-636E-4335-99D3-BA625B97527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35B92-DB5E-4B25-ABA3-6F0EFC92F25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7925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2FF09-4565-4C74-8F90-E3BB45A88A2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3A567-85BB-4EE1-90A0-F46D3D8CBE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64037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6AA6-7430-40B4-A80A-F03A04C0C23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0D9D44-0642-4345-BF66-B6EF4F5C60E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51649"/>
      </p:ext>
    </p:extLst>
  </p:cSld>
  <p:clrMapOvr>
    <a:masterClrMapping/>
  </p:clrMapOvr>
  <p:transition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ECB6BE-94DB-4418-A681-06F868AA3CC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2BB98-5D58-48AD-BEAE-8D794E14DDB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43475"/>
      </p:ext>
    </p:extLst>
  </p:cSld>
  <p:clrMapOvr>
    <a:masterClrMapping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E8DD-CAE8-4845-9FF8-C9C50E91C7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3983E0-622D-4EBE-9091-3579ABB8C6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49868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B8259A-9194-47FF-B7CC-DC42394BF07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0622B4-64AE-485B-8974-A525CD3B22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0814"/>
      </p:ext>
    </p:extLst>
  </p:cSld>
  <p:clrMapOvr>
    <a:masterClrMapping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53C58-DF66-44D4-8CE4-CEFEA4F7768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DEBFE-7B77-4BB0-9CC4-24568358A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65547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18C93-81C5-4B19-B97E-C59AEF8C080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A64D3A-8B3C-4739-B082-8E5DCBA520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82028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CCDC9-E1C9-452A-B4A1-9985350602D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5B25B-6091-4373-B89E-C75E391D1D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07276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E4B56A-6CBA-49A1-A6AC-59AFDAD70CF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32041-7CF2-476B-9E1B-8D9E124DF6C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743302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3E7DB-8D43-4FF7-8B86-A536A2403C6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09A5F-109E-47A3-B01B-FCF84BB7725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303653"/>
      </p:ext>
    </p:extLst>
  </p:cSld>
  <p:clrMapOvr>
    <a:masterClrMapping/>
  </p:clrMapOvr>
  <p:transition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73D2A1-5FBD-4AFA-8193-19B893CCCC20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692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32FE2-86EA-45E0-AC01-F96E72B87C0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388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458505-C92F-4C82-9103-D968AF64C80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562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B5581-F994-487F-8BCD-4888B8E916C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1905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1E0259-E3FF-4E0A-A009-C75EE1A97181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364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AA4F4-1AF7-4472-B432-D3DDDA43F266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3220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61B80D-E4D6-43B7-88B8-DEC2A9B509FA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5550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890F2-CAAA-4D39-BC78-175342D7A414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20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95379-5CD1-4E27-902C-2B20E81AACD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38778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C4F4CC-562C-429B-93ED-C75011655783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2082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E02B9-1870-4C7C-B9C7-54C765EF8A9C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8380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58B4B-152C-4A6C-AA75-69227477E272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82119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05A388-297D-4CD6-813C-B0A31D259AD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02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A8A1F0-D374-42E8-9F93-9E39D7CEEF4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583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9ECEB-7214-4288-BB77-74277F06F12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072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D9DAD0-2A8B-4B42-ACAA-6A1DEFFDDC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71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1EAB71-8839-40E2-B490-5E360AB3DAD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4710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FF81E-98D9-4B17-A4F1-5A1E801C38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395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193C7-DD89-4B0F-A456-75A5AAEEA72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11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47E07E-DE0B-4E5E-BEFE-00C266582BF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740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039C3-B126-4AF1-A278-00E67663E4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5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D8DB55-ADC4-4DAF-8AAB-FAE18A0A32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684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209C5-E8CE-44CB-AB12-67FD0BADF3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0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77C4F-916C-4605-B15E-9F6E3C71955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0EA0E-445E-41D2-9F94-2025A934C6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8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77C4F-916C-4605-B15E-9F6E3C71955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15/10/2025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A0EA0E-445E-41D2-9F94-2025A934C6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 charset="0"/>
            </a:endParaRPr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72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B5CE6-4BA4-4749-B4FD-4BD508873CEE}" type="slidenum">
              <a:rPr kumimoji="0" lang="en-US" alt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9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326C5-EE17-4706-A31B-49288206EE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" y="647467"/>
            <a:ext cx="10833641" cy="5357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64" y="4367753"/>
            <a:ext cx="2301335" cy="18505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97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8" y="1169611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9" y="3372442"/>
            <a:ext cx="2369863" cy="33474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8642" y="3867655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7705" y="3533230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2060"/>
                </a:solidFill>
                <a:latin typeface="HP001 5 hàng" panose="020B0603050302020204" pitchFamily="34" charset="0"/>
              </a:rPr>
              <a:t>Đ</a:t>
            </a:r>
            <a:endParaRPr kumimoji="0" lang="en-US" sz="11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63196" y="2137215"/>
            <a:ext cx="5405131" cy="1025522"/>
            <a:chOff x="2622494" y="2094136"/>
            <a:chExt cx="5405131" cy="1025522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859A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</p:grp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95983"/>
            <a:ext cx="1450596" cy="14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9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3316605" y="2079625"/>
            <a:ext cx="5852795" cy="16630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2. Em muốn trường mình có những thay đổi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1E9B7-F59E-46E6-B0BB-04D5EA102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E5B2ED-E4DF-41C6-A69A-B7DFA53B2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7B885-C217-4D5F-999E-9526352F5973}"/>
              </a:ext>
            </a:extLst>
          </p:cNvPr>
          <p:cNvSpPr txBox="1"/>
          <p:nvPr/>
        </p:nvSpPr>
        <p:spPr>
          <a:xfrm>
            <a:off x="3412669" y="120646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Hẹn gặp lại các con!</a:t>
            </a:r>
            <a:endParaRPr lang="en-US" sz="88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B7411-456A-4AB9-8FA5-C84837C4B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7" name="1">
            <a:extLst>
              <a:ext uri="{FF2B5EF4-FFF2-40B4-BE49-F238E27FC236}">
                <a16:creationId xmlns:a16="http://schemas.microsoft.com/office/drawing/2014/main" id="{64E6B4FC-09D6-4813-89B5-540F5F9E9313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9" name="10">
              <a:extLst>
                <a:ext uri="{FF2B5EF4-FFF2-40B4-BE49-F238E27FC236}">
                  <a16:creationId xmlns:a16="http://schemas.microsoft.com/office/drawing/2014/main" id="{C5E7F436-396B-4609-89B6-B2DED3128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0" name="13">
              <a:extLst>
                <a:ext uri="{FF2B5EF4-FFF2-40B4-BE49-F238E27FC236}">
                  <a16:creationId xmlns:a16="http://schemas.microsoft.com/office/drawing/2014/main" id="{8B9C1986-4FEE-4A32-9BF0-ED82FA28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1" name="16">
              <a:extLst>
                <a:ext uri="{FF2B5EF4-FFF2-40B4-BE49-F238E27FC236}">
                  <a16:creationId xmlns:a16="http://schemas.microsoft.com/office/drawing/2014/main" id="{03EF4ADC-6383-448D-974E-51592C00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174" y="2706074"/>
            <a:ext cx="7413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cs typeface="#9Slide03 Arima Madurai Black" panose="00000A00000000000000" pitchFamily="2" charset="0"/>
              </a:rPr>
              <a:t>Hướng dẫn 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cs typeface="#9Slide03 Arima Madurai Black" panose="00000A00000000000000" pitchFamily="2" charset="0"/>
              </a:rPr>
              <a:t>chữ hoa </a:t>
            </a:r>
            <a:r>
              <a:rPr lang="en-US" sz="6000" b="1">
                <a:solidFill>
                  <a:srgbClr val="7F6000"/>
                </a:solidFill>
                <a:latin typeface="HP001 4 hàng" panose="020B0603050302020204" pitchFamily="34" charset="0"/>
                <a:cs typeface="#9Slide03 Arima Madurai Black" panose="00000A00000000000000" pitchFamily="2" charset="0"/>
              </a:rPr>
              <a:t>Đ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HP001 4 hàng" panose="020B060305030202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51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653263" y="2515827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33E45B0-7FAF-492E-B62A-D7611E66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03956C0-31A9-4080-85B5-CAF378795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CFBE8A-F195-431F-81E5-727621720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19" t="9066" r="27689" b="9199"/>
          <a:stretch/>
        </p:blipFill>
        <p:spPr>
          <a:xfrm>
            <a:off x="1540035" y="1944800"/>
            <a:ext cx="4559968" cy="4731179"/>
          </a:xfrm>
          <a:prstGeom prst="rect">
            <a:avLst/>
          </a:prstGeom>
        </p:spPr>
      </p:pic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F11AD2D7-EE4E-463E-82A7-957216C5E598}"/>
              </a:ext>
            </a:extLst>
          </p:cNvPr>
          <p:cNvCxnSpPr>
            <a:cxnSpLocks/>
          </p:cNvCxnSpPr>
          <p:nvPr/>
        </p:nvCxnSpPr>
        <p:spPr>
          <a:xfrm>
            <a:off x="6091977" y="2871684"/>
            <a:ext cx="0" cy="36053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42C7D7-2202-4962-9500-013437194E8E}"/>
              </a:ext>
            </a:extLst>
          </p:cNvPr>
          <p:cNvCxnSpPr>
            <a:cxnSpLocks/>
          </p:cNvCxnSpPr>
          <p:nvPr/>
        </p:nvCxnSpPr>
        <p:spPr>
          <a:xfrm>
            <a:off x="1587588" y="1971710"/>
            <a:ext cx="30570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19">
            <a:extLst>
              <a:ext uri="{FF2B5EF4-FFF2-40B4-BE49-F238E27FC236}">
                <a16:creationId xmlns:a16="http://schemas.microsoft.com/office/drawing/2014/main" id="{73F71BC0-BA0F-AEE4-EC22-8603304D64E8}"/>
              </a:ext>
            </a:extLst>
          </p:cNvPr>
          <p:cNvSpPr txBox="1"/>
          <p:nvPr/>
        </p:nvSpPr>
        <p:spPr>
          <a:xfrm>
            <a:off x="2176818" y="1330305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</a:p>
        </p:txBody>
      </p:sp>
      <p:sp>
        <p:nvSpPr>
          <p:cNvPr id="8" name="Hộp Văn bản 16">
            <a:extLst>
              <a:ext uri="{FF2B5EF4-FFF2-40B4-BE49-F238E27FC236}">
                <a16:creationId xmlns:a16="http://schemas.microsoft.com/office/drawing/2014/main" id="{936DADBE-DF0C-7D52-FBCB-8EF2483438BC}"/>
              </a:ext>
            </a:extLst>
          </p:cNvPr>
          <p:cNvSpPr txBox="1"/>
          <p:nvPr/>
        </p:nvSpPr>
        <p:spPr>
          <a:xfrm>
            <a:off x="6100003" y="4107688"/>
            <a:ext cx="162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73166" y="1944172"/>
            <a:ext cx="4787005" cy="4731179"/>
            <a:chOff x="7373166" y="1944172"/>
            <a:chExt cx="4787005" cy="47311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CFBE8A-F195-431F-81E5-727621720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557" t="9066" r="26947" b="9199"/>
            <a:stretch/>
          </p:blipFill>
          <p:spPr>
            <a:xfrm>
              <a:off x="7373166" y="1944172"/>
              <a:ext cx="4787005" cy="473117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8758989" y="5029200"/>
              <a:ext cx="685800" cy="0"/>
            </a:xfrm>
            <a:prstGeom prst="line">
              <a:avLst/>
            </a:prstGeom>
            <a:ln w="57150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426494" y="1089112"/>
            <a:ext cx="6456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Chữ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và </a:t>
            </a:r>
            <a:r>
              <a:rPr lang="en-US" sz="2800" noProof="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Đ</a:t>
            </a:r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điểm gì giống và khác nhau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8186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0465" y="489297"/>
            <a:ext cx="6899309" cy="588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737" y="2742844"/>
            <a:ext cx="4441884" cy="42544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20694897">
            <a:off x="513300" y="926432"/>
            <a:ext cx="3565405" cy="1828428"/>
            <a:chOff x="2362200" y="965468"/>
            <a:chExt cx="3200400" cy="1777731"/>
          </a:xfrm>
        </p:grpSpPr>
        <p:sp>
          <p:nvSpPr>
            <p:cNvPr id="9" name="Cloud Callout 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351565">
              <a:off x="2637902" y="1446918"/>
              <a:ext cx="22475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Hãy quan sát video sau: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27972" y="5841758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mấy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166796" y="5832526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HP001 4 hàng" pitchFamily="34" charset="0"/>
              </a:rPr>
              <a:t>Đ</a:t>
            </a:r>
            <a:r>
              <a:rPr kumimoji="0" lang="en-AU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2,5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ô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DC79818-1AF5-4DA1-ADC3-89CE24A9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2962564"/>
            <a:ext cx="2362200" cy="221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031F0-E88D-49AB-AEAF-A38F984E3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7" t="9066" r="26947" b="9199"/>
          <a:stretch/>
        </p:blipFill>
        <p:spPr>
          <a:xfrm>
            <a:off x="1842395" y="596847"/>
            <a:ext cx="4787005" cy="4731179"/>
          </a:xfrm>
          <a:prstGeom prst="rect">
            <a:avLst/>
          </a:prstGeom>
        </p:spPr>
      </p:pic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5029200" y="33528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8" name="Đường kết nối Mũi tên Thẳng 8">
            <a:extLst>
              <a:ext uri="{FF2B5EF4-FFF2-40B4-BE49-F238E27FC236}">
                <a16:creationId xmlns:a16="http://schemas.microsoft.com/office/drawing/2014/main" id="{0856AA45-F820-40C1-910E-D41578820AF0}"/>
              </a:ext>
            </a:extLst>
          </p:cNvPr>
          <p:cNvCxnSpPr>
            <a:cxnSpLocks/>
          </p:cNvCxnSpPr>
          <p:nvPr/>
        </p:nvCxnSpPr>
        <p:spPr>
          <a:xfrm>
            <a:off x="9183757" y="3399183"/>
            <a:ext cx="0" cy="178241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C31EBA6A-6634-43B1-9330-AEC34BA67F80}"/>
              </a:ext>
            </a:extLst>
          </p:cNvPr>
          <p:cNvSpPr txBox="1"/>
          <p:nvPr/>
        </p:nvSpPr>
        <p:spPr>
          <a:xfrm>
            <a:off x="7010701" y="5287225"/>
            <a:ext cx="321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08E79678-28AE-40D1-87AA-3575AB144AB5}"/>
              </a:ext>
            </a:extLst>
          </p:cNvPr>
          <p:cNvSpPr txBox="1"/>
          <p:nvPr/>
        </p:nvSpPr>
        <p:spPr>
          <a:xfrm>
            <a:off x="9296400" y="399800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Đường kết nối Mũi tên Thẳng 18">
            <a:extLst>
              <a:ext uri="{FF2B5EF4-FFF2-40B4-BE49-F238E27FC236}">
                <a16:creationId xmlns:a16="http://schemas.microsoft.com/office/drawing/2014/main" id="{4B0508D9-A28A-4258-A897-651921D7252F}"/>
              </a:ext>
            </a:extLst>
          </p:cNvPr>
          <p:cNvCxnSpPr>
            <a:cxnSpLocks/>
          </p:cNvCxnSpPr>
          <p:nvPr/>
        </p:nvCxnSpPr>
        <p:spPr>
          <a:xfrm>
            <a:off x="6775867" y="5328026"/>
            <a:ext cx="1503346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235519" y="3669957"/>
            <a:ext cx="685800" cy="0"/>
          </a:xfrm>
          <a:prstGeom prst="line">
            <a:avLst/>
          </a:prstGeom>
          <a:ln w="571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V="1">
            <a:off x="7403757" y="4411362"/>
            <a:ext cx="442784" cy="1"/>
          </a:xfrm>
          <a:prstGeom prst="line">
            <a:avLst/>
          </a:prstGeom>
          <a:ln w="571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548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0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" y="86533"/>
            <a:ext cx="1488799" cy="1406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622" y="4559739"/>
            <a:ext cx="1180971" cy="22817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77224E-0B4A-4680-A2D3-8B89695A6371}"/>
              </a:ext>
            </a:extLst>
          </p:cNvPr>
          <p:cNvGrpSpPr/>
          <p:nvPr/>
        </p:nvGrpSpPr>
        <p:grpSpPr>
          <a:xfrm>
            <a:off x="5481042" y="1311322"/>
            <a:ext cx="6367945" cy="3415524"/>
            <a:chOff x="7217317" y="1976774"/>
            <a:chExt cx="6367945" cy="3415524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3B599765-3A0A-4FBC-BEAA-0BFABDB2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317" y="1976774"/>
              <a:ext cx="6367945" cy="34155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2A110-BD7F-450D-A636-6634DF5CDB8D}"/>
                </a:ext>
              </a:extLst>
            </p:cNvPr>
            <p:cNvSpPr txBox="1"/>
            <p:nvPr/>
          </p:nvSpPr>
          <p:spPr>
            <a:xfrm>
              <a:off x="7490581" y="2582505"/>
              <a:ext cx="60414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1 chữ hoa </a:t>
              </a:r>
              <a:r>
                <a:rPr lang="en-US" sz="4800" b="1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cỡ vừa,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1 chữ hoa </a:t>
              </a:r>
              <a:r>
                <a:rPr lang="en-US" sz="4800" b="1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Đ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 cỡ nhỏ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7940530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4597" y="2750636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952BA684-BD08-4F80-B39D-F40A74BF3F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519" y="3987048"/>
            <a:ext cx="3139614" cy="31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1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6388" y="300748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11" y="2285998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190499" y="1447800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-1497085" y="5883136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nết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177" y="1037967"/>
            <a:ext cx="5699616" cy="57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18943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152</Words>
  <Application>Microsoft Office PowerPoint</Application>
  <PresentationFormat>Widescreen</PresentationFormat>
  <Paragraphs>31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等线</vt:lpstr>
      <vt:lpstr>#9Slide03 Arima Madurai Black</vt:lpstr>
      <vt:lpstr>#9Slide07 HoneyCream</vt:lpstr>
      <vt:lpstr>Arial</vt:lpstr>
      <vt:lpstr>Arial-Rounded</vt:lpstr>
      <vt:lpstr>Calibri</vt:lpstr>
      <vt:lpstr>Calibri Light</vt:lpstr>
      <vt:lpstr>Comic Sans MS</vt:lpstr>
      <vt:lpstr>HP001 4 hàng</vt:lpstr>
      <vt:lpstr>HP001 4 hang 1 ô ly</vt:lpstr>
      <vt:lpstr>HP001 5 hàng</vt:lpstr>
      <vt:lpstr>Times New Roman</vt:lpstr>
      <vt:lpstr>UTM Guanine</vt:lpstr>
      <vt:lpstr>Verdana</vt:lpstr>
      <vt:lpstr>4_Office Theme</vt:lpstr>
      <vt:lpstr>2_Office 主题​​</vt:lpstr>
      <vt:lpstr>7_Office Theme</vt:lpstr>
      <vt:lpstr>Office 主题​​</vt:lpstr>
      <vt:lpstr>1_Crayons</vt:lpstr>
      <vt:lpstr>2_Crayons</vt:lpstr>
      <vt:lpstr>Chữ Q kieu 2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Vip855</cp:lastModifiedBy>
  <cp:revision>11</cp:revision>
  <dcterms:created xsi:type="dcterms:W3CDTF">2021-05-24T09:52:12Z</dcterms:created>
  <dcterms:modified xsi:type="dcterms:W3CDTF">2025-10-15T07:21:41Z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