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2" r:id="rId1"/>
    <p:sldMasterId id="2147483666" r:id="rId2"/>
  </p:sldMasterIdLst>
  <p:notesMasterIdLst>
    <p:notesMasterId r:id="rId16"/>
  </p:notesMasterIdLst>
  <p:sldIdLst>
    <p:sldId id="287" r:id="rId3"/>
    <p:sldId id="261" r:id="rId4"/>
    <p:sldId id="290" r:id="rId5"/>
    <p:sldId id="299" r:id="rId6"/>
    <p:sldId id="289" r:id="rId7"/>
    <p:sldId id="301" r:id="rId8"/>
    <p:sldId id="262" r:id="rId9"/>
    <p:sldId id="291" r:id="rId10"/>
    <p:sldId id="302" r:id="rId11"/>
    <p:sldId id="292" r:id="rId12"/>
    <p:sldId id="268" r:id="rId13"/>
    <p:sldId id="260" r:id="rId14"/>
    <p:sldId id="266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#9Slide05 Aphrodite Pro" panose="020B0604020202020204" charset="0"/>
      <p:regular r:id="rId19"/>
    </p:embeddedFont>
    <p:embeddedFont>
      <p:font typeface="#9Slide06 SVNFreestyle" panose="020B0604020202020204" charset="0"/>
      <p:regular r:id="rId20"/>
    </p:embeddedFont>
    <p:embeddedFont>
      <p:font typeface="#9Slide07 HoneyCream" panose="020B0604020202020204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UVF Caviar Dreams" panose="020B0604020202020204" charset="0"/>
      <p:bold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409"/>
    <a:srgbClr val="FC4C00"/>
    <a:srgbClr val="F9E78F"/>
    <a:srgbClr val="444242"/>
    <a:srgbClr val="FDFCE5"/>
    <a:srgbClr val="FBE8B6"/>
    <a:srgbClr val="5D8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A8464-AD7A-4BDC-87B4-C249493456BF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28ECF-F6FA-4F34-A2DD-11C7AD5D52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692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8ECF-F6FA-4F34-A2DD-11C7AD5D529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601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8ECF-F6FA-4F34-A2DD-11C7AD5D529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873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8ECF-F6FA-4F34-A2DD-11C7AD5D529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866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8ECF-F6FA-4F34-A2DD-11C7AD5D529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435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8ECF-F6FA-4F34-A2DD-11C7AD5D529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509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8ECF-F6FA-4F34-A2DD-11C7AD5D529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442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759CE-6DAA-3BBF-38D6-5F6CF389F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07AAF-C8F0-3F4E-04D8-1AAEF3FE3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904CC-295A-D090-2BEC-B5570855E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BDA17-C19E-2CD0-C035-11B2719B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F99D6-0145-D8B6-D725-8072D68F3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66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541E-D94D-AD29-D171-D1FA91594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926AF9-429B-ED46-0CC0-E6CAFE8CC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DA695-4455-BF64-076C-B772FF7B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61C6A-9BAD-4D8C-81CB-F94105DB9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432E3-7CB8-8B5F-8432-5EE2641D4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43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CF26F-97D2-7A8D-8738-49CA513273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C15CB-D90B-FEB2-818E-EBAC4F5FF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731BE-693D-6A6B-3AFA-DECAC27DC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C5500-1719-9A8D-B967-A81E99272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5D558-4B63-71A2-B628-F0D3EAC22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69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9419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F51A8EF-1F66-406F-A6C5-DB56E3BE9808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9A76589-D815-4663-8E9A-B5B5B39AC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08142ED-1600-4346-80B8-273F5EA35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92D4869-48CE-4836-A87C-A67F99F35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B9C48FE-BA5A-41EF-A602-99B8B2987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034AF5-8FC6-48EB-889A-63A7DE40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8549D5-D0C8-46B5-BA8C-A63951C8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C23D8F7-8DD1-4DBA-A786-88DA559FB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C2AD7EEF-70E9-46FE-924D-0359C83C7D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D3E009C-E504-449D-BD3B-6B44FA79A5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9971F97-9756-41B3-8351-3932A33BD1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0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759CE-6DAA-3BBF-38D6-5F6CF389F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07AAF-C8F0-3F4E-04D8-1AAEF3FE3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904CC-295A-D090-2BEC-B5570855E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BDA17-C19E-2CD0-C035-11B2719B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F99D6-0145-D8B6-D725-8072D68F3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2E843-4BF7-ED02-BD69-2CE7C51E2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277DC-0FF4-7EBD-5F50-CE49F2DD6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C470C-436F-9624-133B-12C9F065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DEE4A-1AB9-786E-4ABA-ACEB0C903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C75E8-6662-2E9F-A973-3491DF599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96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502BA-8CA2-251F-A8D5-8B65B290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A86AE-90F9-06DD-8F87-640E56B1A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7E8D9-062C-4631-C32F-25C48AF7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A20F3-C846-276F-93CA-62D1EDA9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1CB9A-2404-CFB7-BFD7-FC475FCB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20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1475E-DF6D-5AF0-6BE0-7116DCA15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7918E-978B-0C2A-B466-C8ED024BAC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CE47A-CEA2-A608-CD8A-D2E267982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DDB69-43BB-B175-C68A-1787870E0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D92FB-1403-ECAC-0179-43668A83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C8C56-33D5-6543-7906-F38432AA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78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71CEF-C1F3-BCC8-FBE5-3FF8AA8F3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DA17A-9762-2DE6-3FB8-D4532D524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21E47F-9380-E3C4-F953-9D770F5CD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DFD8D-BA47-394F-F8EF-1B988D58F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CBEEB-4EE8-A881-340B-2946B2AC90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F6F111-A21B-DAEB-C20C-C207EE2F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372AAF-86D5-8583-B41A-58C7C5C0C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356041-73BC-032D-5168-8372D31F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50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DE6C9-99B2-D4A3-793B-927EED853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3F827D-C115-05EF-3886-AED96DD15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D8ABE-5CB6-0124-95E1-3E2BE18B3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1F8A5-BEDD-9949-937C-06314EA34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82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2E843-4BF7-ED02-BD69-2CE7C51E2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277DC-0FF4-7EBD-5F50-CE49F2DD6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C470C-436F-9624-133B-12C9F065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DEE4A-1AB9-786E-4ABA-ACEB0C903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C75E8-6662-2E9F-A973-3491DF599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97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1D4B66-7D00-8EAB-B3A1-0E1271646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A6CFEA-972C-0E32-0743-BDD316CB7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5A4EE-B561-D201-82DC-AFF2C6B3C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93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A0270-9C73-52F6-1C93-5BFD36AF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EE8CB-225E-0F1A-BACE-E3F4F80DC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7FC785-1005-B144-A2D5-14758BF5D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72EFF-F185-A172-2ABF-4A68A0BFE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02FF6-3812-3E61-948C-5A2D9509E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F4892-73C4-1CD2-B482-99A89E1B2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42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BD371-ACB8-3D4C-107C-E2A80906F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F427B6-07B8-6086-529F-C2BDC1BBD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01A06-EB90-EF0A-137C-091734463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8528F-1255-1C23-F6D0-FB67253B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DC3D0-E2C1-4F4A-F535-A82270E15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184B02-9361-B28E-4537-46CEC197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28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541E-D94D-AD29-D171-D1FA91594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926AF9-429B-ED46-0CC0-E6CAFE8CC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DA695-4455-BF64-076C-B772FF7B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61C6A-9BAD-4D8C-81CB-F94105DB9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432E3-7CB8-8B5F-8432-5EE2641D4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21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CF26F-97D2-7A8D-8738-49CA513273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C15CB-D90B-FEB2-818E-EBAC4F5FF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731BE-693D-6A6B-3AFA-DECAC27DC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C5500-1719-9A8D-B967-A81E99272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5D558-4B63-71A2-B628-F0D3EAC22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90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56899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F51A8EF-1F66-406F-A6C5-DB56E3BE9808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9A76589-D815-4663-8E9A-B5B5B39AC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08142ED-1600-4346-80B8-273F5EA35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92D4869-48CE-4836-A87C-A67F99F35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B9C48FE-BA5A-41EF-A602-99B8B2987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034AF5-8FC6-48EB-889A-63A7DE40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8549D5-D0C8-46B5-BA8C-A63951C8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C23D8F7-8DD1-4DBA-A786-88DA559FB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C2AD7EEF-70E9-46FE-924D-0359C83C7D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D3E009C-E504-449D-BD3B-6B44FA79A5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9971F97-9756-41B3-8351-3932A33BD1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4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502BA-8CA2-251F-A8D5-8B65B290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A86AE-90F9-06DD-8F87-640E56B1A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7E8D9-062C-4631-C32F-25C48AF7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A20F3-C846-276F-93CA-62D1EDA9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1CB9A-2404-CFB7-BFD7-FC475FCB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3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1475E-DF6D-5AF0-6BE0-7116DCA15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7918E-978B-0C2A-B466-C8ED024BAC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CE47A-CEA2-A608-CD8A-D2E267982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DDB69-43BB-B175-C68A-1787870E0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D92FB-1403-ECAC-0179-43668A83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C8C56-33D5-6543-7906-F38432AA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04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71CEF-C1F3-BCC8-FBE5-3FF8AA8F3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DA17A-9762-2DE6-3FB8-D4532D524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21E47F-9380-E3C4-F953-9D770F5CD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DFD8D-BA47-394F-F8EF-1B988D58F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CBEEB-4EE8-A881-340B-2946B2AC90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F6F111-A21B-DAEB-C20C-C207EE2F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372AAF-86D5-8583-B41A-58C7C5C0C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356041-73BC-032D-5168-8372D31F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DE6C9-99B2-D4A3-793B-927EED853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3F827D-C115-05EF-3886-AED96DD15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D8ABE-5CB6-0124-95E1-3E2BE18B3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1F8A5-BEDD-9949-937C-06314EA34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1D4B66-7D00-8EAB-B3A1-0E1271646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A6CFEA-972C-0E32-0743-BDD316CB7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5A4EE-B561-D201-82DC-AFF2C6B3C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98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A0270-9C73-52F6-1C93-5BFD36AF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EE8CB-225E-0F1A-BACE-E3F4F80DC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7FC785-1005-B144-A2D5-14758BF5D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72EFF-F185-A172-2ABF-4A68A0BFE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02FF6-3812-3E61-948C-5A2D9509E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F4892-73C4-1CD2-B482-99A89E1B2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34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BD371-ACB8-3D4C-107C-E2A80906F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F427B6-07B8-6086-529F-C2BDC1BBD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01A06-EB90-EF0A-137C-091734463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8528F-1255-1C23-F6D0-FB67253B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DC3D0-E2C1-4F4A-F535-A82270E15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184B02-9361-B28E-4537-46CEC197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51AAE-2FE5-EB7E-9F75-E88DAEA19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92F0B-BB5D-E2A2-F832-33E56A84F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5EC99-9037-B18C-BC48-91FCD3322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7E3E0-ECF0-22F7-8319-54FE5B4DB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51A29-A0E9-B150-C01C-F44305F0F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4C242347-BB2B-DF1F-87E6-22129CDBC59C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259FEEA6-4B82-33EF-AD83-C0B535831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BFBA7594-5F56-9418-8201-71E2C05D5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9D9717E3-B531-6CD2-A420-6AAB56108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81D202CC-99AA-B57F-9F56-4009FDEE9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38217257-C27F-73AF-B64C-9C42C4FB9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F3787D82-FC9F-DA65-BB7E-3E6CB1B9F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4" name="图片 10">
              <a:extLst>
                <a:ext uri="{FF2B5EF4-FFF2-40B4-BE49-F238E27FC236}">
                  <a16:creationId xmlns:a16="http://schemas.microsoft.com/office/drawing/2014/main" id="{EB553251-2C94-55BE-D462-1A4EF51CC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5" name="图片 11">
            <a:extLst>
              <a:ext uri="{FF2B5EF4-FFF2-40B4-BE49-F238E27FC236}">
                <a16:creationId xmlns:a16="http://schemas.microsoft.com/office/drawing/2014/main" id="{1F8E7B88-903C-70C7-0C22-8439A9CCE34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A3261207-2EF7-82D1-324A-3704E335341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7" name="图片 13">
            <a:extLst>
              <a:ext uri="{FF2B5EF4-FFF2-40B4-BE49-F238E27FC236}">
                <a16:creationId xmlns:a16="http://schemas.microsoft.com/office/drawing/2014/main" id="{7710B5A0-243D-FE80-7F45-79639616B1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859F80-6254-ED24-2443-ADEE8DD861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50FDD4-F1C1-4418-D3B5-8262110EA2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41666900-0E75-1BB0-4C03-66A56F2D49F2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B39090F-6619-B4F8-889C-F62B1C6CA91B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5B3DF-CDB2-3718-941A-B95B67D7195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1FD969-C0AD-57B6-15EB-B5CB6BF44B9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3DEFBD-B918-3117-9E41-6D0749C03FF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752D57-C3AA-C311-FB2E-6081EBADA35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A55D150C-0C21-6E52-70BE-FDF78DF1E18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08D0A7-5395-ED6F-EE90-19F8009A01EF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F51946-7559-4C38-70B1-806152F4A4DE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B09C70-7095-2AFB-B2C5-219B7DFF0CD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50448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51AAE-2FE5-EB7E-9F75-E88DAEA19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92F0B-BB5D-E2A2-F832-33E56A84F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5EC99-9037-B18C-BC48-91FCD3322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74122-C0AE-409F-AFA8-4C38334EE62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7E3E0-ECF0-22F7-8319-54FE5B4DB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51A29-A0E9-B150-C01C-F44305F0F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F892E-2176-49D9-90FC-9603C394F86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4C242347-BB2B-DF1F-87E6-22129CDBC59C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259FEEA6-4B82-33EF-AD83-C0B535831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BFBA7594-5F56-9418-8201-71E2C05D5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9D9717E3-B531-6CD2-A420-6AAB56108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81D202CC-99AA-B57F-9F56-4009FDEE9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38217257-C27F-73AF-B64C-9C42C4FB9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F3787D82-FC9F-DA65-BB7E-3E6CB1B9F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4" name="图片 10">
              <a:extLst>
                <a:ext uri="{FF2B5EF4-FFF2-40B4-BE49-F238E27FC236}">
                  <a16:creationId xmlns:a16="http://schemas.microsoft.com/office/drawing/2014/main" id="{EB553251-2C94-55BE-D462-1A4EF51CC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5" name="图片 11">
            <a:extLst>
              <a:ext uri="{FF2B5EF4-FFF2-40B4-BE49-F238E27FC236}">
                <a16:creationId xmlns:a16="http://schemas.microsoft.com/office/drawing/2014/main" id="{1F8E7B88-903C-70C7-0C22-8439A9CCE34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A3261207-2EF7-82D1-324A-3704E335341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7" name="图片 13">
            <a:extLst>
              <a:ext uri="{FF2B5EF4-FFF2-40B4-BE49-F238E27FC236}">
                <a16:creationId xmlns:a16="http://schemas.microsoft.com/office/drawing/2014/main" id="{7710B5A0-243D-FE80-7F45-79639616B1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859F80-6254-ED24-2443-ADEE8DD861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50FDD4-F1C1-4418-D3B5-8262110EA2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41666900-0E75-1BB0-4C03-66A56F2D49F2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B39090F-6619-B4F8-889C-F62B1C6CA91B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5B3DF-CDB2-3718-941A-B95B67D7195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1FD969-C0AD-57B6-15EB-B5CB6BF44B9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3DEFBD-B918-3117-9E41-6D0749C03FF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752D57-C3AA-C311-FB2E-6081EBADA35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A55D150C-0C21-6E52-70BE-FDF78DF1E18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08D0A7-5395-ED6F-EE90-19F8009A01EF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F51946-7559-4C38-70B1-806152F4A4DE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B09C70-7095-2AFB-B2C5-219B7DFF0CD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60096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furniture&#10;&#10;Description automatically generated">
            <a:extLst>
              <a:ext uri="{FF2B5EF4-FFF2-40B4-BE49-F238E27FC236}">
                <a16:creationId xmlns:a16="http://schemas.microsoft.com/office/drawing/2014/main" id="{1C9C79DF-A8E7-12C7-5938-A4A9800B7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674EB9DE-7181-5609-9373-2E7B7D5124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44" b="89980" l="9980" r="89980">
                        <a14:foregroundMark x1="39111" y1="22465" x2="40000" y2="32444"/>
                        <a14:foregroundMark x1="48242" y1="20687" x2="54545" y2="33010"/>
                        <a14:foregroundMark x1="54545" y1="33010" x2="54909" y2="34909"/>
                        <a14:foregroundMark x1="53131" y1="23556" x2="50020" y2="31556"/>
                        <a14:foregroundMark x1="39556" y1="25333" x2="38465" y2="28000"/>
                        <a14:foregroundMark x1="37131" y1="24687" x2="39354" y2="32444"/>
                        <a14:foregroundMark x1="46667" y1="8444" x2="46667" y2="8444"/>
                        <a14:foregroundMark x1="44242" y1="30222" x2="46020" y2="34222"/>
                        <a14:foregroundMark x1="30222" y1="24242" x2="30222" y2="24242"/>
                        <a14:foregroundMark x1="66020" y1="22020" x2="66020" y2="22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03960" y="1417320"/>
            <a:ext cx="6065520" cy="60655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E93EE0-D83F-EBC1-6CE4-C1FF74AAAE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93" r="15809"/>
          <a:stretch/>
        </p:blipFill>
        <p:spPr>
          <a:xfrm>
            <a:off x="3717140" y="216550"/>
            <a:ext cx="6675120" cy="12007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E32AD9-BD67-31AD-87BB-BCBFAFE4EB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812" r="27812"/>
          <a:stretch/>
        </p:blipFill>
        <p:spPr>
          <a:xfrm>
            <a:off x="3652924" y="1698087"/>
            <a:ext cx="7470856" cy="394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942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C532A9B-2335-47B6-ACF9-919552F8CE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6420" y="6161353"/>
            <a:ext cx="1778001" cy="6837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4FA2D53-D5EB-4057-8AC5-F60661FD36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943" y="6145230"/>
            <a:ext cx="1778001" cy="6837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5A7DB2-14AD-4B65-BFA6-BBE0BEBF10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145229"/>
            <a:ext cx="1778001" cy="68375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1FDDC01-90B3-4862-86F3-176251973F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6263" y="2320828"/>
            <a:ext cx="1566018" cy="11081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3CAB10D5-A676-425B-A3E9-63A08C9B2E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76DEE696-B2DE-4DF1-816E-A8FBAC788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7BD54D3D-8B04-447B-A530-FD2BE2BA7B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18">
              <a:extLst>
                <a:ext uri="{FF2B5EF4-FFF2-40B4-BE49-F238E27FC236}">
                  <a16:creationId xmlns:a16="http://schemas.microsoft.com/office/drawing/2014/main" id="{A6306F66-9DEE-4F3A-A081-82026CAF4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9">
              <a:extLst>
                <a:ext uri="{FF2B5EF4-FFF2-40B4-BE49-F238E27FC236}">
                  <a16:creationId xmlns:a16="http://schemas.microsoft.com/office/drawing/2014/main" id="{55540D63-4D34-4115-A79C-EF73E98F4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20">
              <a:extLst>
                <a:ext uri="{FF2B5EF4-FFF2-40B4-BE49-F238E27FC236}">
                  <a16:creationId xmlns:a16="http://schemas.microsoft.com/office/drawing/2014/main" id="{509AD7CA-4B66-48B3-8DB2-19C2008C7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21">
              <a:extLst>
                <a:ext uri="{FF2B5EF4-FFF2-40B4-BE49-F238E27FC236}">
                  <a16:creationId xmlns:a16="http://schemas.microsoft.com/office/drawing/2014/main" id="{101A6FCE-D346-40C9-BD09-665502286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E477AD2A-CD3C-4BB3-9A34-82EC978AE2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6CFB01D5-B8E8-47DD-84E5-00D9BC58E775}"/>
              </a:ext>
            </a:extLst>
          </p:cNvPr>
          <p:cNvGrpSpPr/>
          <p:nvPr/>
        </p:nvGrpSpPr>
        <p:grpSpPr>
          <a:xfrm rot="1211024">
            <a:off x="8573401" y="4416537"/>
            <a:ext cx="608732" cy="866270"/>
            <a:chOff x="10766636" y="3941730"/>
            <a:chExt cx="1047922" cy="1352954"/>
          </a:xfrm>
        </p:grpSpPr>
        <p:sp>
          <p:nvSpPr>
            <p:cNvPr id="25" name="Freeform 108">
              <a:extLst>
                <a:ext uri="{FF2B5EF4-FFF2-40B4-BE49-F238E27FC236}">
                  <a16:creationId xmlns:a16="http://schemas.microsoft.com/office/drawing/2014/main" id="{623A2940-849C-424B-9373-1E088541B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09">
              <a:extLst>
                <a:ext uri="{FF2B5EF4-FFF2-40B4-BE49-F238E27FC236}">
                  <a16:creationId xmlns:a16="http://schemas.microsoft.com/office/drawing/2014/main" id="{312E6477-886C-4CCF-8FE8-8EE888D0A3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10">
              <a:extLst>
                <a:ext uri="{FF2B5EF4-FFF2-40B4-BE49-F238E27FC236}">
                  <a16:creationId xmlns:a16="http://schemas.microsoft.com/office/drawing/2014/main" id="{F7419DE1-8A8A-4C32-BB88-2F697A8FB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11">
              <a:extLst>
                <a:ext uri="{FF2B5EF4-FFF2-40B4-BE49-F238E27FC236}">
                  <a16:creationId xmlns:a16="http://schemas.microsoft.com/office/drawing/2014/main" id="{8E8BC364-D778-4E50-AF95-03FB104D6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12">
              <a:extLst>
                <a:ext uri="{FF2B5EF4-FFF2-40B4-BE49-F238E27FC236}">
                  <a16:creationId xmlns:a16="http://schemas.microsoft.com/office/drawing/2014/main" id="{B0BD912F-0010-4BB8-958C-79BFBE113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13">
              <a:extLst>
                <a:ext uri="{FF2B5EF4-FFF2-40B4-BE49-F238E27FC236}">
                  <a16:creationId xmlns:a16="http://schemas.microsoft.com/office/drawing/2014/main" id="{67160412-3511-49A2-86D9-72482F9D4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1" name="Freeform 123">
            <a:extLst>
              <a:ext uri="{FF2B5EF4-FFF2-40B4-BE49-F238E27FC236}">
                <a16:creationId xmlns:a16="http://schemas.microsoft.com/office/drawing/2014/main" id="{F9C4D151-51B3-4AFC-AA3C-B84BF0AE11B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253264" y="5061653"/>
            <a:ext cx="422010" cy="1258406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93B2520-92F7-4D14-80D6-5A5511A538F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675" y="5867805"/>
            <a:ext cx="2574839" cy="990196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2D7FE238-D3BF-42FB-A6C6-6BE941D8823D}"/>
              </a:ext>
            </a:extLst>
          </p:cNvPr>
          <p:cNvGrpSpPr/>
          <p:nvPr/>
        </p:nvGrpSpPr>
        <p:grpSpPr>
          <a:xfrm rot="19663740">
            <a:off x="819357" y="4171119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711C2607-EFF6-4334-AB34-401120411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CCAB13C-8D27-4FB1-9156-5391F2429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80D18F98-992D-4058-8D38-34EDB2DDB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1C9882D0-E005-49E2-A779-3F4A53FD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D5407BD6-1B08-42B8-93FF-D29F7BD3E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889F9037-4875-4E9C-A5DA-713EDB3CF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1FA3B205-EC63-4DA8-B315-BC04B9091A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193" y="1107137"/>
            <a:ext cx="930827" cy="658686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0AE46414-98AD-494A-B672-366FD8775AD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34" y="6353420"/>
            <a:ext cx="1278560" cy="491691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6B48E2F-FF01-4248-902B-97EF747037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9781" y="6027003"/>
            <a:ext cx="2160868" cy="830997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DB7A16B-DA71-44C0-9C4D-809A342794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5235" y="6304742"/>
            <a:ext cx="1326871" cy="51027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CEEA35-C3D7-E706-8566-ABBC49B03572}"/>
              </a:ext>
            </a:extLst>
          </p:cNvPr>
          <p:cNvSpPr/>
          <p:nvPr/>
        </p:nvSpPr>
        <p:spPr>
          <a:xfrm>
            <a:off x="256076" y="462987"/>
            <a:ext cx="11202228" cy="6190198"/>
          </a:xfrm>
          <a:custGeom>
            <a:avLst/>
            <a:gdLst>
              <a:gd name="connsiteX0" fmla="*/ 0 w 11202228"/>
              <a:gd name="connsiteY0" fmla="*/ 1031720 h 6190198"/>
              <a:gd name="connsiteX1" fmla="*/ 1031720 w 11202228"/>
              <a:gd name="connsiteY1" fmla="*/ 0 h 6190198"/>
              <a:gd name="connsiteX2" fmla="*/ 1328731 w 11202228"/>
              <a:gd name="connsiteY2" fmla="*/ 0 h 6190198"/>
              <a:gd name="connsiteX3" fmla="*/ 1625741 w 11202228"/>
              <a:gd name="connsiteY3" fmla="*/ 0 h 6190198"/>
              <a:gd name="connsiteX4" fmla="*/ 2014140 w 11202228"/>
              <a:gd name="connsiteY4" fmla="*/ 0 h 6190198"/>
              <a:gd name="connsiteX5" fmla="*/ 2311150 w 11202228"/>
              <a:gd name="connsiteY5" fmla="*/ 0 h 6190198"/>
              <a:gd name="connsiteX6" fmla="*/ 2973712 w 11202228"/>
              <a:gd name="connsiteY6" fmla="*/ 0 h 6190198"/>
              <a:gd name="connsiteX7" fmla="*/ 3362111 w 11202228"/>
              <a:gd name="connsiteY7" fmla="*/ 0 h 6190198"/>
              <a:gd name="connsiteX8" fmla="*/ 4116061 w 11202228"/>
              <a:gd name="connsiteY8" fmla="*/ 0 h 6190198"/>
              <a:gd name="connsiteX9" fmla="*/ 4504459 w 11202228"/>
              <a:gd name="connsiteY9" fmla="*/ 0 h 6190198"/>
              <a:gd name="connsiteX10" fmla="*/ 4892858 w 11202228"/>
              <a:gd name="connsiteY10" fmla="*/ 0 h 6190198"/>
              <a:gd name="connsiteX11" fmla="*/ 5189869 w 11202228"/>
              <a:gd name="connsiteY11" fmla="*/ 0 h 6190198"/>
              <a:gd name="connsiteX12" fmla="*/ 5669655 w 11202228"/>
              <a:gd name="connsiteY12" fmla="*/ 0 h 6190198"/>
              <a:gd name="connsiteX13" fmla="*/ 6149441 w 11202228"/>
              <a:gd name="connsiteY13" fmla="*/ 0 h 6190198"/>
              <a:gd name="connsiteX14" fmla="*/ 6629228 w 11202228"/>
              <a:gd name="connsiteY14" fmla="*/ 0 h 6190198"/>
              <a:gd name="connsiteX15" fmla="*/ 7291790 w 11202228"/>
              <a:gd name="connsiteY15" fmla="*/ 0 h 6190198"/>
              <a:gd name="connsiteX16" fmla="*/ 7680188 w 11202228"/>
              <a:gd name="connsiteY16" fmla="*/ 0 h 6190198"/>
              <a:gd name="connsiteX17" fmla="*/ 8251363 w 11202228"/>
              <a:gd name="connsiteY17" fmla="*/ 0 h 6190198"/>
              <a:gd name="connsiteX18" fmla="*/ 8639761 w 11202228"/>
              <a:gd name="connsiteY18" fmla="*/ 0 h 6190198"/>
              <a:gd name="connsiteX19" fmla="*/ 9393711 w 11202228"/>
              <a:gd name="connsiteY19" fmla="*/ 0 h 6190198"/>
              <a:gd name="connsiteX20" fmla="*/ 10170508 w 11202228"/>
              <a:gd name="connsiteY20" fmla="*/ 0 h 6190198"/>
              <a:gd name="connsiteX21" fmla="*/ 11202228 w 11202228"/>
              <a:gd name="connsiteY21" fmla="*/ 1031720 h 6190198"/>
              <a:gd name="connsiteX22" fmla="*/ 11202228 w 11202228"/>
              <a:gd name="connsiteY22" fmla="*/ 1621257 h 6190198"/>
              <a:gd name="connsiteX23" fmla="*/ 11202228 w 11202228"/>
              <a:gd name="connsiteY23" fmla="*/ 2210794 h 6190198"/>
              <a:gd name="connsiteX24" fmla="*/ 11202228 w 11202228"/>
              <a:gd name="connsiteY24" fmla="*/ 2717795 h 6190198"/>
              <a:gd name="connsiteX25" fmla="*/ 11202228 w 11202228"/>
              <a:gd name="connsiteY25" fmla="*/ 3224797 h 6190198"/>
              <a:gd name="connsiteX26" fmla="*/ 11202228 w 11202228"/>
              <a:gd name="connsiteY26" fmla="*/ 3731799 h 6190198"/>
              <a:gd name="connsiteX27" fmla="*/ 11202228 w 11202228"/>
              <a:gd name="connsiteY27" fmla="*/ 4321336 h 6190198"/>
              <a:gd name="connsiteX28" fmla="*/ 11202228 w 11202228"/>
              <a:gd name="connsiteY28" fmla="*/ 5158478 h 6190198"/>
              <a:gd name="connsiteX29" fmla="*/ 10170508 w 11202228"/>
              <a:gd name="connsiteY29" fmla="*/ 6190198 h 6190198"/>
              <a:gd name="connsiteX30" fmla="*/ 9416558 w 11202228"/>
              <a:gd name="connsiteY30" fmla="*/ 6190198 h 6190198"/>
              <a:gd name="connsiteX31" fmla="*/ 8662608 w 11202228"/>
              <a:gd name="connsiteY31" fmla="*/ 6190198 h 6190198"/>
              <a:gd name="connsiteX32" fmla="*/ 8091434 w 11202228"/>
              <a:gd name="connsiteY32" fmla="*/ 6190198 h 6190198"/>
              <a:gd name="connsiteX33" fmla="*/ 7611647 w 11202228"/>
              <a:gd name="connsiteY33" fmla="*/ 6190198 h 6190198"/>
              <a:gd name="connsiteX34" fmla="*/ 7314637 w 11202228"/>
              <a:gd name="connsiteY34" fmla="*/ 6190198 h 6190198"/>
              <a:gd name="connsiteX35" fmla="*/ 6560687 w 11202228"/>
              <a:gd name="connsiteY35" fmla="*/ 6190198 h 6190198"/>
              <a:gd name="connsiteX36" fmla="*/ 6263676 w 11202228"/>
              <a:gd name="connsiteY36" fmla="*/ 6190198 h 6190198"/>
              <a:gd name="connsiteX37" fmla="*/ 5601114 w 11202228"/>
              <a:gd name="connsiteY37" fmla="*/ 6190198 h 6190198"/>
              <a:gd name="connsiteX38" fmla="*/ 5121328 w 11202228"/>
              <a:gd name="connsiteY38" fmla="*/ 6190198 h 6190198"/>
              <a:gd name="connsiteX39" fmla="*/ 4732929 w 11202228"/>
              <a:gd name="connsiteY39" fmla="*/ 6190198 h 6190198"/>
              <a:gd name="connsiteX40" fmla="*/ 4253143 w 11202228"/>
              <a:gd name="connsiteY40" fmla="*/ 6190198 h 6190198"/>
              <a:gd name="connsiteX41" fmla="*/ 3590581 w 11202228"/>
              <a:gd name="connsiteY41" fmla="*/ 6190198 h 6190198"/>
              <a:gd name="connsiteX42" fmla="*/ 2928019 w 11202228"/>
              <a:gd name="connsiteY42" fmla="*/ 6190198 h 6190198"/>
              <a:gd name="connsiteX43" fmla="*/ 2448232 w 11202228"/>
              <a:gd name="connsiteY43" fmla="*/ 6190198 h 6190198"/>
              <a:gd name="connsiteX44" fmla="*/ 1968446 w 11202228"/>
              <a:gd name="connsiteY44" fmla="*/ 6190198 h 6190198"/>
              <a:gd name="connsiteX45" fmla="*/ 1031720 w 11202228"/>
              <a:gd name="connsiteY45" fmla="*/ 6190198 h 6190198"/>
              <a:gd name="connsiteX46" fmla="*/ 0 w 11202228"/>
              <a:gd name="connsiteY46" fmla="*/ 5158478 h 6190198"/>
              <a:gd name="connsiteX47" fmla="*/ 0 w 11202228"/>
              <a:gd name="connsiteY47" fmla="*/ 4527674 h 6190198"/>
              <a:gd name="connsiteX48" fmla="*/ 0 w 11202228"/>
              <a:gd name="connsiteY48" fmla="*/ 4061939 h 6190198"/>
              <a:gd name="connsiteX49" fmla="*/ 0 w 11202228"/>
              <a:gd name="connsiteY49" fmla="*/ 3389867 h 6190198"/>
              <a:gd name="connsiteX50" fmla="*/ 0 w 11202228"/>
              <a:gd name="connsiteY50" fmla="*/ 2841598 h 6190198"/>
              <a:gd name="connsiteX51" fmla="*/ 0 w 11202228"/>
              <a:gd name="connsiteY51" fmla="*/ 2210794 h 6190198"/>
              <a:gd name="connsiteX52" fmla="*/ 0 w 11202228"/>
              <a:gd name="connsiteY52" fmla="*/ 1703792 h 6190198"/>
              <a:gd name="connsiteX53" fmla="*/ 0 w 11202228"/>
              <a:gd name="connsiteY53" fmla="*/ 1031720 h 619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6190198" fill="none" extrusionOk="0">
                <a:moveTo>
                  <a:pt x="0" y="1031720"/>
                </a:moveTo>
                <a:cubicBezTo>
                  <a:pt x="-75122" y="502925"/>
                  <a:pt x="488455" y="-94298"/>
                  <a:pt x="1031720" y="0"/>
                </a:cubicBezTo>
                <a:cubicBezTo>
                  <a:pt x="1171213" y="-17836"/>
                  <a:pt x="1221499" y="21372"/>
                  <a:pt x="1328731" y="0"/>
                </a:cubicBezTo>
                <a:cubicBezTo>
                  <a:pt x="1435963" y="-21372"/>
                  <a:pt x="1487715" y="19816"/>
                  <a:pt x="1625741" y="0"/>
                </a:cubicBezTo>
                <a:cubicBezTo>
                  <a:pt x="1763767" y="-19816"/>
                  <a:pt x="1929977" y="20976"/>
                  <a:pt x="2014140" y="0"/>
                </a:cubicBezTo>
                <a:cubicBezTo>
                  <a:pt x="2098303" y="-20976"/>
                  <a:pt x="2232678" y="5245"/>
                  <a:pt x="2311150" y="0"/>
                </a:cubicBezTo>
                <a:cubicBezTo>
                  <a:pt x="2389622" y="-5245"/>
                  <a:pt x="2819254" y="61646"/>
                  <a:pt x="2973712" y="0"/>
                </a:cubicBezTo>
                <a:cubicBezTo>
                  <a:pt x="3128170" y="-61646"/>
                  <a:pt x="3187396" y="34611"/>
                  <a:pt x="3362111" y="0"/>
                </a:cubicBezTo>
                <a:cubicBezTo>
                  <a:pt x="3536826" y="-34611"/>
                  <a:pt x="3759001" y="75915"/>
                  <a:pt x="4116061" y="0"/>
                </a:cubicBezTo>
                <a:cubicBezTo>
                  <a:pt x="4473121" y="-75915"/>
                  <a:pt x="4398910" y="28919"/>
                  <a:pt x="4504459" y="0"/>
                </a:cubicBezTo>
                <a:cubicBezTo>
                  <a:pt x="4610008" y="-28919"/>
                  <a:pt x="4790068" y="3261"/>
                  <a:pt x="4892858" y="0"/>
                </a:cubicBezTo>
                <a:cubicBezTo>
                  <a:pt x="4995648" y="-3261"/>
                  <a:pt x="5122176" y="15118"/>
                  <a:pt x="5189869" y="0"/>
                </a:cubicBezTo>
                <a:cubicBezTo>
                  <a:pt x="5257562" y="-15118"/>
                  <a:pt x="5510127" y="46113"/>
                  <a:pt x="5669655" y="0"/>
                </a:cubicBezTo>
                <a:cubicBezTo>
                  <a:pt x="5829183" y="-46113"/>
                  <a:pt x="6029739" y="26008"/>
                  <a:pt x="6149441" y="0"/>
                </a:cubicBezTo>
                <a:cubicBezTo>
                  <a:pt x="6269143" y="-26008"/>
                  <a:pt x="6395061" y="31149"/>
                  <a:pt x="6629228" y="0"/>
                </a:cubicBezTo>
                <a:cubicBezTo>
                  <a:pt x="6863395" y="-31149"/>
                  <a:pt x="7097059" y="3176"/>
                  <a:pt x="7291790" y="0"/>
                </a:cubicBezTo>
                <a:cubicBezTo>
                  <a:pt x="7486521" y="-3176"/>
                  <a:pt x="7561322" y="5415"/>
                  <a:pt x="7680188" y="0"/>
                </a:cubicBezTo>
                <a:cubicBezTo>
                  <a:pt x="7799054" y="-5415"/>
                  <a:pt x="8122385" y="48569"/>
                  <a:pt x="8251363" y="0"/>
                </a:cubicBezTo>
                <a:cubicBezTo>
                  <a:pt x="8380342" y="-48569"/>
                  <a:pt x="8553828" y="33882"/>
                  <a:pt x="8639761" y="0"/>
                </a:cubicBezTo>
                <a:cubicBezTo>
                  <a:pt x="8725694" y="-33882"/>
                  <a:pt x="9058349" y="14880"/>
                  <a:pt x="9393711" y="0"/>
                </a:cubicBezTo>
                <a:cubicBezTo>
                  <a:pt x="9729073" y="-14880"/>
                  <a:pt x="9875594" y="19975"/>
                  <a:pt x="10170508" y="0"/>
                </a:cubicBezTo>
                <a:cubicBezTo>
                  <a:pt x="10874120" y="-37743"/>
                  <a:pt x="11215058" y="420257"/>
                  <a:pt x="11202228" y="1031720"/>
                </a:cubicBezTo>
                <a:cubicBezTo>
                  <a:pt x="11248819" y="1280869"/>
                  <a:pt x="11132438" y="1456218"/>
                  <a:pt x="11202228" y="1621257"/>
                </a:cubicBezTo>
                <a:cubicBezTo>
                  <a:pt x="11272018" y="1786296"/>
                  <a:pt x="11137005" y="1996589"/>
                  <a:pt x="11202228" y="2210794"/>
                </a:cubicBezTo>
                <a:cubicBezTo>
                  <a:pt x="11267451" y="2424999"/>
                  <a:pt x="11158672" y="2473419"/>
                  <a:pt x="11202228" y="2717795"/>
                </a:cubicBezTo>
                <a:cubicBezTo>
                  <a:pt x="11245784" y="2962171"/>
                  <a:pt x="11149304" y="2983827"/>
                  <a:pt x="11202228" y="3224797"/>
                </a:cubicBezTo>
                <a:cubicBezTo>
                  <a:pt x="11255152" y="3465767"/>
                  <a:pt x="11143566" y="3546301"/>
                  <a:pt x="11202228" y="3731799"/>
                </a:cubicBezTo>
                <a:cubicBezTo>
                  <a:pt x="11260890" y="3917297"/>
                  <a:pt x="11157879" y="4036338"/>
                  <a:pt x="11202228" y="4321336"/>
                </a:cubicBezTo>
                <a:cubicBezTo>
                  <a:pt x="11246577" y="4606334"/>
                  <a:pt x="11172709" y="4922679"/>
                  <a:pt x="11202228" y="5158478"/>
                </a:cubicBezTo>
                <a:cubicBezTo>
                  <a:pt x="11208549" y="5694329"/>
                  <a:pt x="10637391" y="6264337"/>
                  <a:pt x="10170508" y="6190198"/>
                </a:cubicBezTo>
                <a:cubicBezTo>
                  <a:pt x="9801947" y="6203425"/>
                  <a:pt x="9764627" y="6118417"/>
                  <a:pt x="9416558" y="6190198"/>
                </a:cubicBezTo>
                <a:cubicBezTo>
                  <a:pt x="9068489" y="6261979"/>
                  <a:pt x="8986730" y="6137147"/>
                  <a:pt x="8662608" y="6190198"/>
                </a:cubicBezTo>
                <a:cubicBezTo>
                  <a:pt x="8338486" y="6243249"/>
                  <a:pt x="8243338" y="6140410"/>
                  <a:pt x="8091434" y="6190198"/>
                </a:cubicBezTo>
                <a:cubicBezTo>
                  <a:pt x="7939530" y="6239986"/>
                  <a:pt x="7758010" y="6158586"/>
                  <a:pt x="7611647" y="6190198"/>
                </a:cubicBezTo>
                <a:cubicBezTo>
                  <a:pt x="7465284" y="6221810"/>
                  <a:pt x="7439266" y="6172236"/>
                  <a:pt x="7314637" y="6190198"/>
                </a:cubicBezTo>
                <a:cubicBezTo>
                  <a:pt x="7190008" y="6208160"/>
                  <a:pt x="6853147" y="6187215"/>
                  <a:pt x="6560687" y="6190198"/>
                </a:cubicBezTo>
                <a:cubicBezTo>
                  <a:pt x="6268227" y="6193181"/>
                  <a:pt x="6380644" y="6157985"/>
                  <a:pt x="6263676" y="6190198"/>
                </a:cubicBezTo>
                <a:cubicBezTo>
                  <a:pt x="6146708" y="6222411"/>
                  <a:pt x="5869932" y="6174457"/>
                  <a:pt x="5601114" y="6190198"/>
                </a:cubicBezTo>
                <a:cubicBezTo>
                  <a:pt x="5332296" y="6205939"/>
                  <a:pt x="5283693" y="6142976"/>
                  <a:pt x="5121328" y="6190198"/>
                </a:cubicBezTo>
                <a:cubicBezTo>
                  <a:pt x="4958963" y="6237420"/>
                  <a:pt x="4840158" y="6162612"/>
                  <a:pt x="4732929" y="6190198"/>
                </a:cubicBezTo>
                <a:cubicBezTo>
                  <a:pt x="4625700" y="6217784"/>
                  <a:pt x="4492276" y="6138364"/>
                  <a:pt x="4253143" y="6190198"/>
                </a:cubicBezTo>
                <a:cubicBezTo>
                  <a:pt x="4014010" y="6242032"/>
                  <a:pt x="3742906" y="6185190"/>
                  <a:pt x="3590581" y="6190198"/>
                </a:cubicBezTo>
                <a:cubicBezTo>
                  <a:pt x="3438256" y="6195206"/>
                  <a:pt x="3210510" y="6150893"/>
                  <a:pt x="2928019" y="6190198"/>
                </a:cubicBezTo>
                <a:cubicBezTo>
                  <a:pt x="2645528" y="6229503"/>
                  <a:pt x="2617389" y="6163914"/>
                  <a:pt x="2448232" y="6190198"/>
                </a:cubicBezTo>
                <a:cubicBezTo>
                  <a:pt x="2279075" y="6216482"/>
                  <a:pt x="2204109" y="6137485"/>
                  <a:pt x="1968446" y="6190198"/>
                </a:cubicBezTo>
                <a:cubicBezTo>
                  <a:pt x="1732783" y="6242911"/>
                  <a:pt x="1229843" y="6095771"/>
                  <a:pt x="1031720" y="6190198"/>
                </a:cubicBezTo>
                <a:cubicBezTo>
                  <a:pt x="459841" y="6311694"/>
                  <a:pt x="-135597" y="5639113"/>
                  <a:pt x="0" y="5158478"/>
                </a:cubicBezTo>
                <a:cubicBezTo>
                  <a:pt x="-15407" y="4952940"/>
                  <a:pt x="2694" y="4777459"/>
                  <a:pt x="0" y="4527674"/>
                </a:cubicBezTo>
                <a:cubicBezTo>
                  <a:pt x="-2694" y="4277889"/>
                  <a:pt x="8868" y="4245796"/>
                  <a:pt x="0" y="4061939"/>
                </a:cubicBezTo>
                <a:cubicBezTo>
                  <a:pt x="-8868" y="3878083"/>
                  <a:pt x="7636" y="3669183"/>
                  <a:pt x="0" y="3389867"/>
                </a:cubicBezTo>
                <a:cubicBezTo>
                  <a:pt x="-7636" y="3110551"/>
                  <a:pt x="57593" y="3064657"/>
                  <a:pt x="0" y="2841598"/>
                </a:cubicBezTo>
                <a:cubicBezTo>
                  <a:pt x="-57593" y="2618539"/>
                  <a:pt x="31167" y="2429989"/>
                  <a:pt x="0" y="2210794"/>
                </a:cubicBezTo>
                <a:cubicBezTo>
                  <a:pt x="-31167" y="1991599"/>
                  <a:pt x="25514" y="1815403"/>
                  <a:pt x="0" y="1703792"/>
                </a:cubicBezTo>
                <a:cubicBezTo>
                  <a:pt x="-25514" y="1592181"/>
                  <a:pt x="49725" y="1306438"/>
                  <a:pt x="0" y="1031720"/>
                </a:cubicBezTo>
                <a:close/>
              </a:path>
              <a:path w="11202228" h="6190198" stroke="0" extrusionOk="0">
                <a:moveTo>
                  <a:pt x="0" y="1031720"/>
                </a:moveTo>
                <a:cubicBezTo>
                  <a:pt x="-12823" y="386174"/>
                  <a:pt x="408867" y="-114265"/>
                  <a:pt x="1031720" y="0"/>
                </a:cubicBezTo>
                <a:cubicBezTo>
                  <a:pt x="1144366" y="-25640"/>
                  <a:pt x="1197454" y="10146"/>
                  <a:pt x="1328731" y="0"/>
                </a:cubicBezTo>
                <a:cubicBezTo>
                  <a:pt x="1460008" y="-10146"/>
                  <a:pt x="1695844" y="29185"/>
                  <a:pt x="1899905" y="0"/>
                </a:cubicBezTo>
                <a:cubicBezTo>
                  <a:pt x="2103966" y="-29185"/>
                  <a:pt x="2091771" y="6561"/>
                  <a:pt x="2196915" y="0"/>
                </a:cubicBezTo>
                <a:cubicBezTo>
                  <a:pt x="2302059" y="-6561"/>
                  <a:pt x="2563049" y="30344"/>
                  <a:pt x="2859478" y="0"/>
                </a:cubicBezTo>
                <a:cubicBezTo>
                  <a:pt x="3155907" y="-30344"/>
                  <a:pt x="3160321" y="14595"/>
                  <a:pt x="3247876" y="0"/>
                </a:cubicBezTo>
                <a:cubicBezTo>
                  <a:pt x="3335431" y="-14595"/>
                  <a:pt x="3466782" y="11495"/>
                  <a:pt x="3544887" y="0"/>
                </a:cubicBezTo>
                <a:cubicBezTo>
                  <a:pt x="3622992" y="-11495"/>
                  <a:pt x="3715836" y="4231"/>
                  <a:pt x="3841897" y="0"/>
                </a:cubicBezTo>
                <a:cubicBezTo>
                  <a:pt x="3967958" y="-4231"/>
                  <a:pt x="4167091" y="29796"/>
                  <a:pt x="4413072" y="0"/>
                </a:cubicBezTo>
                <a:cubicBezTo>
                  <a:pt x="4659053" y="-29796"/>
                  <a:pt x="4670385" y="43082"/>
                  <a:pt x="4801470" y="0"/>
                </a:cubicBezTo>
                <a:cubicBezTo>
                  <a:pt x="4932555" y="-43082"/>
                  <a:pt x="4964928" y="14915"/>
                  <a:pt x="5098481" y="0"/>
                </a:cubicBezTo>
                <a:cubicBezTo>
                  <a:pt x="5232034" y="-14915"/>
                  <a:pt x="5540053" y="16014"/>
                  <a:pt x="5852431" y="0"/>
                </a:cubicBezTo>
                <a:cubicBezTo>
                  <a:pt x="6164809" y="-16014"/>
                  <a:pt x="6378373" y="42797"/>
                  <a:pt x="6514993" y="0"/>
                </a:cubicBezTo>
                <a:cubicBezTo>
                  <a:pt x="6651613" y="-42797"/>
                  <a:pt x="6753740" y="21184"/>
                  <a:pt x="6903391" y="0"/>
                </a:cubicBezTo>
                <a:cubicBezTo>
                  <a:pt x="7053042" y="-21184"/>
                  <a:pt x="7267429" y="21167"/>
                  <a:pt x="7474566" y="0"/>
                </a:cubicBezTo>
                <a:cubicBezTo>
                  <a:pt x="7681704" y="-21167"/>
                  <a:pt x="7666927" y="13745"/>
                  <a:pt x="7771576" y="0"/>
                </a:cubicBezTo>
                <a:cubicBezTo>
                  <a:pt x="7876225" y="-13745"/>
                  <a:pt x="8034334" y="31246"/>
                  <a:pt x="8251363" y="0"/>
                </a:cubicBezTo>
                <a:cubicBezTo>
                  <a:pt x="8468392" y="-31246"/>
                  <a:pt x="8459226" y="18045"/>
                  <a:pt x="8548373" y="0"/>
                </a:cubicBezTo>
                <a:cubicBezTo>
                  <a:pt x="8637520" y="-18045"/>
                  <a:pt x="8730257" y="34316"/>
                  <a:pt x="8845384" y="0"/>
                </a:cubicBezTo>
                <a:cubicBezTo>
                  <a:pt x="8960511" y="-34316"/>
                  <a:pt x="9101258" y="712"/>
                  <a:pt x="9325170" y="0"/>
                </a:cubicBezTo>
                <a:cubicBezTo>
                  <a:pt x="9549082" y="-712"/>
                  <a:pt x="9904002" y="25351"/>
                  <a:pt x="10170508" y="0"/>
                </a:cubicBezTo>
                <a:cubicBezTo>
                  <a:pt x="10655949" y="-94253"/>
                  <a:pt x="11217759" y="462512"/>
                  <a:pt x="11202228" y="1031720"/>
                </a:cubicBezTo>
                <a:cubicBezTo>
                  <a:pt x="11236508" y="1160280"/>
                  <a:pt x="11171705" y="1324648"/>
                  <a:pt x="11202228" y="1538722"/>
                </a:cubicBezTo>
                <a:cubicBezTo>
                  <a:pt x="11232751" y="1752796"/>
                  <a:pt x="11183059" y="1994905"/>
                  <a:pt x="11202228" y="2128259"/>
                </a:cubicBezTo>
                <a:cubicBezTo>
                  <a:pt x="11221397" y="2261613"/>
                  <a:pt x="11157331" y="2556934"/>
                  <a:pt x="11202228" y="2800331"/>
                </a:cubicBezTo>
                <a:cubicBezTo>
                  <a:pt x="11247125" y="3043728"/>
                  <a:pt x="11168054" y="3113385"/>
                  <a:pt x="11202228" y="3348600"/>
                </a:cubicBezTo>
                <a:cubicBezTo>
                  <a:pt x="11236402" y="3583815"/>
                  <a:pt x="11190985" y="3775924"/>
                  <a:pt x="11202228" y="3979404"/>
                </a:cubicBezTo>
                <a:cubicBezTo>
                  <a:pt x="11213471" y="4182884"/>
                  <a:pt x="11138679" y="4345051"/>
                  <a:pt x="11202228" y="4568941"/>
                </a:cubicBezTo>
                <a:cubicBezTo>
                  <a:pt x="11265777" y="4792831"/>
                  <a:pt x="11151683" y="5002998"/>
                  <a:pt x="11202228" y="5158478"/>
                </a:cubicBezTo>
                <a:cubicBezTo>
                  <a:pt x="11316019" y="5790226"/>
                  <a:pt x="10661716" y="6304728"/>
                  <a:pt x="10170508" y="6190198"/>
                </a:cubicBezTo>
                <a:cubicBezTo>
                  <a:pt x="10100680" y="6204807"/>
                  <a:pt x="9986436" y="6157968"/>
                  <a:pt x="9873497" y="6190198"/>
                </a:cubicBezTo>
                <a:cubicBezTo>
                  <a:pt x="9760558" y="6222428"/>
                  <a:pt x="9708936" y="6176226"/>
                  <a:pt x="9576487" y="6190198"/>
                </a:cubicBezTo>
                <a:cubicBezTo>
                  <a:pt x="9444038" y="6204170"/>
                  <a:pt x="9138783" y="6152931"/>
                  <a:pt x="8822537" y="6190198"/>
                </a:cubicBezTo>
                <a:cubicBezTo>
                  <a:pt x="8506291" y="6227465"/>
                  <a:pt x="8372230" y="6130873"/>
                  <a:pt x="8159975" y="6190198"/>
                </a:cubicBezTo>
                <a:cubicBezTo>
                  <a:pt x="7947720" y="6249523"/>
                  <a:pt x="7784289" y="6133142"/>
                  <a:pt x="7680188" y="6190198"/>
                </a:cubicBezTo>
                <a:cubicBezTo>
                  <a:pt x="7576087" y="6247254"/>
                  <a:pt x="7354832" y="6143112"/>
                  <a:pt x="7200402" y="6190198"/>
                </a:cubicBezTo>
                <a:cubicBezTo>
                  <a:pt x="7045972" y="6237284"/>
                  <a:pt x="6934365" y="6173808"/>
                  <a:pt x="6812003" y="6190198"/>
                </a:cubicBezTo>
                <a:cubicBezTo>
                  <a:pt x="6689641" y="6206588"/>
                  <a:pt x="6291968" y="6116550"/>
                  <a:pt x="6149441" y="6190198"/>
                </a:cubicBezTo>
                <a:cubicBezTo>
                  <a:pt x="6006914" y="6263846"/>
                  <a:pt x="5800195" y="6169370"/>
                  <a:pt x="5578267" y="6190198"/>
                </a:cubicBezTo>
                <a:cubicBezTo>
                  <a:pt x="5356339" y="6211026"/>
                  <a:pt x="5202565" y="6159820"/>
                  <a:pt x="5098481" y="6190198"/>
                </a:cubicBezTo>
                <a:cubicBezTo>
                  <a:pt x="4994397" y="6220576"/>
                  <a:pt x="4784150" y="6184097"/>
                  <a:pt x="4618694" y="6190198"/>
                </a:cubicBezTo>
                <a:cubicBezTo>
                  <a:pt x="4453238" y="6196299"/>
                  <a:pt x="4135106" y="6167867"/>
                  <a:pt x="3956132" y="6190198"/>
                </a:cubicBezTo>
                <a:cubicBezTo>
                  <a:pt x="3777158" y="6212529"/>
                  <a:pt x="3546049" y="6112618"/>
                  <a:pt x="3202182" y="6190198"/>
                </a:cubicBezTo>
                <a:cubicBezTo>
                  <a:pt x="2858315" y="6267778"/>
                  <a:pt x="2826578" y="6159313"/>
                  <a:pt x="2722396" y="6190198"/>
                </a:cubicBezTo>
                <a:cubicBezTo>
                  <a:pt x="2618214" y="6221083"/>
                  <a:pt x="2377185" y="6187289"/>
                  <a:pt x="2059834" y="6190198"/>
                </a:cubicBezTo>
                <a:cubicBezTo>
                  <a:pt x="1742483" y="6193107"/>
                  <a:pt x="1412982" y="6096629"/>
                  <a:pt x="1031720" y="6190198"/>
                </a:cubicBezTo>
                <a:cubicBezTo>
                  <a:pt x="450038" y="6077053"/>
                  <a:pt x="58982" y="5638538"/>
                  <a:pt x="0" y="5158478"/>
                </a:cubicBezTo>
                <a:cubicBezTo>
                  <a:pt x="-20883" y="5007974"/>
                  <a:pt x="33451" y="4798500"/>
                  <a:pt x="0" y="4568941"/>
                </a:cubicBezTo>
                <a:cubicBezTo>
                  <a:pt x="-33451" y="4339382"/>
                  <a:pt x="16569" y="4168800"/>
                  <a:pt x="0" y="4020672"/>
                </a:cubicBezTo>
                <a:cubicBezTo>
                  <a:pt x="-16569" y="3872544"/>
                  <a:pt x="49282" y="3632360"/>
                  <a:pt x="0" y="3389867"/>
                </a:cubicBezTo>
                <a:cubicBezTo>
                  <a:pt x="-49282" y="3147375"/>
                  <a:pt x="23079" y="3002524"/>
                  <a:pt x="0" y="2841598"/>
                </a:cubicBezTo>
                <a:cubicBezTo>
                  <a:pt x="-23079" y="2680672"/>
                  <a:pt x="25529" y="2445564"/>
                  <a:pt x="0" y="2252061"/>
                </a:cubicBezTo>
                <a:cubicBezTo>
                  <a:pt x="-25529" y="2058558"/>
                  <a:pt x="25826" y="1817323"/>
                  <a:pt x="0" y="1703792"/>
                </a:cubicBezTo>
                <a:cubicBezTo>
                  <a:pt x="-25826" y="1590261"/>
                  <a:pt x="75566" y="1254515"/>
                  <a:pt x="0" y="10317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A5BCD4-EAC4-A5A9-4A5D-D41967756BFE}"/>
              </a:ext>
            </a:extLst>
          </p:cNvPr>
          <p:cNvSpPr txBox="1"/>
          <p:nvPr/>
        </p:nvSpPr>
        <p:spPr>
          <a:xfrm>
            <a:off x="558837" y="640327"/>
            <a:ext cx="107756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085316-F8F3-E0DC-8593-6D4EDC24873F}"/>
              </a:ext>
            </a:extLst>
          </p:cNvPr>
          <p:cNvSpPr txBox="1"/>
          <p:nvPr/>
        </p:nvSpPr>
        <p:spPr>
          <a:xfrm>
            <a:off x="808519" y="2880662"/>
            <a:ext cx="9723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77B3E-774A-5058-D874-16ACF3C4627D}"/>
              </a:ext>
            </a:extLst>
          </p:cNvPr>
          <p:cNvSpPr txBox="1"/>
          <p:nvPr/>
        </p:nvSpPr>
        <p:spPr>
          <a:xfrm>
            <a:off x="852167" y="4047891"/>
            <a:ext cx="1048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0102AA39-734C-D6F9-C0E2-80A708CB21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7675" y="4592913"/>
            <a:ext cx="2047664" cy="2271977"/>
          </a:xfrm>
          <a:prstGeom prst="rect">
            <a:avLst/>
          </a:prstGeom>
        </p:spPr>
      </p:pic>
      <p:pic>
        <p:nvPicPr>
          <p:cNvPr id="7" name="图片 25">
            <a:extLst>
              <a:ext uri="{FF2B5EF4-FFF2-40B4-BE49-F238E27FC236}">
                <a16:creationId xmlns:a16="http://schemas.microsoft.com/office/drawing/2014/main" id="{7F50FEDF-A137-2F13-83AD-0EFB10DF8B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38751" y="7053648"/>
            <a:ext cx="4344893" cy="25630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F55A7B-4210-4480-C4E4-7176A112628C}"/>
              </a:ext>
            </a:extLst>
          </p:cNvPr>
          <p:cNvSpPr txBox="1"/>
          <p:nvPr/>
        </p:nvSpPr>
        <p:spPr>
          <a:xfrm>
            <a:off x="885046" y="5231098"/>
            <a:ext cx="1048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014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" grpId="0"/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8">
            <a:extLst>
              <a:ext uri="{FF2B5EF4-FFF2-40B4-BE49-F238E27FC236}">
                <a16:creationId xmlns:a16="http://schemas.microsoft.com/office/drawing/2014/main" id="{982B509B-AB8F-4EB5-B69A-4E8EA7C71E0D}"/>
              </a:ext>
            </a:extLst>
          </p:cNvPr>
          <p:cNvSpPr>
            <a:spLocks noEditPoints="1"/>
          </p:cNvSpPr>
          <p:nvPr/>
        </p:nvSpPr>
        <p:spPr bwMode="auto">
          <a:xfrm>
            <a:off x="1105864" y="498774"/>
            <a:ext cx="9980272" cy="644623"/>
          </a:xfrm>
          <a:custGeom>
            <a:avLst/>
            <a:gdLst>
              <a:gd name="T0" fmla="*/ 252 w 274"/>
              <a:gd name="T1" fmla="*/ 116 h 255"/>
              <a:gd name="T2" fmla="*/ 252 w 274"/>
              <a:gd name="T3" fmla="*/ 88 h 255"/>
              <a:gd name="T4" fmla="*/ 237 w 274"/>
              <a:gd name="T5" fmla="*/ 79 h 255"/>
              <a:gd name="T6" fmla="*/ 172 w 274"/>
              <a:gd name="T7" fmla="*/ 128 h 255"/>
              <a:gd name="T8" fmla="*/ 223 w 274"/>
              <a:gd name="T9" fmla="*/ 53 h 255"/>
              <a:gd name="T10" fmla="*/ 211 w 274"/>
              <a:gd name="T11" fmla="*/ 60 h 255"/>
              <a:gd name="T12" fmla="*/ 148 w 274"/>
              <a:gd name="T13" fmla="*/ 86 h 255"/>
              <a:gd name="T14" fmla="*/ 176 w 274"/>
              <a:gd name="T15" fmla="*/ 41 h 255"/>
              <a:gd name="T16" fmla="*/ 180 w 274"/>
              <a:gd name="T17" fmla="*/ 32 h 255"/>
              <a:gd name="T18" fmla="*/ 132 w 274"/>
              <a:gd name="T19" fmla="*/ 45 h 255"/>
              <a:gd name="T20" fmla="*/ 159 w 274"/>
              <a:gd name="T21" fmla="*/ 5 h 255"/>
              <a:gd name="T22" fmla="*/ 149 w 274"/>
              <a:gd name="T23" fmla="*/ 9 h 255"/>
              <a:gd name="T24" fmla="*/ 88 w 274"/>
              <a:gd name="T25" fmla="*/ 40 h 255"/>
              <a:gd name="T26" fmla="*/ 117 w 274"/>
              <a:gd name="T27" fmla="*/ 11 h 255"/>
              <a:gd name="T28" fmla="*/ 106 w 274"/>
              <a:gd name="T29" fmla="*/ 11 h 255"/>
              <a:gd name="T30" fmla="*/ 35 w 274"/>
              <a:gd name="T31" fmla="*/ 65 h 255"/>
              <a:gd name="T32" fmla="*/ 40 w 274"/>
              <a:gd name="T33" fmla="*/ 70 h 255"/>
              <a:gd name="T34" fmla="*/ 24 w 274"/>
              <a:gd name="T35" fmla="*/ 84 h 255"/>
              <a:gd name="T36" fmla="*/ 12 w 274"/>
              <a:gd name="T37" fmla="*/ 111 h 255"/>
              <a:gd name="T38" fmla="*/ 6 w 274"/>
              <a:gd name="T39" fmla="*/ 131 h 255"/>
              <a:gd name="T40" fmla="*/ 21 w 274"/>
              <a:gd name="T41" fmla="*/ 134 h 255"/>
              <a:gd name="T42" fmla="*/ 13 w 274"/>
              <a:gd name="T43" fmla="*/ 155 h 255"/>
              <a:gd name="T44" fmla="*/ 9 w 274"/>
              <a:gd name="T45" fmla="*/ 188 h 255"/>
              <a:gd name="T46" fmla="*/ 12 w 274"/>
              <a:gd name="T47" fmla="*/ 191 h 255"/>
              <a:gd name="T48" fmla="*/ 30 w 274"/>
              <a:gd name="T49" fmla="*/ 201 h 255"/>
              <a:gd name="T50" fmla="*/ 33 w 274"/>
              <a:gd name="T51" fmla="*/ 229 h 255"/>
              <a:gd name="T52" fmla="*/ 47 w 274"/>
              <a:gd name="T53" fmla="*/ 233 h 255"/>
              <a:gd name="T54" fmla="*/ 76 w 274"/>
              <a:gd name="T55" fmla="*/ 233 h 255"/>
              <a:gd name="T56" fmla="*/ 101 w 274"/>
              <a:gd name="T57" fmla="*/ 234 h 255"/>
              <a:gd name="T58" fmla="*/ 114 w 274"/>
              <a:gd name="T59" fmla="*/ 246 h 255"/>
              <a:gd name="T60" fmla="*/ 130 w 274"/>
              <a:gd name="T61" fmla="*/ 241 h 255"/>
              <a:gd name="T62" fmla="*/ 177 w 274"/>
              <a:gd name="T63" fmla="*/ 231 h 255"/>
              <a:gd name="T64" fmla="*/ 209 w 274"/>
              <a:gd name="T65" fmla="*/ 202 h 255"/>
              <a:gd name="T66" fmla="*/ 236 w 274"/>
              <a:gd name="T67" fmla="*/ 193 h 255"/>
              <a:gd name="T68" fmla="*/ 254 w 274"/>
              <a:gd name="T69" fmla="*/ 159 h 255"/>
              <a:gd name="T70" fmla="*/ 269 w 274"/>
              <a:gd name="T71" fmla="*/ 125 h 255"/>
              <a:gd name="T72" fmla="*/ 35 w 274"/>
              <a:gd name="T73" fmla="*/ 145 h 255"/>
              <a:gd name="T74" fmla="*/ 144 w 274"/>
              <a:gd name="T75" fmla="*/ 53 h 255"/>
              <a:gd name="T76" fmla="*/ 61 w 274"/>
              <a:gd name="T77" fmla="*/ 129 h 255"/>
              <a:gd name="T78" fmla="*/ 41 w 274"/>
              <a:gd name="T79" fmla="*/ 80 h 255"/>
              <a:gd name="T80" fmla="*/ 29 w 274"/>
              <a:gd name="T81" fmla="*/ 95 h 255"/>
              <a:gd name="T82" fmla="*/ 122 w 274"/>
              <a:gd name="T83" fmla="*/ 26 h 255"/>
              <a:gd name="T84" fmla="*/ 122 w 274"/>
              <a:gd name="T85" fmla="*/ 26 h 255"/>
              <a:gd name="T86" fmla="*/ 62 w 274"/>
              <a:gd name="T87" fmla="*/ 48 h 255"/>
              <a:gd name="T88" fmla="*/ 87 w 274"/>
              <a:gd name="T89" fmla="*/ 27 h 255"/>
              <a:gd name="T90" fmla="*/ 31 w 274"/>
              <a:gd name="T91" fmla="*/ 109 h 255"/>
              <a:gd name="T92" fmla="*/ 34 w 274"/>
              <a:gd name="T93" fmla="*/ 114 h 255"/>
              <a:gd name="T94" fmla="*/ 19 w 274"/>
              <a:gd name="T95" fmla="*/ 170 h 255"/>
              <a:gd name="T96" fmla="*/ 36 w 274"/>
              <a:gd name="T97" fmla="*/ 157 h 255"/>
              <a:gd name="T98" fmla="*/ 19 w 274"/>
              <a:gd name="T99" fmla="*/ 170 h 255"/>
              <a:gd name="T100" fmla="*/ 43 w 274"/>
              <a:gd name="T101" fmla="*/ 173 h 255"/>
              <a:gd name="T102" fmla="*/ 43 w 274"/>
              <a:gd name="T103" fmla="*/ 182 h 255"/>
              <a:gd name="T104" fmla="*/ 48 w 274"/>
              <a:gd name="T105" fmla="*/ 204 h 255"/>
              <a:gd name="T106" fmla="*/ 63 w 274"/>
              <a:gd name="T107" fmla="*/ 188 h 255"/>
              <a:gd name="T108" fmla="*/ 48 w 274"/>
              <a:gd name="T109" fmla="*/ 204 h 255"/>
              <a:gd name="T110" fmla="*/ 100 w 274"/>
              <a:gd name="T111" fmla="*/ 201 h 255"/>
              <a:gd name="T112" fmla="*/ 70 w 274"/>
              <a:gd name="T113" fmla="*/ 210 h 255"/>
              <a:gd name="T114" fmla="*/ 123 w 274"/>
              <a:gd name="T115" fmla="*/ 220 h 255"/>
              <a:gd name="T116" fmla="*/ 155 w 274"/>
              <a:gd name="T117" fmla="*/ 194 h 255"/>
              <a:gd name="T118" fmla="*/ 123 w 274"/>
              <a:gd name="T119" fmla="*/ 220 h 255"/>
              <a:gd name="T120" fmla="*/ 169 w 274"/>
              <a:gd name="T121" fmla="*/ 215 h 255"/>
              <a:gd name="T122" fmla="*/ 165 w 274"/>
              <a:gd name="T123" fmla="*/ 211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4" h="255">
                <a:moveTo>
                  <a:pt x="256" y="113"/>
                </a:moveTo>
                <a:cubicBezTo>
                  <a:pt x="255" y="114"/>
                  <a:pt x="253" y="115"/>
                  <a:pt x="252" y="116"/>
                </a:cubicBezTo>
                <a:cubicBezTo>
                  <a:pt x="256" y="111"/>
                  <a:pt x="260" y="106"/>
                  <a:pt x="265" y="100"/>
                </a:cubicBezTo>
                <a:cubicBezTo>
                  <a:pt x="272" y="92"/>
                  <a:pt x="260" y="79"/>
                  <a:pt x="252" y="88"/>
                </a:cubicBezTo>
                <a:cubicBezTo>
                  <a:pt x="251" y="88"/>
                  <a:pt x="251" y="88"/>
                  <a:pt x="251" y="88"/>
                </a:cubicBezTo>
                <a:cubicBezTo>
                  <a:pt x="254" y="81"/>
                  <a:pt x="243" y="75"/>
                  <a:pt x="237" y="79"/>
                </a:cubicBezTo>
                <a:cubicBezTo>
                  <a:pt x="234" y="77"/>
                  <a:pt x="229" y="76"/>
                  <a:pt x="226" y="80"/>
                </a:cubicBezTo>
                <a:cubicBezTo>
                  <a:pt x="208" y="96"/>
                  <a:pt x="189" y="112"/>
                  <a:pt x="172" y="128"/>
                </a:cubicBezTo>
                <a:cubicBezTo>
                  <a:pt x="193" y="107"/>
                  <a:pt x="214" y="86"/>
                  <a:pt x="235" y="65"/>
                </a:cubicBezTo>
                <a:cubicBezTo>
                  <a:pt x="243" y="57"/>
                  <a:pt x="231" y="47"/>
                  <a:pt x="223" y="53"/>
                </a:cubicBezTo>
                <a:cubicBezTo>
                  <a:pt x="213" y="62"/>
                  <a:pt x="202" y="70"/>
                  <a:pt x="192" y="78"/>
                </a:cubicBezTo>
                <a:cubicBezTo>
                  <a:pt x="198" y="72"/>
                  <a:pt x="204" y="66"/>
                  <a:pt x="211" y="60"/>
                </a:cubicBezTo>
                <a:cubicBezTo>
                  <a:pt x="217" y="54"/>
                  <a:pt x="208" y="42"/>
                  <a:pt x="201" y="47"/>
                </a:cubicBezTo>
                <a:cubicBezTo>
                  <a:pt x="184" y="60"/>
                  <a:pt x="166" y="73"/>
                  <a:pt x="148" y="86"/>
                </a:cubicBezTo>
                <a:cubicBezTo>
                  <a:pt x="160" y="74"/>
                  <a:pt x="173" y="62"/>
                  <a:pt x="186" y="51"/>
                </a:cubicBezTo>
                <a:cubicBezTo>
                  <a:pt x="193" y="45"/>
                  <a:pt x="183" y="35"/>
                  <a:pt x="176" y="41"/>
                </a:cubicBezTo>
                <a:cubicBezTo>
                  <a:pt x="171" y="46"/>
                  <a:pt x="165" y="50"/>
                  <a:pt x="159" y="54"/>
                </a:cubicBezTo>
                <a:cubicBezTo>
                  <a:pt x="166" y="47"/>
                  <a:pt x="173" y="39"/>
                  <a:pt x="180" y="32"/>
                </a:cubicBezTo>
                <a:cubicBezTo>
                  <a:pt x="185" y="26"/>
                  <a:pt x="179" y="19"/>
                  <a:pt x="172" y="22"/>
                </a:cubicBezTo>
                <a:cubicBezTo>
                  <a:pt x="159" y="29"/>
                  <a:pt x="145" y="36"/>
                  <a:pt x="132" y="45"/>
                </a:cubicBezTo>
                <a:cubicBezTo>
                  <a:pt x="144" y="34"/>
                  <a:pt x="155" y="23"/>
                  <a:pt x="166" y="12"/>
                </a:cubicBezTo>
                <a:cubicBezTo>
                  <a:pt x="171" y="8"/>
                  <a:pt x="164" y="1"/>
                  <a:pt x="159" y="5"/>
                </a:cubicBezTo>
                <a:cubicBezTo>
                  <a:pt x="151" y="11"/>
                  <a:pt x="143" y="17"/>
                  <a:pt x="135" y="23"/>
                </a:cubicBezTo>
                <a:cubicBezTo>
                  <a:pt x="140" y="18"/>
                  <a:pt x="145" y="13"/>
                  <a:pt x="149" y="9"/>
                </a:cubicBezTo>
                <a:cubicBezTo>
                  <a:pt x="152" y="6"/>
                  <a:pt x="148" y="0"/>
                  <a:pt x="144" y="3"/>
                </a:cubicBezTo>
                <a:cubicBezTo>
                  <a:pt x="126" y="14"/>
                  <a:pt x="107" y="26"/>
                  <a:pt x="88" y="40"/>
                </a:cubicBezTo>
                <a:cubicBezTo>
                  <a:pt x="93" y="35"/>
                  <a:pt x="97" y="30"/>
                  <a:pt x="102" y="25"/>
                </a:cubicBezTo>
                <a:cubicBezTo>
                  <a:pt x="107" y="20"/>
                  <a:pt x="112" y="16"/>
                  <a:pt x="117" y="11"/>
                </a:cubicBezTo>
                <a:cubicBezTo>
                  <a:pt x="120" y="8"/>
                  <a:pt x="115" y="3"/>
                  <a:pt x="112" y="6"/>
                </a:cubicBezTo>
                <a:cubicBezTo>
                  <a:pt x="110" y="8"/>
                  <a:pt x="108" y="10"/>
                  <a:pt x="106" y="11"/>
                </a:cubicBezTo>
                <a:cubicBezTo>
                  <a:pt x="106" y="11"/>
                  <a:pt x="106" y="11"/>
                  <a:pt x="106" y="11"/>
                </a:cubicBezTo>
                <a:cubicBezTo>
                  <a:pt x="78" y="22"/>
                  <a:pt x="53" y="42"/>
                  <a:pt x="35" y="65"/>
                </a:cubicBezTo>
                <a:cubicBezTo>
                  <a:pt x="32" y="68"/>
                  <a:pt x="35" y="72"/>
                  <a:pt x="39" y="70"/>
                </a:cubicBezTo>
                <a:cubicBezTo>
                  <a:pt x="40" y="70"/>
                  <a:pt x="40" y="70"/>
                  <a:pt x="40" y="70"/>
                </a:cubicBezTo>
                <a:cubicBezTo>
                  <a:pt x="38" y="71"/>
                  <a:pt x="37" y="73"/>
                  <a:pt x="35" y="75"/>
                </a:cubicBezTo>
                <a:cubicBezTo>
                  <a:pt x="32" y="78"/>
                  <a:pt x="28" y="81"/>
                  <a:pt x="24" y="84"/>
                </a:cubicBezTo>
                <a:cubicBezTo>
                  <a:pt x="23" y="85"/>
                  <a:pt x="24" y="87"/>
                  <a:pt x="25" y="88"/>
                </a:cubicBezTo>
                <a:cubicBezTo>
                  <a:pt x="20" y="95"/>
                  <a:pt x="16" y="103"/>
                  <a:pt x="12" y="111"/>
                </a:cubicBezTo>
                <a:cubicBezTo>
                  <a:pt x="11" y="113"/>
                  <a:pt x="13" y="115"/>
                  <a:pt x="15" y="116"/>
                </a:cubicBezTo>
                <a:cubicBezTo>
                  <a:pt x="12" y="121"/>
                  <a:pt x="9" y="126"/>
                  <a:pt x="6" y="131"/>
                </a:cubicBezTo>
                <a:cubicBezTo>
                  <a:pt x="4" y="136"/>
                  <a:pt x="8" y="141"/>
                  <a:pt x="13" y="138"/>
                </a:cubicBezTo>
                <a:cubicBezTo>
                  <a:pt x="16" y="137"/>
                  <a:pt x="18" y="135"/>
                  <a:pt x="21" y="134"/>
                </a:cubicBezTo>
                <a:cubicBezTo>
                  <a:pt x="18" y="140"/>
                  <a:pt x="15" y="145"/>
                  <a:pt x="13" y="151"/>
                </a:cubicBezTo>
                <a:cubicBezTo>
                  <a:pt x="12" y="152"/>
                  <a:pt x="12" y="153"/>
                  <a:pt x="13" y="155"/>
                </a:cubicBezTo>
                <a:cubicBezTo>
                  <a:pt x="8" y="163"/>
                  <a:pt x="4" y="171"/>
                  <a:pt x="1" y="180"/>
                </a:cubicBezTo>
                <a:cubicBezTo>
                  <a:pt x="0" y="185"/>
                  <a:pt x="5" y="190"/>
                  <a:pt x="9" y="188"/>
                </a:cubicBezTo>
                <a:cubicBezTo>
                  <a:pt x="11" y="188"/>
                  <a:pt x="13" y="187"/>
                  <a:pt x="15" y="186"/>
                </a:cubicBezTo>
                <a:cubicBezTo>
                  <a:pt x="14" y="188"/>
                  <a:pt x="13" y="190"/>
                  <a:pt x="12" y="191"/>
                </a:cubicBezTo>
                <a:cubicBezTo>
                  <a:pt x="9" y="196"/>
                  <a:pt x="13" y="203"/>
                  <a:pt x="18" y="203"/>
                </a:cubicBezTo>
                <a:cubicBezTo>
                  <a:pt x="22" y="203"/>
                  <a:pt x="26" y="202"/>
                  <a:pt x="30" y="201"/>
                </a:cubicBezTo>
                <a:cubicBezTo>
                  <a:pt x="27" y="207"/>
                  <a:pt x="25" y="212"/>
                  <a:pt x="22" y="218"/>
                </a:cubicBezTo>
                <a:cubicBezTo>
                  <a:pt x="19" y="226"/>
                  <a:pt x="25" y="232"/>
                  <a:pt x="33" y="229"/>
                </a:cubicBezTo>
                <a:cubicBezTo>
                  <a:pt x="38" y="227"/>
                  <a:pt x="43" y="224"/>
                  <a:pt x="48" y="222"/>
                </a:cubicBezTo>
                <a:cubicBezTo>
                  <a:pt x="48" y="225"/>
                  <a:pt x="47" y="229"/>
                  <a:pt x="47" y="233"/>
                </a:cubicBezTo>
                <a:cubicBezTo>
                  <a:pt x="47" y="238"/>
                  <a:pt x="53" y="243"/>
                  <a:pt x="58" y="241"/>
                </a:cubicBezTo>
                <a:cubicBezTo>
                  <a:pt x="64" y="239"/>
                  <a:pt x="70" y="236"/>
                  <a:pt x="76" y="233"/>
                </a:cubicBezTo>
                <a:cubicBezTo>
                  <a:pt x="76" y="239"/>
                  <a:pt x="84" y="243"/>
                  <a:pt x="89" y="240"/>
                </a:cubicBezTo>
                <a:cubicBezTo>
                  <a:pt x="93" y="238"/>
                  <a:pt x="97" y="236"/>
                  <a:pt x="101" y="234"/>
                </a:cubicBezTo>
                <a:cubicBezTo>
                  <a:pt x="100" y="235"/>
                  <a:pt x="100" y="236"/>
                  <a:pt x="100" y="238"/>
                </a:cubicBezTo>
                <a:cubicBezTo>
                  <a:pt x="99" y="245"/>
                  <a:pt x="108" y="248"/>
                  <a:pt x="114" y="246"/>
                </a:cubicBezTo>
                <a:cubicBezTo>
                  <a:pt x="120" y="243"/>
                  <a:pt x="126" y="239"/>
                  <a:pt x="132" y="235"/>
                </a:cubicBezTo>
                <a:cubicBezTo>
                  <a:pt x="131" y="237"/>
                  <a:pt x="130" y="239"/>
                  <a:pt x="130" y="241"/>
                </a:cubicBezTo>
                <a:cubicBezTo>
                  <a:pt x="127" y="247"/>
                  <a:pt x="135" y="255"/>
                  <a:pt x="141" y="252"/>
                </a:cubicBezTo>
                <a:cubicBezTo>
                  <a:pt x="154" y="247"/>
                  <a:pt x="166" y="240"/>
                  <a:pt x="177" y="231"/>
                </a:cubicBezTo>
                <a:cubicBezTo>
                  <a:pt x="179" y="231"/>
                  <a:pt x="181" y="230"/>
                  <a:pt x="182" y="229"/>
                </a:cubicBezTo>
                <a:cubicBezTo>
                  <a:pt x="192" y="220"/>
                  <a:pt x="201" y="211"/>
                  <a:pt x="209" y="202"/>
                </a:cubicBezTo>
                <a:cubicBezTo>
                  <a:pt x="212" y="205"/>
                  <a:pt x="216" y="206"/>
                  <a:pt x="220" y="203"/>
                </a:cubicBezTo>
                <a:cubicBezTo>
                  <a:pt x="226" y="200"/>
                  <a:pt x="231" y="196"/>
                  <a:pt x="236" y="193"/>
                </a:cubicBezTo>
                <a:cubicBezTo>
                  <a:pt x="242" y="189"/>
                  <a:pt x="242" y="182"/>
                  <a:pt x="238" y="178"/>
                </a:cubicBezTo>
                <a:cubicBezTo>
                  <a:pt x="243" y="172"/>
                  <a:pt x="248" y="165"/>
                  <a:pt x="254" y="159"/>
                </a:cubicBezTo>
                <a:cubicBezTo>
                  <a:pt x="259" y="155"/>
                  <a:pt x="257" y="149"/>
                  <a:pt x="254" y="146"/>
                </a:cubicBezTo>
                <a:cubicBezTo>
                  <a:pt x="259" y="139"/>
                  <a:pt x="264" y="132"/>
                  <a:pt x="269" y="125"/>
                </a:cubicBezTo>
                <a:cubicBezTo>
                  <a:pt x="274" y="118"/>
                  <a:pt x="264" y="107"/>
                  <a:pt x="256" y="113"/>
                </a:cubicBezTo>
                <a:close/>
                <a:moveTo>
                  <a:pt x="35" y="145"/>
                </a:moveTo>
                <a:cubicBezTo>
                  <a:pt x="48" y="127"/>
                  <a:pt x="66" y="111"/>
                  <a:pt x="82" y="97"/>
                </a:cubicBezTo>
                <a:cubicBezTo>
                  <a:pt x="101" y="81"/>
                  <a:pt x="122" y="66"/>
                  <a:pt x="144" y="53"/>
                </a:cubicBezTo>
                <a:cubicBezTo>
                  <a:pt x="131" y="66"/>
                  <a:pt x="119" y="79"/>
                  <a:pt x="105" y="91"/>
                </a:cubicBezTo>
                <a:cubicBezTo>
                  <a:pt x="91" y="105"/>
                  <a:pt x="77" y="118"/>
                  <a:pt x="61" y="129"/>
                </a:cubicBezTo>
                <a:cubicBezTo>
                  <a:pt x="54" y="134"/>
                  <a:pt x="44" y="141"/>
                  <a:pt x="35" y="145"/>
                </a:cubicBezTo>
                <a:close/>
                <a:moveTo>
                  <a:pt x="41" y="80"/>
                </a:moveTo>
                <a:cubicBezTo>
                  <a:pt x="43" y="78"/>
                  <a:pt x="45" y="77"/>
                  <a:pt x="47" y="75"/>
                </a:cubicBezTo>
                <a:cubicBezTo>
                  <a:pt x="41" y="81"/>
                  <a:pt x="35" y="88"/>
                  <a:pt x="29" y="95"/>
                </a:cubicBezTo>
                <a:cubicBezTo>
                  <a:pt x="33" y="90"/>
                  <a:pt x="37" y="85"/>
                  <a:pt x="41" y="80"/>
                </a:cubicBezTo>
                <a:close/>
                <a:moveTo>
                  <a:pt x="122" y="26"/>
                </a:moveTo>
                <a:cubicBezTo>
                  <a:pt x="98" y="50"/>
                  <a:pt x="72" y="74"/>
                  <a:pt x="44" y="92"/>
                </a:cubicBezTo>
                <a:cubicBezTo>
                  <a:pt x="66" y="66"/>
                  <a:pt x="94" y="44"/>
                  <a:pt x="122" y="26"/>
                </a:cubicBezTo>
                <a:close/>
                <a:moveTo>
                  <a:pt x="87" y="27"/>
                </a:moveTo>
                <a:cubicBezTo>
                  <a:pt x="78" y="33"/>
                  <a:pt x="70" y="40"/>
                  <a:pt x="62" y="48"/>
                </a:cubicBezTo>
                <a:cubicBezTo>
                  <a:pt x="59" y="50"/>
                  <a:pt x="56" y="51"/>
                  <a:pt x="54" y="53"/>
                </a:cubicBezTo>
                <a:cubicBezTo>
                  <a:pt x="63" y="43"/>
                  <a:pt x="74" y="34"/>
                  <a:pt x="87" y="27"/>
                </a:cubicBezTo>
                <a:close/>
                <a:moveTo>
                  <a:pt x="23" y="121"/>
                </a:moveTo>
                <a:cubicBezTo>
                  <a:pt x="25" y="117"/>
                  <a:pt x="28" y="113"/>
                  <a:pt x="31" y="109"/>
                </a:cubicBezTo>
                <a:cubicBezTo>
                  <a:pt x="35" y="106"/>
                  <a:pt x="40" y="104"/>
                  <a:pt x="45" y="101"/>
                </a:cubicBezTo>
                <a:cubicBezTo>
                  <a:pt x="41" y="105"/>
                  <a:pt x="37" y="110"/>
                  <a:pt x="34" y="114"/>
                </a:cubicBezTo>
                <a:cubicBezTo>
                  <a:pt x="30" y="117"/>
                  <a:pt x="26" y="119"/>
                  <a:pt x="23" y="121"/>
                </a:cubicBezTo>
                <a:close/>
                <a:moveTo>
                  <a:pt x="19" y="170"/>
                </a:moveTo>
                <a:cubicBezTo>
                  <a:pt x="21" y="166"/>
                  <a:pt x="23" y="162"/>
                  <a:pt x="25" y="159"/>
                </a:cubicBezTo>
                <a:cubicBezTo>
                  <a:pt x="29" y="159"/>
                  <a:pt x="32" y="158"/>
                  <a:pt x="36" y="157"/>
                </a:cubicBezTo>
                <a:cubicBezTo>
                  <a:pt x="34" y="160"/>
                  <a:pt x="32" y="162"/>
                  <a:pt x="30" y="165"/>
                </a:cubicBezTo>
                <a:cubicBezTo>
                  <a:pt x="26" y="167"/>
                  <a:pt x="23" y="168"/>
                  <a:pt x="19" y="170"/>
                </a:cubicBezTo>
                <a:close/>
                <a:moveTo>
                  <a:pt x="34" y="185"/>
                </a:moveTo>
                <a:cubicBezTo>
                  <a:pt x="36" y="181"/>
                  <a:pt x="39" y="177"/>
                  <a:pt x="43" y="173"/>
                </a:cubicBezTo>
                <a:cubicBezTo>
                  <a:pt x="47" y="170"/>
                  <a:pt x="52" y="167"/>
                  <a:pt x="57" y="164"/>
                </a:cubicBezTo>
                <a:cubicBezTo>
                  <a:pt x="52" y="170"/>
                  <a:pt x="47" y="176"/>
                  <a:pt x="43" y="182"/>
                </a:cubicBezTo>
                <a:cubicBezTo>
                  <a:pt x="40" y="183"/>
                  <a:pt x="37" y="184"/>
                  <a:pt x="34" y="185"/>
                </a:cubicBezTo>
                <a:close/>
                <a:moveTo>
                  <a:pt x="48" y="204"/>
                </a:moveTo>
                <a:cubicBezTo>
                  <a:pt x="50" y="200"/>
                  <a:pt x="52" y="196"/>
                  <a:pt x="55" y="193"/>
                </a:cubicBezTo>
                <a:cubicBezTo>
                  <a:pt x="58" y="191"/>
                  <a:pt x="61" y="190"/>
                  <a:pt x="63" y="188"/>
                </a:cubicBezTo>
                <a:cubicBezTo>
                  <a:pt x="61" y="192"/>
                  <a:pt x="59" y="195"/>
                  <a:pt x="57" y="199"/>
                </a:cubicBezTo>
                <a:cubicBezTo>
                  <a:pt x="54" y="200"/>
                  <a:pt x="51" y="202"/>
                  <a:pt x="48" y="204"/>
                </a:cubicBezTo>
                <a:close/>
                <a:moveTo>
                  <a:pt x="150" y="148"/>
                </a:moveTo>
                <a:cubicBezTo>
                  <a:pt x="133" y="165"/>
                  <a:pt x="116" y="182"/>
                  <a:pt x="100" y="201"/>
                </a:cubicBezTo>
                <a:cubicBezTo>
                  <a:pt x="89" y="208"/>
                  <a:pt x="78" y="214"/>
                  <a:pt x="66" y="219"/>
                </a:cubicBezTo>
                <a:cubicBezTo>
                  <a:pt x="67" y="216"/>
                  <a:pt x="68" y="213"/>
                  <a:pt x="70" y="210"/>
                </a:cubicBezTo>
                <a:cubicBezTo>
                  <a:pt x="99" y="193"/>
                  <a:pt x="125" y="171"/>
                  <a:pt x="150" y="148"/>
                </a:cubicBezTo>
                <a:close/>
                <a:moveTo>
                  <a:pt x="123" y="220"/>
                </a:moveTo>
                <a:cubicBezTo>
                  <a:pt x="123" y="220"/>
                  <a:pt x="123" y="219"/>
                  <a:pt x="123" y="219"/>
                </a:cubicBezTo>
                <a:cubicBezTo>
                  <a:pt x="134" y="211"/>
                  <a:pt x="145" y="203"/>
                  <a:pt x="155" y="194"/>
                </a:cubicBezTo>
                <a:cubicBezTo>
                  <a:pt x="154" y="196"/>
                  <a:pt x="152" y="197"/>
                  <a:pt x="151" y="199"/>
                </a:cubicBezTo>
                <a:cubicBezTo>
                  <a:pt x="142" y="207"/>
                  <a:pt x="133" y="214"/>
                  <a:pt x="123" y="220"/>
                </a:cubicBezTo>
                <a:close/>
                <a:moveTo>
                  <a:pt x="176" y="201"/>
                </a:moveTo>
                <a:cubicBezTo>
                  <a:pt x="173" y="206"/>
                  <a:pt x="171" y="210"/>
                  <a:pt x="169" y="215"/>
                </a:cubicBezTo>
                <a:cubicBezTo>
                  <a:pt x="165" y="218"/>
                  <a:pt x="162" y="220"/>
                  <a:pt x="158" y="223"/>
                </a:cubicBezTo>
                <a:cubicBezTo>
                  <a:pt x="160" y="219"/>
                  <a:pt x="162" y="215"/>
                  <a:pt x="165" y="211"/>
                </a:cubicBezTo>
                <a:cubicBezTo>
                  <a:pt x="169" y="208"/>
                  <a:pt x="172" y="205"/>
                  <a:pt x="176" y="201"/>
                </a:cubicBezTo>
                <a:close/>
              </a:path>
            </a:pathLst>
          </a:custGeom>
          <a:solidFill>
            <a:srgbClr val="F9E7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612645-41E4-882A-C95E-DA8BB5655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14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7702BB-B23F-1F1C-AD7F-1DBDF3CAB162}"/>
              </a:ext>
            </a:extLst>
          </p:cNvPr>
          <p:cNvSpPr txBox="1"/>
          <p:nvPr/>
        </p:nvSpPr>
        <p:spPr>
          <a:xfrm>
            <a:off x="1374011" y="208096"/>
            <a:ext cx="91430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sz="96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Sinh</a:t>
            </a:r>
            <a:r>
              <a:rPr lang="en-US" altLang="zh-CN" sz="96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96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hoạt</a:t>
            </a:r>
            <a:r>
              <a:rPr lang="en-US" altLang="zh-CN" sz="96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96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lớp</a:t>
            </a:r>
            <a:endParaRPr lang="zh-CN" altLang="en-US" sz="96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FF940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Gradoo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6285836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D856B30-D53E-47D5-94BA-1CECDC0E4B0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0454" y="6296598"/>
            <a:ext cx="1459832" cy="5614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8DFE54F-A977-4A9B-8DE0-2925E0E4563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0160" y="6503269"/>
            <a:ext cx="922419" cy="3547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21A5E6-C896-498C-B858-8521BACA5DD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2135" y="6503268"/>
            <a:ext cx="922419" cy="354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D04FE2-2A42-4B37-AB52-B34C1F09F6A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6933" y="6503269"/>
            <a:ext cx="922419" cy="3837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FD76E1-B938-4B19-BB49-6A564ACF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087FA02-3F22-40AA-9C9F-70C87698108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6263" y="2320828"/>
            <a:ext cx="1566018" cy="1108172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C54BB6F-8F1C-4CB5-B9DF-76E9D0B72A7E}"/>
              </a:ext>
            </a:extLst>
          </p:cNvPr>
          <p:cNvGrpSpPr/>
          <p:nvPr/>
        </p:nvGrpSpPr>
        <p:grpSpPr>
          <a:xfrm>
            <a:off x="13899659" y="3945635"/>
            <a:ext cx="1047922" cy="1352954"/>
            <a:chOff x="10766636" y="3941730"/>
            <a:chExt cx="1047922" cy="1352954"/>
          </a:xfrm>
        </p:grpSpPr>
        <p:sp>
          <p:nvSpPr>
            <p:cNvPr id="13" name="Freeform 108">
              <a:extLst>
                <a:ext uri="{FF2B5EF4-FFF2-40B4-BE49-F238E27FC236}">
                  <a16:creationId xmlns:a16="http://schemas.microsoft.com/office/drawing/2014/main" id="{92718D15-F6A5-4483-9710-3C6048586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09">
              <a:extLst>
                <a:ext uri="{FF2B5EF4-FFF2-40B4-BE49-F238E27FC236}">
                  <a16:creationId xmlns:a16="http://schemas.microsoft.com/office/drawing/2014/main" id="{3B97E333-1B70-491F-836D-988EDE2188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10">
              <a:extLst>
                <a:ext uri="{FF2B5EF4-FFF2-40B4-BE49-F238E27FC236}">
                  <a16:creationId xmlns:a16="http://schemas.microsoft.com/office/drawing/2014/main" id="{247D8A62-15FF-403A-A4D3-CE26AD453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1">
              <a:extLst>
                <a:ext uri="{FF2B5EF4-FFF2-40B4-BE49-F238E27FC236}">
                  <a16:creationId xmlns:a16="http://schemas.microsoft.com/office/drawing/2014/main" id="{B0B865B7-7307-4C56-A211-B10461B16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3DCCC899-E6AB-42C9-82CF-3B1823263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13">
              <a:extLst>
                <a:ext uri="{FF2B5EF4-FFF2-40B4-BE49-F238E27FC236}">
                  <a16:creationId xmlns:a16="http://schemas.microsoft.com/office/drawing/2014/main" id="{710FBFE0-E905-4261-97A2-3630190DC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8BA56FC-C3F9-4DAE-BD32-91B14E45749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BDA80F26-EEDE-484B-8CC7-A98E543C80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823ABAA-D70D-4C59-8203-A068689381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90831D1-CC77-46C2-BBE1-360AE25D8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8">
              <a:extLst>
                <a:ext uri="{FF2B5EF4-FFF2-40B4-BE49-F238E27FC236}">
                  <a16:creationId xmlns:a16="http://schemas.microsoft.com/office/drawing/2014/main" id="{17C423B7-F16A-4057-80A4-D7B19C006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9">
              <a:extLst>
                <a:ext uri="{FF2B5EF4-FFF2-40B4-BE49-F238E27FC236}">
                  <a16:creationId xmlns:a16="http://schemas.microsoft.com/office/drawing/2014/main" id="{9618FBB8-7AC3-4E93-AD38-E9A318C99C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20">
              <a:extLst>
                <a:ext uri="{FF2B5EF4-FFF2-40B4-BE49-F238E27FC236}">
                  <a16:creationId xmlns:a16="http://schemas.microsoft.com/office/drawing/2014/main" id="{621F8460-FEA2-4D8C-B23D-225DDF826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21">
              <a:extLst>
                <a:ext uri="{FF2B5EF4-FFF2-40B4-BE49-F238E27FC236}">
                  <a16:creationId xmlns:a16="http://schemas.microsoft.com/office/drawing/2014/main" id="{D46AE70F-1D63-4A0A-A265-5CBE3A839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10C63365-7446-4316-ADF7-3CAEBBE549A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016" y="6027173"/>
            <a:ext cx="964437" cy="68247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AD0429C-4C5C-474F-8B03-39702CD5A2A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1397" y="1425506"/>
            <a:ext cx="417664" cy="295554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A6F846D5-A625-439D-A002-B7361D14AE9E}"/>
              </a:ext>
            </a:extLst>
          </p:cNvPr>
          <p:cNvGrpSpPr/>
          <p:nvPr/>
        </p:nvGrpSpPr>
        <p:grpSpPr>
          <a:xfrm rot="19663740">
            <a:off x="11339185" y="147263"/>
            <a:ext cx="455460" cy="588036"/>
            <a:chOff x="10766636" y="3941730"/>
            <a:chExt cx="1047922" cy="1352954"/>
          </a:xfrm>
        </p:grpSpPr>
        <p:sp>
          <p:nvSpPr>
            <p:cNvPr id="36" name="Freeform 108">
              <a:extLst>
                <a:ext uri="{FF2B5EF4-FFF2-40B4-BE49-F238E27FC236}">
                  <a16:creationId xmlns:a16="http://schemas.microsoft.com/office/drawing/2014/main" id="{34B6A985-37EF-416E-826D-9A0EC167D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09">
              <a:extLst>
                <a:ext uri="{FF2B5EF4-FFF2-40B4-BE49-F238E27FC236}">
                  <a16:creationId xmlns:a16="http://schemas.microsoft.com/office/drawing/2014/main" id="{FFF1C583-7B42-4D83-A529-4ABB98F80E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10">
              <a:extLst>
                <a:ext uri="{FF2B5EF4-FFF2-40B4-BE49-F238E27FC236}">
                  <a16:creationId xmlns:a16="http://schemas.microsoft.com/office/drawing/2014/main" id="{66D9421D-69AB-4F66-88A1-7C4108BE8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11">
              <a:extLst>
                <a:ext uri="{FF2B5EF4-FFF2-40B4-BE49-F238E27FC236}">
                  <a16:creationId xmlns:a16="http://schemas.microsoft.com/office/drawing/2014/main" id="{A09C8C51-01B5-4237-B592-A91A39AE3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12">
              <a:extLst>
                <a:ext uri="{FF2B5EF4-FFF2-40B4-BE49-F238E27FC236}">
                  <a16:creationId xmlns:a16="http://schemas.microsoft.com/office/drawing/2014/main" id="{0417D77B-EF43-4097-8462-2AE3D626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13">
              <a:extLst>
                <a:ext uri="{FF2B5EF4-FFF2-40B4-BE49-F238E27FC236}">
                  <a16:creationId xmlns:a16="http://schemas.microsoft.com/office/drawing/2014/main" id="{26E1E5BE-718E-4287-93FF-C5ECD48A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C73020B-07FD-45ED-8785-FD6618C05225}"/>
              </a:ext>
            </a:extLst>
          </p:cNvPr>
          <p:cNvGrpSpPr/>
          <p:nvPr/>
        </p:nvGrpSpPr>
        <p:grpSpPr>
          <a:xfrm rot="19663740">
            <a:off x="5501875" y="235335"/>
            <a:ext cx="654790" cy="845387"/>
            <a:chOff x="10766636" y="3941730"/>
            <a:chExt cx="1047922" cy="1352954"/>
          </a:xfrm>
        </p:grpSpPr>
        <p:sp>
          <p:nvSpPr>
            <p:cNvPr id="43" name="Freeform 108">
              <a:extLst>
                <a:ext uri="{FF2B5EF4-FFF2-40B4-BE49-F238E27FC236}">
                  <a16:creationId xmlns:a16="http://schemas.microsoft.com/office/drawing/2014/main" id="{E966B753-5462-4BC3-82EF-1D9557D8D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09">
              <a:extLst>
                <a:ext uri="{FF2B5EF4-FFF2-40B4-BE49-F238E27FC236}">
                  <a16:creationId xmlns:a16="http://schemas.microsoft.com/office/drawing/2014/main" id="{B661C1BC-4A30-4B8F-BE41-4AC2A31E16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10">
              <a:extLst>
                <a:ext uri="{FF2B5EF4-FFF2-40B4-BE49-F238E27FC236}">
                  <a16:creationId xmlns:a16="http://schemas.microsoft.com/office/drawing/2014/main" id="{6E1FE89A-836B-41EA-8FC3-368655DE1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11">
              <a:extLst>
                <a:ext uri="{FF2B5EF4-FFF2-40B4-BE49-F238E27FC236}">
                  <a16:creationId xmlns:a16="http://schemas.microsoft.com/office/drawing/2014/main" id="{0BF785E8-1FCE-4827-AB3A-A14A66D73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12">
              <a:extLst>
                <a:ext uri="{FF2B5EF4-FFF2-40B4-BE49-F238E27FC236}">
                  <a16:creationId xmlns:a16="http://schemas.microsoft.com/office/drawing/2014/main" id="{D05E793D-17BF-44FC-9398-173D74A32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13">
              <a:extLst>
                <a:ext uri="{FF2B5EF4-FFF2-40B4-BE49-F238E27FC236}">
                  <a16:creationId xmlns:a16="http://schemas.microsoft.com/office/drawing/2014/main" id="{98D07796-04F4-4628-916C-E11FDA61D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2D1E2772-3375-4AB0-BD5B-4D49F48669B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E1C5D0-F1F4-413C-873E-6ACA0352579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3063" y="6532279"/>
            <a:ext cx="922419" cy="354731"/>
          </a:xfrm>
          <a:prstGeom prst="rect">
            <a:avLst/>
          </a:prstGeom>
        </p:spPr>
      </p:pic>
      <p:sp>
        <p:nvSpPr>
          <p:cNvPr id="52" name="Freeform 123">
            <a:extLst>
              <a:ext uri="{FF2B5EF4-FFF2-40B4-BE49-F238E27FC236}">
                <a16:creationId xmlns:a16="http://schemas.microsoft.com/office/drawing/2014/main" id="{E6DA48A7-4499-416C-8E40-433159E548B8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2590843" y="1492762"/>
            <a:ext cx="344457" cy="1027147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" name="Freeform 123">
            <a:extLst>
              <a:ext uri="{FF2B5EF4-FFF2-40B4-BE49-F238E27FC236}">
                <a16:creationId xmlns:a16="http://schemas.microsoft.com/office/drawing/2014/main" id="{0805132A-6D6C-4F5D-8A4D-FCAFA3152AC3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1199761" y="5664496"/>
            <a:ext cx="344457" cy="1027147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4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C6F573CB-2C81-4179-9EE4-EB990E32A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7915" y="1492885"/>
            <a:ext cx="487363" cy="4873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90B244-523E-5558-F45C-F9703CE377A8}"/>
              </a:ext>
            </a:extLst>
          </p:cNvPr>
          <p:cNvSpPr/>
          <p:nvPr/>
        </p:nvSpPr>
        <p:spPr>
          <a:xfrm>
            <a:off x="256076" y="462987"/>
            <a:ext cx="11654098" cy="6190198"/>
          </a:xfrm>
          <a:custGeom>
            <a:avLst/>
            <a:gdLst>
              <a:gd name="connsiteX0" fmla="*/ 0 w 11654098"/>
              <a:gd name="connsiteY0" fmla="*/ 1031720 h 6190198"/>
              <a:gd name="connsiteX1" fmla="*/ 1031720 w 11654098"/>
              <a:gd name="connsiteY1" fmla="*/ 0 h 6190198"/>
              <a:gd name="connsiteX2" fmla="*/ 1343416 w 11654098"/>
              <a:gd name="connsiteY2" fmla="*/ 0 h 6190198"/>
              <a:gd name="connsiteX3" fmla="*/ 1655113 w 11654098"/>
              <a:gd name="connsiteY3" fmla="*/ 0 h 6190198"/>
              <a:gd name="connsiteX4" fmla="*/ 2062716 w 11654098"/>
              <a:gd name="connsiteY4" fmla="*/ 0 h 6190198"/>
              <a:gd name="connsiteX5" fmla="*/ 2374412 w 11654098"/>
              <a:gd name="connsiteY5" fmla="*/ 0 h 6190198"/>
              <a:gd name="connsiteX6" fmla="*/ 3069735 w 11654098"/>
              <a:gd name="connsiteY6" fmla="*/ 0 h 6190198"/>
              <a:gd name="connsiteX7" fmla="*/ 3477338 w 11654098"/>
              <a:gd name="connsiteY7" fmla="*/ 0 h 6190198"/>
              <a:gd name="connsiteX8" fmla="*/ 4268567 w 11654098"/>
              <a:gd name="connsiteY8" fmla="*/ 0 h 6190198"/>
              <a:gd name="connsiteX9" fmla="*/ 4676170 w 11654098"/>
              <a:gd name="connsiteY9" fmla="*/ 0 h 6190198"/>
              <a:gd name="connsiteX10" fmla="*/ 5083773 w 11654098"/>
              <a:gd name="connsiteY10" fmla="*/ 0 h 6190198"/>
              <a:gd name="connsiteX11" fmla="*/ 5395469 w 11654098"/>
              <a:gd name="connsiteY11" fmla="*/ 0 h 6190198"/>
              <a:gd name="connsiteX12" fmla="*/ 5898979 w 11654098"/>
              <a:gd name="connsiteY12" fmla="*/ 0 h 6190198"/>
              <a:gd name="connsiteX13" fmla="*/ 6402488 w 11654098"/>
              <a:gd name="connsiteY13" fmla="*/ 0 h 6190198"/>
              <a:gd name="connsiteX14" fmla="*/ 6905998 w 11654098"/>
              <a:gd name="connsiteY14" fmla="*/ 0 h 6190198"/>
              <a:gd name="connsiteX15" fmla="*/ 7601321 w 11654098"/>
              <a:gd name="connsiteY15" fmla="*/ 0 h 6190198"/>
              <a:gd name="connsiteX16" fmla="*/ 8008924 w 11654098"/>
              <a:gd name="connsiteY16" fmla="*/ 0 h 6190198"/>
              <a:gd name="connsiteX17" fmla="*/ 8608340 w 11654098"/>
              <a:gd name="connsiteY17" fmla="*/ 0 h 6190198"/>
              <a:gd name="connsiteX18" fmla="*/ 9015943 w 11654098"/>
              <a:gd name="connsiteY18" fmla="*/ 0 h 6190198"/>
              <a:gd name="connsiteX19" fmla="*/ 9807172 w 11654098"/>
              <a:gd name="connsiteY19" fmla="*/ 0 h 6190198"/>
              <a:gd name="connsiteX20" fmla="*/ 10622378 w 11654098"/>
              <a:gd name="connsiteY20" fmla="*/ 0 h 6190198"/>
              <a:gd name="connsiteX21" fmla="*/ 11654098 w 11654098"/>
              <a:gd name="connsiteY21" fmla="*/ 1031720 h 6190198"/>
              <a:gd name="connsiteX22" fmla="*/ 11654098 w 11654098"/>
              <a:gd name="connsiteY22" fmla="*/ 1621257 h 6190198"/>
              <a:gd name="connsiteX23" fmla="*/ 11654098 w 11654098"/>
              <a:gd name="connsiteY23" fmla="*/ 2210794 h 6190198"/>
              <a:gd name="connsiteX24" fmla="*/ 11654098 w 11654098"/>
              <a:gd name="connsiteY24" fmla="*/ 2717795 h 6190198"/>
              <a:gd name="connsiteX25" fmla="*/ 11654098 w 11654098"/>
              <a:gd name="connsiteY25" fmla="*/ 3224797 h 6190198"/>
              <a:gd name="connsiteX26" fmla="*/ 11654098 w 11654098"/>
              <a:gd name="connsiteY26" fmla="*/ 3731799 h 6190198"/>
              <a:gd name="connsiteX27" fmla="*/ 11654098 w 11654098"/>
              <a:gd name="connsiteY27" fmla="*/ 4321336 h 6190198"/>
              <a:gd name="connsiteX28" fmla="*/ 11654098 w 11654098"/>
              <a:gd name="connsiteY28" fmla="*/ 5158478 h 6190198"/>
              <a:gd name="connsiteX29" fmla="*/ 10622378 w 11654098"/>
              <a:gd name="connsiteY29" fmla="*/ 6190198 h 6190198"/>
              <a:gd name="connsiteX30" fmla="*/ 9831149 w 11654098"/>
              <a:gd name="connsiteY30" fmla="*/ 6190198 h 6190198"/>
              <a:gd name="connsiteX31" fmla="*/ 9039919 w 11654098"/>
              <a:gd name="connsiteY31" fmla="*/ 6190198 h 6190198"/>
              <a:gd name="connsiteX32" fmla="*/ 8440503 w 11654098"/>
              <a:gd name="connsiteY32" fmla="*/ 6190198 h 6190198"/>
              <a:gd name="connsiteX33" fmla="*/ 7936994 w 11654098"/>
              <a:gd name="connsiteY33" fmla="*/ 6190198 h 6190198"/>
              <a:gd name="connsiteX34" fmla="*/ 7625297 w 11654098"/>
              <a:gd name="connsiteY34" fmla="*/ 6190198 h 6190198"/>
              <a:gd name="connsiteX35" fmla="*/ 6834068 w 11654098"/>
              <a:gd name="connsiteY35" fmla="*/ 6190198 h 6190198"/>
              <a:gd name="connsiteX36" fmla="*/ 6522372 w 11654098"/>
              <a:gd name="connsiteY36" fmla="*/ 6190198 h 6190198"/>
              <a:gd name="connsiteX37" fmla="*/ 5827049 w 11654098"/>
              <a:gd name="connsiteY37" fmla="*/ 6190198 h 6190198"/>
              <a:gd name="connsiteX38" fmla="*/ 5323539 w 11654098"/>
              <a:gd name="connsiteY38" fmla="*/ 6190198 h 6190198"/>
              <a:gd name="connsiteX39" fmla="*/ 4915936 w 11654098"/>
              <a:gd name="connsiteY39" fmla="*/ 6190198 h 6190198"/>
              <a:gd name="connsiteX40" fmla="*/ 4412427 w 11654098"/>
              <a:gd name="connsiteY40" fmla="*/ 6190198 h 6190198"/>
              <a:gd name="connsiteX41" fmla="*/ 3717104 w 11654098"/>
              <a:gd name="connsiteY41" fmla="*/ 6190198 h 6190198"/>
              <a:gd name="connsiteX42" fmla="*/ 3021782 w 11654098"/>
              <a:gd name="connsiteY42" fmla="*/ 6190198 h 6190198"/>
              <a:gd name="connsiteX43" fmla="*/ 2518272 w 11654098"/>
              <a:gd name="connsiteY43" fmla="*/ 6190198 h 6190198"/>
              <a:gd name="connsiteX44" fmla="*/ 2014762 w 11654098"/>
              <a:gd name="connsiteY44" fmla="*/ 6190198 h 6190198"/>
              <a:gd name="connsiteX45" fmla="*/ 1031720 w 11654098"/>
              <a:gd name="connsiteY45" fmla="*/ 6190198 h 6190198"/>
              <a:gd name="connsiteX46" fmla="*/ 0 w 11654098"/>
              <a:gd name="connsiteY46" fmla="*/ 5158478 h 6190198"/>
              <a:gd name="connsiteX47" fmla="*/ 0 w 11654098"/>
              <a:gd name="connsiteY47" fmla="*/ 4527674 h 6190198"/>
              <a:gd name="connsiteX48" fmla="*/ 0 w 11654098"/>
              <a:gd name="connsiteY48" fmla="*/ 4061939 h 6190198"/>
              <a:gd name="connsiteX49" fmla="*/ 0 w 11654098"/>
              <a:gd name="connsiteY49" fmla="*/ 3389867 h 6190198"/>
              <a:gd name="connsiteX50" fmla="*/ 0 w 11654098"/>
              <a:gd name="connsiteY50" fmla="*/ 2841598 h 6190198"/>
              <a:gd name="connsiteX51" fmla="*/ 0 w 11654098"/>
              <a:gd name="connsiteY51" fmla="*/ 2210794 h 6190198"/>
              <a:gd name="connsiteX52" fmla="*/ 0 w 11654098"/>
              <a:gd name="connsiteY52" fmla="*/ 1703792 h 6190198"/>
              <a:gd name="connsiteX53" fmla="*/ 0 w 11654098"/>
              <a:gd name="connsiteY53" fmla="*/ 1031720 h 619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54098" h="6190198" fill="none" extrusionOk="0">
                <a:moveTo>
                  <a:pt x="0" y="1031720"/>
                </a:moveTo>
                <a:cubicBezTo>
                  <a:pt x="-75122" y="502925"/>
                  <a:pt x="488455" y="-94298"/>
                  <a:pt x="1031720" y="0"/>
                </a:cubicBezTo>
                <a:cubicBezTo>
                  <a:pt x="1180789" y="-35568"/>
                  <a:pt x="1279248" y="1985"/>
                  <a:pt x="1343416" y="0"/>
                </a:cubicBezTo>
                <a:cubicBezTo>
                  <a:pt x="1407584" y="-1985"/>
                  <a:pt x="1564920" y="6068"/>
                  <a:pt x="1655113" y="0"/>
                </a:cubicBezTo>
                <a:cubicBezTo>
                  <a:pt x="1745306" y="-6068"/>
                  <a:pt x="1939829" y="20595"/>
                  <a:pt x="2062716" y="0"/>
                </a:cubicBezTo>
                <a:cubicBezTo>
                  <a:pt x="2185603" y="-20595"/>
                  <a:pt x="2305252" y="29428"/>
                  <a:pt x="2374412" y="0"/>
                </a:cubicBezTo>
                <a:cubicBezTo>
                  <a:pt x="2443572" y="-29428"/>
                  <a:pt x="2784677" y="59805"/>
                  <a:pt x="3069735" y="0"/>
                </a:cubicBezTo>
                <a:cubicBezTo>
                  <a:pt x="3354793" y="-59805"/>
                  <a:pt x="3317744" y="41053"/>
                  <a:pt x="3477338" y="0"/>
                </a:cubicBezTo>
                <a:cubicBezTo>
                  <a:pt x="3636932" y="-41053"/>
                  <a:pt x="3982664" y="84728"/>
                  <a:pt x="4268567" y="0"/>
                </a:cubicBezTo>
                <a:cubicBezTo>
                  <a:pt x="4554470" y="-84728"/>
                  <a:pt x="4546715" y="2817"/>
                  <a:pt x="4676170" y="0"/>
                </a:cubicBezTo>
                <a:cubicBezTo>
                  <a:pt x="4805625" y="-2817"/>
                  <a:pt x="4895220" y="19839"/>
                  <a:pt x="5083773" y="0"/>
                </a:cubicBezTo>
                <a:cubicBezTo>
                  <a:pt x="5272326" y="-19839"/>
                  <a:pt x="5332124" y="14899"/>
                  <a:pt x="5395469" y="0"/>
                </a:cubicBezTo>
                <a:cubicBezTo>
                  <a:pt x="5458814" y="-14899"/>
                  <a:pt x="5714281" y="11147"/>
                  <a:pt x="5898979" y="0"/>
                </a:cubicBezTo>
                <a:cubicBezTo>
                  <a:pt x="6083677" y="-11147"/>
                  <a:pt x="6237200" y="55389"/>
                  <a:pt x="6402488" y="0"/>
                </a:cubicBezTo>
                <a:cubicBezTo>
                  <a:pt x="6567776" y="-55389"/>
                  <a:pt x="6669686" y="3658"/>
                  <a:pt x="6905998" y="0"/>
                </a:cubicBezTo>
                <a:cubicBezTo>
                  <a:pt x="7142310" y="-3658"/>
                  <a:pt x="7362136" y="18267"/>
                  <a:pt x="7601321" y="0"/>
                </a:cubicBezTo>
                <a:cubicBezTo>
                  <a:pt x="7840506" y="-18267"/>
                  <a:pt x="7856908" y="8345"/>
                  <a:pt x="8008924" y="0"/>
                </a:cubicBezTo>
                <a:cubicBezTo>
                  <a:pt x="8160940" y="-8345"/>
                  <a:pt x="8425623" y="57884"/>
                  <a:pt x="8608340" y="0"/>
                </a:cubicBezTo>
                <a:cubicBezTo>
                  <a:pt x="8791057" y="-57884"/>
                  <a:pt x="8820006" y="18271"/>
                  <a:pt x="9015943" y="0"/>
                </a:cubicBezTo>
                <a:cubicBezTo>
                  <a:pt x="9211880" y="-18271"/>
                  <a:pt x="9532119" y="38898"/>
                  <a:pt x="9807172" y="0"/>
                </a:cubicBezTo>
                <a:cubicBezTo>
                  <a:pt x="10082225" y="-38898"/>
                  <a:pt x="10250612" y="61807"/>
                  <a:pt x="10622378" y="0"/>
                </a:cubicBezTo>
                <a:cubicBezTo>
                  <a:pt x="11325990" y="-37743"/>
                  <a:pt x="11666928" y="420257"/>
                  <a:pt x="11654098" y="1031720"/>
                </a:cubicBezTo>
                <a:cubicBezTo>
                  <a:pt x="11700689" y="1280869"/>
                  <a:pt x="11584308" y="1456218"/>
                  <a:pt x="11654098" y="1621257"/>
                </a:cubicBezTo>
                <a:cubicBezTo>
                  <a:pt x="11723888" y="1786296"/>
                  <a:pt x="11588875" y="1996589"/>
                  <a:pt x="11654098" y="2210794"/>
                </a:cubicBezTo>
                <a:cubicBezTo>
                  <a:pt x="11719321" y="2424999"/>
                  <a:pt x="11610542" y="2473419"/>
                  <a:pt x="11654098" y="2717795"/>
                </a:cubicBezTo>
                <a:cubicBezTo>
                  <a:pt x="11697654" y="2962171"/>
                  <a:pt x="11601174" y="2983827"/>
                  <a:pt x="11654098" y="3224797"/>
                </a:cubicBezTo>
                <a:cubicBezTo>
                  <a:pt x="11707022" y="3465767"/>
                  <a:pt x="11595436" y="3546301"/>
                  <a:pt x="11654098" y="3731799"/>
                </a:cubicBezTo>
                <a:cubicBezTo>
                  <a:pt x="11712760" y="3917297"/>
                  <a:pt x="11609749" y="4036338"/>
                  <a:pt x="11654098" y="4321336"/>
                </a:cubicBezTo>
                <a:cubicBezTo>
                  <a:pt x="11698447" y="4606334"/>
                  <a:pt x="11624579" y="4922679"/>
                  <a:pt x="11654098" y="5158478"/>
                </a:cubicBezTo>
                <a:cubicBezTo>
                  <a:pt x="11660419" y="5694329"/>
                  <a:pt x="11089261" y="6264337"/>
                  <a:pt x="10622378" y="6190198"/>
                </a:cubicBezTo>
                <a:cubicBezTo>
                  <a:pt x="10235697" y="6266024"/>
                  <a:pt x="10131295" y="6166235"/>
                  <a:pt x="9831149" y="6190198"/>
                </a:cubicBezTo>
                <a:cubicBezTo>
                  <a:pt x="9531003" y="6214161"/>
                  <a:pt x="9414867" y="6146496"/>
                  <a:pt x="9039919" y="6190198"/>
                </a:cubicBezTo>
                <a:cubicBezTo>
                  <a:pt x="8664971" y="6233900"/>
                  <a:pt x="8645606" y="6144562"/>
                  <a:pt x="8440503" y="6190198"/>
                </a:cubicBezTo>
                <a:cubicBezTo>
                  <a:pt x="8235400" y="6235834"/>
                  <a:pt x="8173657" y="6145172"/>
                  <a:pt x="7936994" y="6190198"/>
                </a:cubicBezTo>
                <a:cubicBezTo>
                  <a:pt x="7700331" y="6235224"/>
                  <a:pt x="7753668" y="6154906"/>
                  <a:pt x="7625297" y="6190198"/>
                </a:cubicBezTo>
                <a:cubicBezTo>
                  <a:pt x="7496926" y="6225490"/>
                  <a:pt x="7064408" y="6129918"/>
                  <a:pt x="6834068" y="6190198"/>
                </a:cubicBezTo>
                <a:cubicBezTo>
                  <a:pt x="6603728" y="6250478"/>
                  <a:pt x="6676709" y="6159417"/>
                  <a:pt x="6522372" y="6190198"/>
                </a:cubicBezTo>
                <a:cubicBezTo>
                  <a:pt x="6368035" y="6220979"/>
                  <a:pt x="6053032" y="6129834"/>
                  <a:pt x="5827049" y="6190198"/>
                </a:cubicBezTo>
                <a:cubicBezTo>
                  <a:pt x="5601066" y="6250562"/>
                  <a:pt x="5501274" y="6135474"/>
                  <a:pt x="5323539" y="6190198"/>
                </a:cubicBezTo>
                <a:cubicBezTo>
                  <a:pt x="5145804" y="6244922"/>
                  <a:pt x="5098878" y="6145537"/>
                  <a:pt x="4915936" y="6190198"/>
                </a:cubicBezTo>
                <a:cubicBezTo>
                  <a:pt x="4732994" y="6234859"/>
                  <a:pt x="4571364" y="6187854"/>
                  <a:pt x="4412427" y="6190198"/>
                </a:cubicBezTo>
                <a:cubicBezTo>
                  <a:pt x="4253490" y="6192542"/>
                  <a:pt x="3983630" y="6137461"/>
                  <a:pt x="3717104" y="6190198"/>
                </a:cubicBezTo>
                <a:cubicBezTo>
                  <a:pt x="3450578" y="6242935"/>
                  <a:pt x="3269700" y="6112356"/>
                  <a:pt x="3021782" y="6190198"/>
                </a:cubicBezTo>
                <a:cubicBezTo>
                  <a:pt x="2773864" y="6268040"/>
                  <a:pt x="2629305" y="6131646"/>
                  <a:pt x="2518272" y="6190198"/>
                </a:cubicBezTo>
                <a:cubicBezTo>
                  <a:pt x="2407239" y="6248750"/>
                  <a:pt x="2202346" y="6141554"/>
                  <a:pt x="2014762" y="6190198"/>
                </a:cubicBezTo>
                <a:cubicBezTo>
                  <a:pt x="1827178" y="6238842"/>
                  <a:pt x="1402589" y="6116286"/>
                  <a:pt x="1031720" y="6190198"/>
                </a:cubicBezTo>
                <a:cubicBezTo>
                  <a:pt x="459841" y="6311694"/>
                  <a:pt x="-135597" y="5639113"/>
                  <a:pt x="0" y="5158478"/>
                </a:cubicBezTo>
                <a:cubicBezTo>
                  <a:pt x="-15407" y="4952940"/>
                  <a:pt x="2694" y="4777459"/>
                  <a:pt x="0" y="4527674"/>
                </a:cubicBezTo>
                <a:cubicBezTo>
                  <a:pt x="-2694" y="4277889"/>
                  <a:pt x="8868" y="4245796"/>
                  <a:pt x="0" y="4061939"/>
                </a:cubicBezTo>
                <a:cubicBezTo>
                  <a:pt x="-8868" y="3878083"/>
                  <a:pt x="7636" y="3669183"/>
                  <a:pt x="0" y="3389867"/>
                </a:cubicBezTo>
                <a:cubicBezTo>
                  <a:pt x="-7636" y="3110551"/>
                  <a:pt x="57593" y="3064657"/>
                  <a:pt x="0" y="2841598"/>
                </a:cubicBezTo>
                <a:cubicBezTo>
                  <a:pt x="-57593" y="2618539"/>
                  <a:pt x="31167" y="2429989"/>
                  <a:pt x="0" y="2210794"/>
                </a:cubicBezTo>
                <a:cubicBezTo>
                  <a:pt x="-31167" y="1991599"/>
                  <a:pt x="25514" y="1815403"/>
                  <a:pt x="0" y="1703792"/>
                </a:cubicBezTo>
                <a:cubicBezTo>
                  <a:pt x="-25514" y="1592181"/>
                  <a:pt x="49725" y="1306438"/>
                  <a:pt x="0" y="1031720"/>
                </a:cubicBezTo>
                <a:close/>
              </a:path>
              <a:path w="11654098" h="6190198" stroke="0" extrusionOk="0">
                <a:moveTo>
                  <a:pt x="0" y="1031720"/>
                </a:moveTo>
                <a:cubicBezTo>
                  <a:pt x="-12823" y="386174"/>
                  <a:pt x="408867" y="-114265"/>
                  <a:pt x="1031720" y="0"/>
                </a:cubicBezTo>
                <a:cubicBezTo>
                  <a:pt x="1156517" y="-34554"/>
                  <a:pt x="1219713" y="9171"/>
                  <a:pt x="1343416" y="0"/>
                </a:cubicBezTo>
                <a:cubicBezTo>
                  <a:pt x="1467119" y="-9171"/>
                  <a:pt x="1675010" y="48667"/>
                  <a:pt x="1942833" y="0"/>
                </a:cubicBezTo>
                <a:cubicBezTo>
                  <a:pt x="2210656" y="-48667"/>
                  <a:pt x="2190921" y="21108"/>
                  <a:pt x="2254529" y="0"/>
                </a:cubicBezTo>
                <a:cubicBezTo>
                  <a:pt x="2318137" y="-21108"/>
                  <a:pt x="2770803" y="40076"/>
                  <a:pt x="2949852" y="0"/>
                </a:cubicBezTo>
                <a:cubicBezTo>
                  <a:pt x="3128901" y="-40076"/>
                  <a:pt x="3198212" y="20077"/>
                  <a:pt x="3357455" y="0"/>
                </a:cubicBezTo>
                <a:cubicBezTo>
                  <a:pt x="3516698" y="-20077"/>
                  <a:pt x="3570644" y="4082"/>
                  <a:pt x="3669151" y="0"/>
                </a:cubicBezTo>
                <a:cubicBezTo>
                  <a:pt x="3767658" y="-4082"/>
                  <a:pt x="3873494" y="13530"/>
                  <a:pt x="3980847" y="0"/>
                </a:cubicBezTo>
                <a:cubicBezTo>
                  <a:pt x="4088200" y="-13530"/>
                  <a:pt x="4309381" y="38832"/>
                  <a:pt x="4580263" y="0"/>
                </a:cubicBezTo>
                <a:cubicBezTo>
                  <a:pt x="4851145" y="-38832"/>
                  <a:pt x="4807822" y="15713"/>
                  <a:pt x="4987866" y="0"/>
                </a:cubicBezTo>
                <a:cubicBezTo>
                  <a:pt x="5167910" y="-15713"/>
                  <a:pt x="5217620" y="24711"/>
                  <a:pt x="5299563" y="0"/>
                </a:cubicBezTo>
                <a:cubicBezTo>
                  <a:pt x="5381506" y="-24711"/>
                  <a:pt x="5824807" y="93770"/>
                  <a:pt x="6090792" y="0"/>
                </a:cubicBezTo>
                <a:cubicBezTo>
                  <a:pt x="6356777" y="-93770"/>
                  <a:pt x="6509055" y="16928"/>
                  <a:pt x="6786115" y="0"/>
                </a:cubicBezTo>
                <a:cubicBezTo>
                  <a:pt x="7063175" y="-16928"/>
                  <a:pt x="7080708" y="2016"/>
                  <a:pt x="7193718" y="0"/>
                </a:cubicBezTo>
                <a:cubicBezTo>
                  <a:pt x="7306728" y="-2016"/>
                  <a:pt x="7540507" y="31665"/>
                  <a:pt x="7793134" y="0"/>
                </a:cubicBezTo>
                <a:cubicBezTo>
                  <a:pt x="8045761" y="-31665"/>
                  <a:pt x="7956658" y="22378"/>
                  <a:pt x="8104830" y="0"/>
                </a:cubicBezTo>
                <a:cubicBezTo>
                  <a:pt x="8253002" y="-22378"/>
                  <a:pt x="8453882" y="5980"/>
                  <a:pt x="8608340" y="0"/>
                </a:cubicBezTo>
                <a:cubicBezTo>
                  <a:pt x="8762798" y="-5980"/>
                  <a:pt x="8799811" y="16769"/>
                  <a:pt x="8920036" y="0"/>
                </a:cubicBezTo>
                <a:cubicBezTo>
                  <a:pt x="9040261" y="-16769"/>
                  <a:pt x="9115589" y="16407"/>
                  <a:pt x="9231733" y="0"/>
                </a:cubicBezTo>
                <a:cubicBezTo>
                  <a:pt x="9347877" y="-16407"/>
                  <a:pt x="9493284" y="3539"/>
                  <a:pt x="9735242" y="0"/>
                </a:cubicBezTo>
                <a:cubicBezTo>
                  <a:pt x="9977200" y="-3539"/>
                  <a:pt x="10388670" y="11866"/>
                  <a:pt x="10622378" y="0"/>
                </a:cubicBezTo>
                <a:cubicBezTo>
                  <a:pt x="11107819" y="-94253"/>
                  <a:pt x="11669629" y="462512"/>
                  <a:pt x="11654098" y="1031720"/>
                </a:cubicBezTo>
                <a:cubicBezTo>
                  <a:pt x="11688378" y="1160280"/>
                  <a:pt x="11623575" y="1324648"/>
                  <a:pt x="11654098" y="1538722"/>
                </a:cubicBezTo>
                <a:cubicBezTo>
                  <a:pt x="11684621" y="1752796"/>
                  <a:pt x="11634929" y="1994905"/>
                  <a:pt x="11654098" y="2128259"/>
                </a:cubicBezTo>
                <a:cubicBezTo>
                  <a:pt x="11673267" y="2261613"/>
                  <a:pt x="11609201" y="2556934"/>
                  <a:pt x="11654098" y="2800331"/>
                </a:cubicBezTo>
                <a:cubicBezTo>
                  <a:pt x="11698995" y="3043728"/>
                  <a:pt x="11619924" y="3113385"/>
                  <a:pt x="11654098" y="3348600"/>
                </a:cubicBezTo>
                <a:cubicBezTo>
                  <a:pt x="11688272" y="3583815"/>
                  <a:pt x="11642855" y="3775924"/>
                  <a:pt x="11654098" y="3979404"/>
                </a:cubicBezTo>
                <a:cubicBezTo>
                  <a:pt x="11665341" y="4182884"/>
                  <a:pt x="11590549" y="4345051"/>
                  <a:pt x="11654098" y="4568941"/>
                </a:cubicBezTo>
                <a:cubicBezTo>
                  <a:pt x="11717647" y="4792831"/>
                  <a:pt x="11603553" y="5002998"/>
                  <a:pt x="11654098" y="5158478"/>
                </a:cubicBezTo>
                <a:cubicBezTo>
                  <a:pt x="11767889" y="5790226"/>
                  <a:pt x="11113586" y="6304728"/>
                  <a:pt x="10622378" y="6190198"/>
                </a:cubicBezTo>
                <a:cubicBezTo>
                  <a:pt x="10514518" y="6204367"/>
                  <a:pt x="10425531" y="6184857"/>
                  <a:pt x="10310682" y="6190198"/>
                </a:cubicBezTo>
                <a:cubicBezTo>
                  <a:pt x="10195833" y="6195539"/>
                  <a:pt x="10115813" y="6163338"/>
                  <a:pt x="9998985" y="6190198"/>
                </a:cubicBezTo>
                <a:cubicBezTo>
                  <a:pt x="9882157" y="6217058"/>
                  <a:pt x="9373424" y="6180567"/>
                  <a:pt x="9207756" y="6190198"/>
                </a:cubicBezTo>
                <a:cubicBezTo>
                  <a:pt x="9042088" y="6199829"/>
                  <a:pt x="8812200" y="6156235"/>
                  <a:pt x="8512433" y="6190198"/>
                </a:cubicBezTo>
                <a:cubicBezTo>
                  <a:pt x="8212666" y="6224161"/>
                  <a:pt x="8221774" y="6146372"/>
                  <a:pt x="8008924" y="6190198"/>
                </a:cubicBezTo>
                <a:cubicBezTo>
                  <a:pt x="7796074" y="6234024"/>
                  <a:pt x="7682836" y="6134876"/>
                  <a:pt x="7505414" y="6190198"/>
                </a:cubicBezTo>
                <a:cubicBezTo>
                  <a:pt x="7327992" y="6245520"/>
                  <a:pt x="7257621" y="6180211"/>
                  <a:pt x="7097811" y="6190198"/>
                </a:cubicBezTo>
                <a:cubicBezTo>
                  <a:pt x="6938001" y="6200185"/>
                  <a:pt x="6666759" y="6147047"/>
                  <a:pt x="6402488" y="6190198"/>
                </a:cubicBezTo>
                <a:cubicBezTo>
                  <a:pt x="6138217" y="6233349"/>
                  <a:pt x="5975501" y="6157562"/>
                  <a:pt x="5803072" y="6190198"/>
                </a:cubicBezTo>
                <a:cubicBezTo>
                  <a:pt x="5630643" y="6222834"/>
                  <a:pt x="5530473" y="6137951"/>
                  <a:pt x="5299563" y="6190198"/>
                </a:cubicBezTo>
                <a:cubicBezTo>
                  <a:pt x="5068653" y="6242445"/>
                  <a:pt x="4969366" y="6176607"/>
                  <a:pt x="4796053" y="6190198"/>
                </a:cubicBezTo>
                <a:cubicBezTo>
                  <a:pt x="4622740" y="6203789"/>
                  <a:pt x="4242461" y="6160946"/>
                  <a:pt x="4100731" y="6190198"/>
                </a:cubicBezTo>
                <a:cubicBezTo>
                  <a:pt x="3959001" y="6219450"/>
                  <a:pt x="3655376" y="6095565"/>
                  <a:pt x="3309501" y="6190198"/>
                </a:cubicBezTo>
                <a:cubicBezTo>
                  <a:pt x="2963626" y="6284831"/>
                  <a:pt x="2985437" y="6143232"/>
                  <a:pt x="2805992" y="6190198"/>
                </a:cubicBezTo>
                <a:cubicBezTo>
                  <a:pt x="2626547" y="6237164"/>
                  <a:pt x="2302397" y="6143732"/>
                  <a:pt x="2110669" y="6190198"/>
                </a:cubicBezTo>
                <a:cubicBezTo>
                  <a:pt x="1918941" y="6236664"/>
                  <a:pt x="1425764" y="6151012"/>
                  <a:pt x="1031720" y="6190198"/>
                </a:cubicBezTo>
                <a:cubicBezTo>
                  <a:pt x="450038" y="6077053"/>
                  <a:pt x="58982" y="5638538"/>
                  <a:pt x="0" y="5158478"/>
                </a:cubicBezTo>
                <a:cubicBezTo>
                  <a:pt x="-20883" y="5007974"/>
                  <a:pt x="33451" y="4798500"/>
                  <a:pt x="0" y="4568941"/>
                </a:cubicBezTo>
                <a:cubicBezTo>
                  <a:pt x="-33451" y="4339382"/>
                  <a:pt x="16569" y="4168800"/>
                  <a:pt x="0" y="4020672"/>
                </a:cubicBezTo>
                <a:cubicBezTo>
                  <a:pt x="-16569" y="3872544"/>
                  <a:pt x="49282" y="3632360"/>
                  <a:pt x="0" y="3389867"/>
                </a:cubicBezTo>
                <a:cubicBezTo>
                  <a:pt x="-49282" y="3147375"/>
                  <a:pt x="23079" y="3002524"/>
                  <a:pt x="0" y="2841598"/>
                </a:cubicBezTo>
                <a:cubicBezTo>
                  <a:pt x="-23079" y="2680672"/>
                  <a:pt x="25529" y="2445564"/>
                  <a:pt x="0" y="2252061"/>
                </a:cubicBezTo>
                <a:cubicBezTo>
                  <a:pt x="-25529" y="2058558"/>
                  <a:pt x="25826" y="1817323"/>
                  <a:pt x="0" y="1703792"/>
                </a:cubicBezTo>
                <a:cubicBezTo>
                  <a:pt x="-25826" y="1590261"/>
                  <a:pt x="75566" y="1254515"/>
                  <a:pt x="0" y="10317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C59F51-1F91-96BA-5B50-993E8B30AB1F}"/>
              </a:ext>
            </a:extLst>
          </p:cNvPr>
          <p:cNvSpPr txBox="1"/>
          <p:nvPr/>
        </p:nvSpPr>
        <p:spPr>
          <a:xfrm>
            <a:off x="488297" y="1112723"/>
            <a:ext cx="11467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DDBE00-6558-9CFB-585F-9B2AD7829372}"/>
              </a:ext>
            </a:extLst>
          </p:cNvPr>
          <p:cNvSpPr txBox="1"/>
          <p:nvPr/>
        </p:nvSpPr>
        <p:spPr>
          <a:xfrm>
            <a:off x="808519" y="2880662"/>
            <a:ext cx="9723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Courier New" panose="02070309020205020404" pitchFamily="49" charset="0"/>
              <a:buChar char="o"/>
            </a:pP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3E471-D6F6-4D7F-2E12-DE34A6976145}"/>
              </a:ext>
            </a:extLst>
          </p:cNvPr>
          <p:cNvSpPr txBox="1"/>
          <p:nvPr/>
        </p:nvSpPr>
        <p:spPr>
          <a:xfrm>
            <a:off x="793348" y="3781404"/>
            <a:ext cx="74362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Courier New" panose="02070309020205020404" pitchFamily="49" charset="0"/>
              <a:buChar char="o"/>
            </a:pP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ngắm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84AB41-8CE7-3F34-7321-651D4F5C04DE}"/>
              </a:ext>
            </a:extLst>
          </p:cNvPr>
          <p:cNvSpPr txBox="1"/>
          <p:nvPr/>
        </p:nvSpPr>
        <p:spPr>
          <a:xfrm>
            <a:off x="-1722429" y="415643"/>
            <a:ext cx="91430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sz="54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Sinh</a:t>
            </a:r>
            <a:r>
              <a:rPr lang="en-US" altLang="zh-CN" sz="54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54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hoạt</a:t>
            </a:r>
            <a:r>
              <a:rPr lang="en-US" altLang="zh-CN" sz="54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54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lớp</a:t>
            </a:r>
            <a:endParaRPr lang="zh-CN" altLang="en-US" sz="54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FF940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Gradoo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44FDC07C-872E-1525-075B-4A99F6BE56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327" t="3393" r="32484" b="11162"/>
          <a:stretch/>
        </p:blipFill>
        <p:spPr>
          <a:xfrm>
            <a:off x="7990914" y="3796327"/>
            <a:ext cx="3902726" cy="237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0711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2" grpId="0" animBg="1"/>
      <p:bldP spid="53" grpId="0" animBg="1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73D06AF-B716-4B07-A040-DFA973366C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2" r="77401"/>
          <a:stretch/>
        </p:blipFill>
        <p:spPr>
          <a:xfrm>
            <a:off x="7906346" y="3429000"/>
            <a:ext cx="5088839" cy="3429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D856B30-D53E-47D5-94BA-1CECDC0E4B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0454" y="6296598"/>
            <a:ext cx="1459832" cy="5614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8DFE54F-A977-4A9B-8DE0-2925E0E456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0160" y="6503269"/>
            <a:ext cx="922419" cy="3547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21A5E6-C896-498C-B858-8521BACA5D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2135" y="6503268"/>
            <a:ext cx="922419" cy="354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D04FE2-2A42-4B37-AB52-B34C1F09F6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6933" y="6503269"/>
            <a:ext cx="922419" cy="3837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FD76E1-B938-4B19-BB49-6A564ACFFBA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087FA02-3F22-40AA-9C9F-70C8769810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6263" y="2320828"/>
            <a:ext cx="1566018" cy="1108172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C54BB6F-8F1C-4CB5-B9DF-76E9D0B72A7E}"/>
              </a:ext>
            </a:extLst>
          </p:cNvPr>
          <p:cNvGrpSpPr/>
          <p:nvPr/>
        </p:nvGrpSpPr>
        <p:grpSpPr>
          <a:xfrm>
            <a:off x="960899" y="2084770"/>
            <a:ext cx="1047922" cy="1352954"/>
            <a:chOff x="10766636" y="3941730"/>
            <a:chExt cx="1047922" cy="1352954"/>
          </a:xfrm>
        </p:grpSpPr>
        <p:sp>
          <p:nvSpPr>
            <p:cNvPr id="13" name="Freeform 108">
              <a:extLst>
                <a:ext uri="{FF2B5EF4-FFF2-40B4-BE49-F238E27FC236}">
                  <a16:creationId xmlns:a16="http://schemas.microsoft.com/office/drawing/2014/main" id="{92718D15-F6A5-4483-9710-3C6048586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09">
              <a:extLst>
                <a:ext uri="{FF2B5EF4-FFF2-40B4-BE49-F238E27FC236}">
                  <a16:creationId xmlns:a16="http://schemas.microsoft.com/office/drawing/2014/main" id="{3B97E333-1B70-491F-836D-988EDE2188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10">
              <a:extLst>
                <a:ext uri="{FF2B5EF4-FFF2-40B4-BE49-F238E27FC236}">
                  <a16:creationId xmlns:a16="http://schemas.microsoft.com/office/drawing/2014/main" id="{247D8A62-15FF-403A-A4D3-CE26AD453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1">
              <a:extLst>
                <a:ext uri="{FF2B5EF4-FFF2-40B4-BE49-F238E27FC236}">
                  <a16:creationId xmlns:a16="http://schemas.microsoft.com/office/drawing/2014/main" id="{B0B865B7-7307-4C56-A211-B10461B16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3DCCC899-E6AB-42C9-82CF-3B1823263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13">
              <a:extLst>
                <a:ext uri="{FF2B5EF4-FFF2-40B4-BE49-F238E27FC236}">
                  <a16:creationId xmlns:a16="http://schemas.microsoft.com/office/drawing/2014/main" id="{710FBFE0-E905-4261-97A2-3630190DC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8BA56FC-C3F9-4DAE-BD32-91B14E45749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5767013-D895-42DF-91FC-DA7C59512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72" y="419539"/>
            <a:ext cx="10564642" cy="6363856"/>
          </a:xfrm>
          <a:prstGeom prst="rect">
            <a:avLst/>
          </a:prstGeom>
        </p:spPr>
      </p:pic>
      <p:grpSp>
        <p:nvGrpSpPr>
          <p:cNvPr id="50" name="组合 49">
            <a:extLst>
              <a:ext uri="{FF2B5EF4-FFF2-40B4-BE49-F238E27FC236}">
                <a16:creationId xmlns:a16="http://schemas.microsoft.com/office/drawing/2014/main" id="{48E8C827-ECA8-4183-BD13-1FC3314E447A}"/>
              </a:ext>
            </a:extLst>
          </p:cNvPr>
          <p:cNvGrpSpPr/>
          <p:nvPr/>
        </p:nvGrpSpPr>
        <p:grpSpPr>
          <a:xfrm>
            <a:off x="-112148" y="3679994"/>
            <a:ext cx="6241184" cy="3178006"/>
            <a:chOff x="-112148" y="3696816"/>
            <a:chExt cx="6208148" cy="316118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92E376A-5CFE-45D6-80A7-D388EF731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36" t="64804" r="35756"/>
            <a:stretch/>
          </p:blipFill>
          <p:spPr>
            <a:xfrm flipH="1">
              <a:off x="-112148" y="3898232"/>
              <a:ext cx="6208148" cy="2959768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7186AA6-B55E-47DE-9CE6-967821EA2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03191" y="3696816"/>
              <a:ext cx="718453" cy="933733"/>
            </a:xfrm>
            <a:prstGeom prst="rect">
              <a:avLst/>
            </a:prstGeom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C0FDC5E2-5A3C-4E23-B8C1-4EE70B6DC6AD}"/>
              </a:ext>
            </a:extLst>
          </p:cNvPr>
          <p:cNvSpPr txBox="1"/>
          <p:nvPr/>
        </p:nvSpPr>
        <p:spPr>
          <a:xfrm>
            <a:off x="4834596" y="1704481"/>
            <a:ext cx="32210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err="1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UVF Caviar Dreams" panose="020B0802020204020504" pitchFamily="34" charset="0"/>
                <a:ea typeface="微软雅黑" panose="020B0503020204020204" pitchFamily="34" charset="-122"/>
              </a:rPr>
              <a:t>Dặn</a:t>
            </a:r>
            <a:r>
              <a:rPr lang="en-US" altLang="zh-CN" sz="6600" b="1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UVF Caviar Dreams" panose="020B08020202040205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6600" b="1" dirty="0" err="1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latin typeface="UVF Caviar Dreams" panose="020B0802020204020504" pitchFamily="34" charset="0"/>
                <a:ea typeface="微软雅黑" panose="020B0503020204020204" pitchFamily="34" charset="-122"/>
              </a:rPr>
              <a:t>dò</a:t>
            </a:r>
            <a:endParaRPr lang="zh-CN" altLang="en-US" sz="6600" b="1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latin typeface="UVF Caviar Dreams" panose="020B08020202040205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DA80F26-EEDE-484B-8CC7-A98E543C80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823ABAA-D70D-4C59-8203-A068689381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90831D1-CC77-46C2-BBE1-360AE25D8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8">
              <a:extLst>
                <a:ext uri="{FF2B5EF4-FFF2-40B4-BE49-F238E27FC236}">
                  <a16:creationId xmlns:a16="http://schemas.microsoft.com/office/drawing/2014/main" id="{17C423B7-F16A-4057-80A4-D7B19C006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9">
              <a:extLst>
                <a:ext uri="{FF2B5EF4-FFF2-40B4-BE49-F238E27FC236}">
                  <a16:creationId xmlns:a16="http://schemas.microsoft.com/office/drawing/2014/main" id="{9618FBB8-7AC3-4E93-AD38-E9A318C99C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20">
              <a:extLst>
                <a:ext uri="{FF2B5EF4-FFF2-40B4-BE49-F238E27FC236}">
                  <a16:creationId xmlns:a16="http://schemas.microsoft.com/office/drawing/2014/main" id="{621F8460-FEA2-4D8C-B23D-225DDF826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21">
              <a:extLst>
                <a:ext uri="{FF2B5EF4-FFF2-40B4-BE49-F238E27FC236}">
                  <a16:creationId xmlns:a16="http://schemas.microsoft.com/office/drawing/2014/main" id="{D46AE70F-1D63-4A0A-A265-5CBE3A839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10C63365-7446-4316-ADF7-3CAEBBE549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7916" y="5298589"/>
            <a:ext cx="964437" cy="68247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AD0429C-4C5C-474F-8B03-39702CD5A2A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1397" y="1425506"/>
            <a:ext cx="417664" cy="295554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A6F846D5-A625-439D-A002-B7361D14AE9E}"/>
              </a:ext>
            </a:extLst>
          </p:cNvPr>
          <p:cNvGrpSpPr/>
          <p:nvPr/>
        </p:nvGrpSpPr>
        <p:grpSpPr>
          <a:xfrm rot="19663740">
            <a:off x="11365429" y="207181"/>
            <a:ext cx="455460" cy="588036"/>
            <a:chOff x="10766636" y="3941730"/>
            <a:chExt cx="1047922" cy="1352954"/>
          </a:xfrm>
        </p:grpSpPr>
        <p:sp>
          <p:nvSpPr>
            <p:cNvPr id="36" name="Freeform 108">
              <a:extLst>
                <a:ext uri="{FF2B5EF4-FFF2-40B4-BE49-F238E27FC236}">
                  <a16:creationId xmlns:a16="http://schemas.microsoft.com/office/drawing/2014/main" id="{34B6A985-37EF-416E-826D-9A0EC167D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09">
              <a:extLst>
                <a:ext uri="{FF2B5EF4-FFF2-40B4-BE49-F238E27FC236}">
                  <a16:creationId xmlns:a16="http://schemas.microsoft.com/office/drawing/2014/main" id="{FFF1C583-7B42-4D83-A529-4ABB98F80E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10">
              <a:extLst>
                <a:ext uri="{FF2B5EF4-FFF2-40B4-BE49-F238E27FC236}">
                  <a16:creationId xmlns:a16="http://schemas.microsoft.com/office/drawing/2014/main" id="{66D9421D-69AB-4F66-88A1-7C4108BE8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11">
              <a:extLst>
                <a:ext uri="{FF2B5EF4-FFF2-40B4-BE49-F238E27FC236}">
                  <a16:creationId xmlns:a16="http://schemas.microsoft.com/office/drawing/2014/main" id="{A09C8C51-01B5-4237-B592-A91A39AE3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12">
              <a:extLst>
                <a:ext uri="{FF2B5EF4-FFF2-40B4-BE49-F238E27FC236}">
                  <a16:creationId xmlns:a16="http://schemas.microsoft.com/office/drawing/2014/main" id="{0417D77B-EF43-4097-8462-2AE3D626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13">
              <a:extLst>
                <a:ext uri="{FF2B5EF4-FFF2-40B4-BE49-F238E27FC236}">
                  <a16:creationId xmlns:a16="http://schemas.microsoft.com/office/drawing/2014/main" id="{26E1E5BE-718E-4287-93FF-C5ECD48A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C73020B-07FD-45ED-8785-FD6618C05225}"/>
              </a:ext>
            </a:extLst>
          </p:cNvPr>
          <p:cNvGrpSpPr/>
          <p:nvPr/>
        </p:nvGrpSpPr>
        <p:grpSpPr>
          <a:xfrm rot="19663740">
            <a:off x="5501875" y="235335"/>
            <a:ext cx="654790" cy="845387"/>
            <a:chOff x="10766636" y="3941730"/>
            <a:chExt cx="1047922" cy="1352954"/>
          </a:xfrm>
        </p:grpSpPr>
        <p:sp>
          <p:nvSpPr>
            <p:cNvPr id="43" name="Freeform 108">
              <a:extLst>
                <a:ext uri="{FF2B5EF4-FFF2-40B4-BE49-F238E27FC236}">
                  <a16:creationId xmlns:a16="http://schemas.microsoft.com/office/drawing/2014/main" id="{E966B753-5462-4BC3-82EF-1D9557D8D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09">
              <a:extLst>
                <a:ext uri="{FF2B5EF4-FFF2-40B4-BE49-F238E27FC236}">
                  <a16:creationId xmlns:a16="http://schemas.microsoft.com/office/drawing/2014/main" id="{B661C1BC-4A30-4B8F-BE41-4AC2A31E16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10">
              <a:extLst>
                <a:ext uri="{FF2B5EF4-FFF2-40B4-BE49-F238E27FC236}">
                  <a16:creationId xmlns:a16="http://schemas.microsoft.com/office/drawing/2014/main" id="{6E1FE89A-836B-41EA-8FC3-368655DE1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11">
              <a:extLst>
                <a:ext uri="{FF2B5EF4-FFF2-40B4-BE49-F238E27FC236}">
                  <a16:creationId xmlns:a16="http://schemas.microsoft.com/office/drawing/2014/main" id="{0BF785E8-1FCE-4827-AB3A-A14A66D73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12">
              <a:extLst>
                <a:ext uri="{FF2B5EF4-FFF2-40B4-BE49-F238E27FC236}">
                  <a16:creationId xmlns:a16="http://schemas.microsoft.com/office/drawing/2014/main" id="{D05E793D-17BF-44FC-9398-173D74A32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13">
              <a:extLst>
                <a:ext uri="{FF2B5EF4-FFF2-40B4-BE49-F238E27FC236}">
                  <a16:creationId xmlns:a16="http://schemas.microsoft.com/office/drawing/2014/main" id="{98D07796-04F4-4628-916C-E11FDA61D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2D1E2772-3375-4AB0-BD5B-4D49F48669B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E1C5D0-F1F4-413C-873E-6ACA035257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3063" y="6532279"/>
            <a:ext cx="922419" cy="354731"/>
          </a:xfrm>
          <a:prstGeom prst="rect">
            <a:avLst/>
          </a:prstGeom>
        </p:spPr>
      </p:pic>
      <p:sp>
        <p:nvSpPr>
          <p:cNvPr id="52" name="Freeform 123">
            <a:extLst>
              <a:ext uri="{FF2B5EF4-FFF2-40B4-BE49-F238E27FC236}">
                <a16:creationId xmlns:a16="http://schemas.microsoft.com/office/drawing/2014/main" id="{E6DA48A7-4499-416C-8E40-433159E548B8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2590843" y="1492762"/>
            <a:ext cx="344457" cy="1027147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" name="Freeform 123">
            <a:extLst>
              <a:ext uri="{FF2B5EF4-FFF2-40B4-BE49-F238E27FC236}">
                <a16:creationId xmlns:a16="http://schemas.microsoft.com/office/drawing/2014/main" id="{0805132A-6D6C-4F5D-8A4D-FCAFA3152AC3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7688352" y="5325941"/>
            <a:ext cx="344457" cy="1027147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9803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 animBg="1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>
            <a:extLst>
              <a:ext uri="{FF2B5EF4-FFF2-40B4-BE49-F238E27FC236}">
                <a16:creationId xmlns:a16="http://schemas.microsoft.com/office/drawing/2014/main" id="{1E3FF6F6-13DC-43C7-BC1C-C97E2FE728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0160" y="6503269"/>
            <a:ext cx="922419" cy="354731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999B95EF-57B9-4705-87B3-AA4554D7A4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5102" y="6298230"/>
            <a:ext cx="1397903" cy="537586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EEFAF566-0F6E-4A64-89C6-A38B7E8ADC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3450" y="6029579"/>
            <a:ext cx="2100438" cy="807757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349A3226-4EB5-41ED-9463-A1AC4A1854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3309" y="6503269"/>
            <a:ext cx="922419" cy="354731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B15ACCA6-9DA2-4F09-B016-208CC64DD47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59770" y="-923974"/>
            <a:ext cx="1566018" cy="1108172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31558" y="-1314976"/>
            <a:ext cx="1105092" cy="7820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5405E8-CB0E-20A0-C125-C9EBB868BF95}"/>
              </a:ext>
            </a:extLst>
          </p:cNvPr>
          <p:cNvGrpSpPr/>
          <p:nvPr/>
        </p:nvGrpSpPr>
        <p:grpSpPr>
          <a:xfrm>
            <a:off x="0" y="1386840"/>
            <a:ext cx="11731558" cy="5139468"/>
            <a:chOff x="0" y="1386840"/>
            <a:chExt cx="11731558" cy="5139468"/>
          </a:xfrm>
        </p:grpSpPr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D2EF722-AC9E-4C65-A690-2FDDAAAD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386840"/>
              <a:ext cx="11731558" cy="5139468"/>
            </a:xfrm>
            <a:prstGeom prst="rect">
              <a:avLst/>
            </a:prstGeom>
          </p:spPr>
        </p:pic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A3A23135-5857-4AD9-A8B9-C8167DD0FA58}"/>
                </a:ext>
              </a:extLst>
            </p:cNvPr>
            <p:cNvSpPr txBox="1"/>
            <p:nvPr/>
          </p:nvSpPr>
          <p:spPr>
            <a:xfrm>
              <a:off x="1242711" y="1912580"/>
              <a:ext cx="10118303" cy="286232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sz="30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HS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luôn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luôn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nắp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r>
                <a:rPr lang="en-US" sz="30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HS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xinh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xắn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gọn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gàng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HS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bó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7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37349" y="1050922"/>
            <a:ext cx="1247331" cy="1621087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88066" y="2778780"/>
            <a:ext cx="1837722" cy="1300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F05B6C-D167-C5A6-41C4-673493770A67}"/>
              </a:ext>
            </a:extLst>
          </p:cNvPr>
          <p:cNvSpPr txBox="1">
            <a:spLocks/>
          </p:cNvSpPr>
          <p:nvPr/>
        </p:nvSpPr>
        <p:spPr>
          <a:xfrm>
            <a:off x="3072541" y="184198"/>
            <a:ext cx="6418699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 err="1">
                <a:solidFill>
                  <a:srgbClr val="92D050"/>
                </a:solidFill>
                <a:latin typeface="#9Slide06 SVNFreestyle" pitchFamily="2" charset="0"/>
              </a:rPr>
              <a:t>Yêu</a:t>
            </a:r>
            <a:r>
              <a:rPr lang="en-US" sz="10000" dirty="0">
                <a:solidFill>
                  <a:srgbClr val="92D050"/>
                </a:solidFill>
                <a:latin typeface="#9Slide06 SVNFreestyle" pitchFamily="2" charset="0"/>
              </a:rPr>
              <a:t> </a:t>
            </a:r>
            <a:r>
              <a:rPr lang="en-US" sz="10000" dirty="0" err="1">
                <a:solidFill>
                  <a:srgbClr val="92D050"/>
                </a:solidFill>
                <a:latin typeface="#9Slide06 SVNFreestyle" pitchFamily="2" charset="0"/>
              </a:rPr>
              <a:t>cầu</a:t>
            </a:r>
            <a:r>
              <a:rPr lang="en-US" sz="10000" dirty="0">
                <a:solidFill>
                  <a:srgbClr val="92D050"/>
                </a:solidFill>
                <a:latin typeface="#9Slide06 SVNFreestyle" pitchFamily="2" charset="0"/>
              </a:rPr>
              <a:t> </a:t>
            </a:r>
            <a:r>
              <a:rPr lang="en-US" sz="10000" dirty="0" err="1">
                <a:solidFill>
                  <a:srgbClr val="92D050"/>
                </a:solidFill>
                <a:latin typeface="#9Slide06 SVNFreestyle" pitchFamily="2" charset="0"/>
              </a:rPr>
              <a:t>cần</a:t>
            </a:r>
            <a:r>
              <a:rPr lang="en-US" sz="10000" dirty="0">
                <a:solidFill>
                  <a:srgbClr val="92D050"/>
                </a:solidFill>
                <a:latin typeface="#9Slide06 SVNFreestyle" pitchFamily="2" charset="0"/>
              </a:rPr>
              <a:t> </a:t>
            </a:r>
            <a:r>
              <a:rPr lang="en-US" sz="10000" dirty="0" err="1">
                <a:solidFill>
                  <a:srgbClr val="92D050"/>
                </a:solidFill>
                <a:latin typeface="#9Slide06 SVNFreestyle" pitchFamily="2" charset="0"/>
              </a:rPr>
              <a:t>đạt</a:t>
            </a:r>
            <a:endParaRPr lang="en-US" sz="10000" dirty="0">
              <a:solidFill>
                <a:srgbClr val="92D050"/>
              </a:solidFill>
              <a:latin typeface="#9Slide06 SVNFreestyle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32EE7B-C3EE-BC51-AE37-50AFBD5B3ED1}"/>
              </a:ext>
            </a:extLst>
          </p:cNvPr>
          <p:cNvSpPr txBox="1">
            <a:spLocks/>
          </p:cNvSpPr>
          <p:nvPr/>
        </p:nvSpPr>
        <p:spPr>
          <a:xfrm>
            <a:off x="2981764" y="213748"/>
            <a:ext cx="6418699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 err="1">
                <a:solidFill>
                  <a:srgbClr val="00B050"/>
                </a:solidFill>
                <a:latin typeface="#9Slide06 SVNFreestyle" pitchFamily="2" charset="0"/>
              </a:rPr>
              <a:t>Yêu</a:t>
            </a:r>
            <a:r>
              <a:rPr lang="en-US" sz="10000" dirty="0">
                <a:solidFill>
                  <a:srgbClr val="00B050"/>
                </a:solidFill>
                <a:latin typeface="#9Slide06 SVNFreestyle" pitchFamily="2" charset="0"/>
              </a:rPr>
              <a:t> </a:t>
            </a:r>
            <a:r>
              <a:rPr lang="en-US" sz="10000" dirty="0" err="1">
                <a:solidFill>
                  <a:srgbClr val="00B050"/>
                </a:solidFill>
                <a:latin typeface="#9Slide06 SVNFreestyle" pitchFamily="2" charset="0"/>
              </a:rPr>
              <a:t>cầu</a:t>
            </a:r>
            <a:r>
              <a:rPr lang="en-US" sz="10000" dirty="0">
                <a:solidFill>
                  <a:srgbClr val="00B050"/>
                </a:solidFill>
                <a:latin typeface="#9Slide06 SVNFreestyle" pitchFamily="2" charset="0"/>
              </a:rPr>
              <a:t> </a:t>
            </a:r>
            <a:r>
              <a:rPr lang="en-US" sz="10000" dirty="0" err="1">
                <a:solidFill>
                  <a:srgbClr val="00B050"/>
                </a:solidFill>
                <a:latin typeface="#9Slide06 SVNFreestyle" pitchFamily="2" charset="0"/>
              </a:rPr>
              <a:t>cần</a:t>
            </a:r>
            <a:r>
              <a:rPr lang="en-US" sz="10000" dirty="0">
                <a:solidFill>
                  <a:srgbClr val="00B050"/>
                </a:solidFill>
                <a:latin typeface="#9Slide06 SVNFreestyle" pitchFamily="2" charset="0"/>
              </a:rPr>
              <a:t> </a:t>
            </a:r>
            <a:r>
              <a:rPr lang="en-US" sz="10000" dirty="0" err="1">
                <a:solidFill>
                  <a:srgbClr val="00B050"/>
                </a:solidFill>
                <a:latin typeface="#9Slide06 SVNFreestyle" pitchFamily="2" charset="0"/>
              </a:rPr>
              <a:t>đạt</a:t>
            </a:r>
            <a:endParaRPr lang="en-US" sz="10000" dirty="0">
              <a:solidFill>
                <a:srgbClr val="00B050"/>
              </a:solidFill>
              <a:latin typeface="#9Slide06 SVNFree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1721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5F8F38C-9433-10A3-BE56-46168BA02ED1}"/>
              </a:ext>
            </a:extLst>
          </p:cNvPr>
          <p:cNvGrpSpPr/>
          <p:nvPr/>
        </p:nvGrpSpPr>
        <p:grpSpPr>
          <a:xfrm>
            <a:off x="-93785" y="0"/>
            <a:ext cx="12379569" cy="6858000"/>
            <a:chOff x="0" y="0"/>
            <a:chExt cx="12379569" cy="6858000"/>
          </a:xfrm>
        </p:grpSpPr>
        <p:pic>
          <p:nvPicPr>
            <p:cNvPr id="10" name="Picture 9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FD2996A1-8393-D9B2-494E-A054B870FF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6" t="3649" r="11731" b="7871"/>
            <a:stretch/>
          </p:blipFill>
          <p:spPr>
            <a:xfrm>
              <a:off x="0" y="0"/>
              <a:ext cx="12379569" cy="6858000"/>
            </a:xfrm>
            <a:prstGeom prst="rect">
              <a:avLst/>
            </a:prstGeom>
          </p:spPr>
        </p:pic>
        <p:pic>
          <p:nvPicPr>
            <p:cNvPr id="12" name="Picture 11" descr="A red and yellow flag&#10;&#10;Description automatically generated with medium confidence">
              <a:extLst>
                <a:ext uri="{FF2B5EF4-FFF2-40B4-BE49-F238E27FC236}">
                  <a16:creationId xmlns:a16="http://schemas.microsoft.com/office/drawing/2014/main" id="{EAB00D61-9F91-3A9A-3661-D7EB50E8F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37545" y1="15987" x2="37101" y2="2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22" t="16148" r="15408" b="34519"/>
            <a:stretch/>
          </p:blipFill>
          <p:spPr>
            <a:xfrm>
              <a:off x="9956800" y="2055786"/>
              <a:ext cx="1402080" cy="1373214"/>
            </a:xfrm>
            <a:prstGeom prst="rect">
              <a:avLst/>
            </a:prstGeom>
          </p:spPr>
        </p:pic>
      </p:grpSp>
      <p:pic>
        <p:nvPicPr>
          <p:cNvPr id="19" name="Picture 18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36364B73-E073-8A36-5FFD-36B02A208C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2" b="89984" l="4424" r="95426">
                        <a14:foregroundMark x1="4424" y1="28079" x2="8323" y2="40996"/>
                        <a14:foregroundMark x1="12497" y1="68035" x2="13947" y2="86809"/>
                        <a14:foregroundMark x1="13947" y1="86809" x2="13822" y2="88670"/>
                        <a14:foregroundMark x1="17246" y1="70224" x2="20245" y2="81883"/>
                        <a14:foregroundMark x1="20245" y1="81883" x2="20245" y2="81883"/>
                        <a14:foregroundMark x1="28093" y1="45047" x2="32742" y2="79146"/>
                        <a14:foregroundMark x1="23919" y1="63109" x2="28093" y2="69294"/>
                        <a14:foregroundMark x1="28093" y1="69294" x2="28093" y2="69294"/>
                        <a14:foregroundMark x1="32417" y1="63273" x2="35816" y2="70060"/>
                        <a14:foregroundMark x1="35816" y1="70060" x2="36091" y2="71100"/>
                        <a14:foregroundMark x1="26418" y1="51615" x2="25919" y2="60372"/>
                        <a14:foregroundMark x1="29593" y1="80241" x2="28493" y2="88670"/>
                        <a14:foregroundMark x1="32242" y1="80460" x2="34916" y2="83525"/>
                        <a14:foregroundMark x1="45739" y1="43733" x2="44089" y2="87028"/>
                        <a14:foregroundMark x1="48413" y1="79912" x2="51262" y2="82978"/>
                        <a14:foregroundMark x1="39090" y1="55610" x2="43489" y2="60920"/>
                        <a14:foregroundMark x1="52262" y1="63109" x2="52262" y2="63109"/>
                        <a14:foregroundMark x1="55411" y1="58511" x2="59510" y2="62726"/>
                        <a14:foregroundMark x1="64584" y1="63656" x2="69083" y2="60536"/>
                        <a14:foregroundMark x1="69408" y1="60372" x2="69408" y2="60372"/>
                        <a14:foregroundMark x1="70157" y1="61084" x2="70157" y2="61084"/>
                        <a14:foregroundMark x1="58835" y1="77504" x2="55661" y2="82649"/>
                        <a14:foregroundMark x1="62834" y1="80624" x2="62584" y2="88834"/>
                        <a14:foregroundMark x1="74906" y1="44280" x2="77931" y2="75260"/>
                        <a14:foregroundMark x1="77931" y1="75260" x2="80405" y2="84620"/>
                        <a14:foregroundMark x1="75256" y1="77121" x2="74331" y2="82102"/>
                        <a14:foregroundMark x1="74081" y1="65079" x2="71757" y2="72742"/>
                        <a14:foregroundMark x1="71332" y1="73508" x2="71332" y2="73508"/>
                        <a14:foregroundMark x1="80155" y1="70772" x2="80155" y2="70772"/>
                        <a14:foregroundMark x1="70832" y1="73673" x2="70832" y2="73673"/>
                        <a14:foregroundMark x1="71332" y1="74767" x2="71332" y2="74767"/>
                        <a14:foregroundMark x1="83254" y1="58511" x2="88078" y2="62890"/>
                        <a14:foregroundMark x1="89828" y1="47947" x2="89328" y2="64368"/>
                        <a14:foregroundMark x1="93327" y1="46853" x2="93752" y2="54351"/>
                        <a14:foregroundMark x1="91427" y1="62890" x2="94501" y2="70389"/>
                        <a14:foregroundMark x1="95426" y1="71483" x2="95426" y2="71483"/>
                        <a14:foregroundMark x1="92177" y1="78051" x2="92252" y2="79693"/>
                        <a14:foregroundMark x1="88928" y1="81007" x2="88678" y2="87356"/>
                        <a14:foregroundMark x1="23344" y1="62178" x2="23344" y2="62178"/>
                        <a14:foregroundMark x1="27593" y1="66393" x2="28343" y2="64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790"/>
            <a:ext cx="12192000" cy="556730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DE8855B-7257-3DA5-8B84-99EA6468089A}"/>
              </a:ext>
            </a:extLst>
          </p:cNvPr>
          <p:cNvSpPr/>
          <p:nvPr/>
        </p:nvSpPr>
        <p:spPr>
          <a:xfrm>
            <a:off x="4219832" y="765127"/>
            <a:ext cx="91856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sz="6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Sinh</a:t>
            </a:r>
            <a:r>
              <a:rPr lang="en-US" altLang="zh-CN" sz="6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6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hoạt</a:t>
            </a:r>
            <a:r>
              <a:rPr lang="en-US" altLang="zh-CN" sz="6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6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dưới</a:t>
            </a:r>
            <a:r>
              <a:rPr lang="en-US" altLang="zh-CN" sz="6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6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cờ</a:t>
            </a:r>
            <a:endParaRPr lang="zh-CN" altLang="en-US" sz="60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Gradoo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497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F4FCD6-79FB-5829-1B1B-92F55E6E7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106" y="2576051"/>
            <a:ext cx="7071894" cy="361248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63C2E9D-45E0-1D75-62BE-9C65B253E717}"/>
              </a:ext>
            </a:extLst>
          </p:cNvPr>
          <p:cNvSpPr/>
          <p:nvPr/>
        </p:nvSpPr>
        <p:spPr>
          <a:xfrm>
            <a:off x="297640" y="2202291"/>
            <a:ext cx="4699382" cy="3044425"/>
          </a:xfrm>
          <a:custGeom>
            <a:avLst/>
            <a:gdLst>
              <a:gd name="connsiteX0" fmla="*/ 0 w 4699382"/>
              <a:gd name="connsiteY0" fmla="*/ 507414 h 3044425"/>
              <a:gd name="connsiteX1" fmla="*/ 507414 w 4699382"/>
              <a:gd name="connsiteY1" fmla="*/ 0 h 3044425"/>
              <a:gd name="connsiteX2" fmla="*/ 923242 w 4699382"/>
              <a:gd name="connsiteY2" fmla="*/ 0 h 3044425"/>
              <a:gd name="connsiteX3" fmla="*/ 1339070 w 4699382"/>
              <a:gd name="connsiteY3" fmla="*/ 0 h 3044425"/>
              <a:gd name="connsiteX4" fmla="*/ 1939126 w 4699382"/>
              <a:gd name="connsiteY4" fmla="*/ 0 h 3044425"/>
              <a:gd name="connsiteX5" fmla="*/ 2502337 w 4699382"/>
              <a:gd name="connsiteY5" fmla="*/ 0 h 3044425"/>
              <a:gd name="connsiteX6" fmla="*/ 2991856 w 4699382"/>
              <a:gd name="connsiteY6" fmla="*/ 0 h 3044425"/>
              <a:gd name="connsiteX7" fmla="*/ 3481375 w 4699382"/>
              <a:gd name="connsiteY7" fmla="*/ 0 h 3044425"/>
              <a:gd name="connsiteX8" fmla="*/ 4191968 w 4699382"/>
              <a:gd name="connsiteY8" fmla="*/ 0 h 3044425"/>
              <a:gd name="connsiteX9" fmla="*/ 4699382 w 4699382"/>
              <a:gd name="connsiteY9" fmla="*/ 507414 h 3044425"/>
              <a:gd name="connsiteX10" fmla="*/ 4699382 w 4699382"/>
              <a:gd name="connsiteY10" fmla="*/ 1014813 h 3044425"/>
              <a:gd name="connsiteX11" fmla="*/ 4699382 w 4699382"/>
              <a:gd name="connsiteY11" fmla="*/ 1501917 h 3044425"/>
              <a:gd name="connsiteX12" fmla="*/ 4699382 w 4699382"/>
              <a:gd name="connsiteY12" fmla="*/ 2029612 h 3044425"/>
              <a:gd name="connsiteX13" fmla="*/ 4699382 w 4699382"/>
              <a:gd name="connsiteY13" fmla="*/ 2537011 h 3044425"/>
              <a:gd name="connsiteX14" fmla="*/ 4191968 w 4699382"/>
              <a:gd name="connsiteY14" fmla="*/ 3044425 h 3044425"/>
              <a:gd name="connsiteX15" fmla="*/ 3739294 w 4699382"/>
              <a:gd name="connsiteY15" fmla="*/ 3044425 h 3044425"/>
              <a:gd name="connsiteX16" fmla="*/ 3323466 w 4699382"/>
              <a:gd name="connsiteY16" fmla="*/ 3044425 h 3044425"/>
              <a:gd name="connsiteX17" fmla="*/ 2723410 w 4699382"/>
              <a:gd name="connsiteY17" fmla="*/ 3044425 h 3044425"/>
              <a:gd name="connsiteX18" fmla="*/ 2197045 w 4699382"/>
              <a:gd name="connsiteY18" fmla="*/ 3044425 h 3044425"/>
              <a:gd name="connsiteX19" fmla="*/ 1707526 w 4699382"/>
              <a:gd name="connsiteY19" fmla="*/ 3044425 h 3044425"/>
              <a:gd name="connsiteX20" fmla="*/ 1144315 w 4699382"/>
              <a:gd name="connsiteY20" fmla="*/ 3044425 h 3044425"/>
              <a:gd name="connsiteX21" fmla="*/ 507414 w 4699382"/>
              <a:gd name="connsiteY21" fmla="*/ 3044425 h 3044425"/>
              <a:gd name="connsiteX22" fmla="*/ 0 w 4699382"/>
              <a:gd name="connsiteY22" fmla="*/ 2537011 h 3044425"/>
              <a:gd name="connsiteX23" fmla="*/ 0 w 4699382"/>
              <a:gd name="connsiteY23" fmla="*/ 2029612 h 3044425"/>
              <a:gd name="connsiteX24" fmla="*/ 0 w 4699382"/>
              <a:gd name="connsiteY24" fmla="*/ 1522213 h 3044425"/>
              <a:gd name="connsiteX25" fmla="*/ 0 w 4699382"/>
              <a:gd name="connsiteY25" fmla="*/ 1035109 h 3044425"/>
              <a:gd name="connsiteX26" fmla="*/ 0 w 4699382"/>
              <a:gd name="connsiteY26" fmla="*/ 507414 h 304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99382" h="3044425" fill="none" extrusionOk="0">
                <a:moveTo>
                  <a:pt x="0" y="507414"/>
                </a:moveTo>
                <a:cubicBezTo>
                  <a:pt x="52099" y="255539"/>
                  <a:pt x="184792" y="61764"/>
                  <a:pt x="507414" y="0"/>
                </a:cubicBezTo>
                <a:cubicBezTo>
                  <a:pt x="612148" y="-16564"/>
                  <a:pt x="781033" y="23589"/>
                  <a:pt x="923242" y="0"/>
                </a:cubicBezTo>
                <a:cubicBezTo>
                  <a:pt x="1065451" y="-23589"/>
                  <a:pt x="1146836" y="22424"/>
                  <a:pt x="1339070" y="0"/>
                </a:cubicBezTo>
                <a:cubicBezTo>
                  <a:pt x="1531304" y="-22424"/>
                  <a:pt x="1711120" y="18064"/>
                  <a:pt x="1939126" y="0"/>
                </a:cubicBezTo>
                <a:cubicBezTo>
                  <a:pt x="2167132" y="-18064"/>
                  <a:pt x="2312412" y="16545"/>
                  <a:pt x="2502337" y="0"/>
                </a:cubicBezTo>
                <a:cubicBezTo>
                  <a:pt x="2692262" y="-16545"/>
                  <a:pt x="2770570" y="47411"/>
                  <a:pt x="2991856" y="0"/>
                </a:cubicBezTo>
                <a:cubicBezTo>
                  <a:pt x="3213142" y="-47411"/>
                  <a:pt x="3260239" y="35768"/>
                  <a:pt x="3481375" y="0"/>
                </a:cubicBezTo>
                <a:cubicBezTo>
                  <a:pt x="3702511" y="-35768"/>
                  <a:pt x="4011703" y="4990"/>
                  <a:pt x="4191968" y="0"/>
                </a:cubicBezTo>
                <a:cubicBezTo>
                  <a:pt x="4478982" y="-6178"/>
                  <a:pt x="4690790" y="309220"/>
                  <a:pt x="4699382" y="507414"/>
                </a:cubicBezTo>
                <a:cubicBezTo>
                  <a:pt x="4748929" y="733846"/>
                  <a:pt x="4691596" y="761781"/>
                  <a:pt x="4699382" y="1014813"/>
                </a:cubicBezTo>
                <a:cubicBezTo>
                  <a:pt x="4707168" y="1267845"/>
                  <a:pt x="4643713" y="1373087"/>
                  <a:pt x="4699382" y="1501917"/>
                </a:cubicBezTo>
                <a:cubicBezTo>
                  <a:pt x="4755051" y="1630747"/>
                  <a:pt x="4657387" y="1803293"/>
                  <a:pt x="4699382" y="2029612"/>
                </a:cubicBezTo>
                <a:cubicBezTo>
                  <a:pt x="4741377" y="2255932"/>
                  <a:pt x="4648612" y="2351111"/>
                  <a:pt x="4699382" y="2537011"/>
                </a:cubicBezTo>
                <a:cubicBezTo>
                  <a:pt x="4699959" y="2762563"/>
                  <a:pt x="4427479" y="3105220"/>
                  <a:pt x="4191968" y="3044425"/>
                </a:cubicBezTo>
                <a:cubicBezTo>
                  <a:pt x="4036415" y="3076084"/>
                  <a:pt x="3872282" y="3022079"/>
                  <a:pt x="3739294" y="3044425"/>
                </a:cubicBezTo>
                <a:cubicBezTo>
                  <a:pt x="3606306" y="3066771"/>
                  <a:pt x="3435203" y="3023733"/>
                  <a:pt x="3323466" y="3044425"/>
                </a:cubicBezTo>
                <a:cubicBezTo>
                  <a:pt x="3211729" y="3065117"/>
                  <a:pt x="2992885" y="3023513"/>
                  <a:pt x="2723410" y="3044425"/>
                </a:cubicBezTo>
                <a:cubicBezTo>
                  <a:pt x="2453935" y="3065337"/>
                  <a:pt x="2332385" y="2997320"/>
                  <a:pt x="2197045" y="3044425"/>
                </a:cubicBezTo>
                <a:cubicBezTo>
                  <a:pt x="2061705" y="3091530"/>
                  <a:pt x="1872755" y="3036703"/>
                  <a:pt x="1707526" y="3044425"/>
                </a:cubicBezTo>
                <a:cubicBezTo>
                  <a:pt x="1542297" y="3052147"/>
                  <a:pt x="1313480" y="3003085"/>
                  <a:pt x="1144315" y="3044425"/>
                </a:cubicBezTo>
                <a:cubicBezTo>
                  <a:pt x="975150" y="3085765"/>
                  <a:pt x="821902" y="2995038"/>
                  <a:pt x="507414" y="3044425"/>
                </a:cubicBezTo>
                <a:cubicBezTo>
                  <a:pt x="179991" y="3093021"/>
                  <a:pt x="22851" y="2829383"/>
                  <a:pt x="0" y="2537011"/>
                </a:cubicBezTo>
                <a:cubicBezTo>
                  <a:pt x="-8380" y="2300641"/>
                  <a:pt x="44487" y="2263309"/>
                  <a:pt x="0" y="2029612"/>
                </a:cubicBezTo>
                <a:cubicBezTo>
                  <a:pt x="-44487" y="1795915"/>
                  <a:pt x="39829" y="1712043"/>
                  <a:pt x="0" y="1522213"/>
                </a:cubicBezTo>
                <a:cubicBezTo>
                  <a:pt x="-39829" y="1332383"/>
                  <a:pt x="16491" y="1214746"/>
                  <a:pt x="0" y="1035109"/>
                </a:cubicBezTo>
                <a:cubicBezTo>
                  <a:pt x="-16491" y="855472"/>
                  <a:pt x="53708" y="635884"/>
                  <a:pt x="0" y="507414"/>
                </a:cubicBezTo>
                <a:close/>
              </a:path>
              <a:path w="4699382" h="3044425" stroke="0" extrusionOk="0">
                <a:moveTo>
                  <a:pt x="0" y="507414"/>
                </a:moveTo>
                <a:cubicBezTo>
                  <a:pt x="-9465" y="171268"/>
                  <a:pt x="221598" y="-12017"/>
                  <a:pt x="507414" y="0"/>
                </a:cubicBezTo>
                <a:cubicBezTo>
                  <a:pt x="605769" y="-20193"/>
                  <a:pt x="809207" y="7186"/>
                  <a:pt x="923242" y="0"/>
                </a:cubicBezTo>
                <a:cubicBezTo>
                  <a:pt x="1037277" y="-7186"/>
                  <a:pt x="1305939" y="6536"/>
                  <a:pt x="1449607" y="0"/>
                </a:cubicBezTo>
                <a:cubicBezTo>
                  <a:pt x="1593276" y="-6536"/>
                  <a:pt x="1741824" y="24303"/>
                  <a:pt x="1865435" y="0"/>
                </a:cubicBezTo>
                <a:cubicBezTo>
                  <a:pt x="1989046" y="-24303"/>
                  <a:pt x="2305220" y="28583"/>
                  <a:pt x="2428646" y="0"/>
                </a:cubicBezTo>
                <a:cubicBezTo>
                  <a:pt x="2552072" y="-28583"/>
                  <a:pt x="2687790" y="11936"/>
                  <a:pt x="2881320" y="0"/>
                </a:cubicBezTo>
                <a:cubicBezTo>
                  <a:pt x="3074850" y="-11936"/>
                  <a:pt x="3137363" y="44150"/>
                  <a:pt x="3297148" y="0"/>
                </a:cubicBezTo>
                <a:cubicBezTo>
                  <a:pt x="3456933" y="-44150"/>
                  <a:pt x="3528470" y="43887"/>
                  <a:pt x="3712976" y="0"/>
                </a:cubicBezTo>
                <a:cubicBezTo>
                  <a:pt x="3897482" y="-43887"/>
                  <a:pt x="3995689" y="50752"/>
                  <a:pt x="4191968" y="0"/>
                </a:cubicBezTo>
                <a:cubicBezTo>
                  <a:pt x="4465395" y="7941"/>
                  <a:pt x="4736363" y="220943"/>
                  <a:pt x="4699382" y="507414"/>
                </a:cubicBezTo>
                <a:cubicBezTo>
                  <a:pt x="4709092" y="724102"/>
                  <a:pt x="4663531" y="813497"/>
                  <a:pt x="4699382" y="953925"/>
                </a:cubicBezTo>
                <a:cubicBezTo>
                  <a:pt x="4735233" y="1094353"/>
                  <a:pt x="4639029" y="1301373"/>
                  <a:pt x="4699382" y="1481621"/>
                </a:cubicBezTo>
                <a:cubicBezTo>
                  <a:pt x="4759735" y="1661869"/>
                  <a:pt x="4682613" y="1748730"/>
                  <a:pt x="4699382" y="1948428"/>
                </a:cubicBezTo>
                <a:cubicBezTo>
                  <a:pt x="4716151" y="2148126"/>
                  <a:pt x="4666101" y="2382635"/>
                  <a:pt x="4699382" y="2537011"/>
                </a:cubicBezTo>
                <a:cubicBezTo>
                  <a:pt x="4737741" y="2821516"/>
                  <a:pt x="4398743" y="3074618"/>
                  <a:pt x="4191968" y="3044425"/>
                </a:cubicBezTo>
                <a:cubicBezTo>
                  <a:pt x="4024723" y="3053912"/>
                  <a:pt x="3855414" y="3040248"/>
                  <a:pt x="3739294" y="3044425"/>
                </a:cubicBezTo>
                <a:cubicBezTo>
                  <a:pt x="3623174" y="3048602"/>
                  <a:pt x="3478446" y="3028897"/>
                  <a:pt x="3323466" y="3044425"/>
                </a:cubicBezTo>
                <a:cubicBezTo>
                  <a:pt x="3168486" y="3059953"/>
                  <a:pt x="3034146" y="3021927"/>
                  <a:pt x="2833947" y="3044425"/>
                </a:cubicBezTo>
                <a:cubicBezTo>
                  <a:pt x="2633748" y="3066923"/>
                  <a:pt x="2485016" y="2996474"/>
                  <a:pt x="2307582" y="3044425"/>
                </a:cubicBezTo>
                <a:cubicBezTo>
                  <a:pt x="2130148" y="3092376"/>
                  <a:pt x="2039932" y="2990254"/>
                  <a:pt x="1781217" y="3044425"/>
                </a:cubicBezTo>
                <a:cubicBezTo>
                  <a:pt x="1522502" y="3098596"/>
                  <a:pt x="1381629" y="3016196"/>
                  <a:pt x="1181161" y="3044425"/>
                </a:cubicBezTo>
                <a:cubicBezTo>
                  <a:pt x="980693" y="3072654"/>
                  <a:pt x="684480" y="3030484"/>
                  <a:pt x="507414" y="3044425"/>
                </a:cubicBezTo>
                <a:cubicBezTo>
                  <a:pt x="238179" y="3057380"/>
                  <a:pt x="-3667" y="2778804"/>
                  <a:pt x="0" y="2537011"/>
                </a:cubicBezTo>
                <a:cubicBezTo>
                  <a:pt x="-29376" y="2404641"/>
                  <a:pt x="12255" y="2243556"/>
                  <a:pt x="0" y="2009316"/>
                </a:cubicBezTo>
                <a:cubicBezTo>
                  <a:pt x="-12255" y="1775077"/>
                  <a:pt x="50161" y="1728286"/>
                  <a:pt x="0" y="1481621"/>
                </a:cubicBezTo>
                <a:cubicBezTo>
                  <a:pt x="-50161" y="1234956"/>
                  <a:pt x="43979" y="1194091"/>
                  <a:pt x="0" y="974221"/>
                </a:cubicBezTo>
                <a:cubicBezTo>
                  <a:pt x="-43979" y="754351"/>
                  <a:pt x="18411" y="670058"/>
                  <a:pt x="0" y="50741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D8145A-5426-7197-4BF8-6A951DBB9499}"/>
              </a:ext>
            </a:extLst>
          </p:cNvPr>
          <p:cNvSpPr/>
          <p:nvPr/>
        </p:nvSpPr>
        <p:spPr>
          <a:xfrm>
            <a:off x="1655298" y="410955"/>
            <a:ext cx="9185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sz="72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Sinh</a:t>
            </a:r>
            <a:r>
              <a:rPr lang="en-US" altLang="zh-CN" sz="72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72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hoạt</a:t>
            </a:r>
            <a:r>
              <a:rPr lang="en-US" altLang="zh-CN" sz="72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72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dưới</a:t>
            </a:r>
            <a:r>
              <a:rPr lang="en-US" altLang="zh-CN" sz="72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72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cờ</a:t>
            </a:r>
            <a:endParaRPr lang="zh-CN" altLang="en-US" sz="72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FF940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Gradoo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11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9B43E85-59FE-49DF-B485-D60AA3AB9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8327" r="6754" b="74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2DACB0-D597-5AAD-848F-182C2366684A}"/>
              </a:ext>
            </a:extLst>
          </p:cNvPr>
          <p:cNvSpPr/>
          <p:nvPr/>
        </p:nvSpPr>
        <p:spPr>
          <a:xfrm>
            <a:off x="671733" y="1410948"/>
            <a:ext cx="91856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HOẠT ĐỘNG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altLang="zh-CN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GIÁO DỤC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altLang="zh-CN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theo</a:t>
            </a:r>
            <a:r>
              <a:rPr lang="en-US" altLang="zh-CN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chủ</a:t>
            </a:r>
            <a:r>
              <a:rPr lang="en-US" altLang="zh-CN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đề</a:t>
            </a:r>
            <a:endParaRPr lang="zh-CN" altLang="en-US" sz="80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FF940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Gradoo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35673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0">
            <a:extLst>
              <a:ext uri="{FF2B5EF4-FFF2-40B4-BE49-F238E27FC236}">
                <a16:creationId xmlns:a16="http://schemas.microsoft.com/office/drawing/2014/main" id="{44B60FAB-46DC-2BCB-C26D-4994609176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306" y="2463634"/>
            <a:ext cx="6496424" cy="4060265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04FD1307-D8A4-31A1-975E-5B02E43027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7873" y="-485021"/>
            <a:ext cx="2370597" cy="263028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40F503-0C56-97B5-D6A8-D9CAAA071380}"/>
              </a:ext>
            </a:extLst>
          </p:cNvPr>
          <p:cNvSpPr/>
          <p:nvPr/>
        </p:nvSpPr>
        <p:spPr>
          <a:xfrm>
            <a:off x="2233120" y="0"/>
            <a:ext cx="6042200" cy="3044425"/>
          </a:xfrm>
          <a:custGeom>
            <a:avLst/>
            <a:gdLst>
              <a:gd name="connsiteX0" fmla="*/ 0 w 6042200"/>
              <a:gd name="connsiteY0" fmla="*/ 507414 h 3044425"/>
              <a:gd name="connsiteX1" fmla="*/ 507414 w 6042200"/>
              <a:gd name="connsiteY1" fmla="*/ 0 h 3044425"/>
              <a:gd name="connsiteX2" fmla="*/ 915190 w 6042200"/>
              <a:gd name="connsiteY2" fmla="*/ 0 h 3044425"/>
              <a:gd name="connsiteX3" fmla="*/ 1423513 w 6042200"/>
              <a:gd name="connsiteY3" fmla="*/ 0 h 3044425"/>
              <a:gd name="connsiteX4" fmla="*/ 1881562 w 6042200"/>
              <a:gd name="connsiteY4" fmla="*/ 0 h 3044425"/>
              <a:gd name="connsiteX5" fmla="*/ 2490433 w 6042200"/>
              <a:gd name="connsiteY5" fmla="*/ 0 h 3044425"/>
              <a:gd name="connsiteX6" fmla="*/ 3049030 w 6042200"/>
              <a:gd name="connsiteY6" fmla="*/ 0 h 3044425"/>
              <a:gd name="connsiteX7" fmla="*/ 3557353 w 6042200"/>
              <a:gd name="connsiteY7" fmla="*/ 0 h 3044425"/>
              <a:gd name="connsiteX8" fmla="*/ 4065676 w 6042200"/>
              <a:gd name="connsiteY8" fmla="*/ 0 h 3044425"/>
              <a:gd name="connsiteX9" fmla="*/ 4674547 w 6042200"/>
              <a:gd name="connsiteY9" fmla="*/ 0 h 3044425"/>
              <a:gd name="connsiteX10" fmla="*/ 5534786 w 6042200"/>
              <a:gd name="connsiteY10" fmla="*/ 0 h 3044425"/>
              <a:gd name="connsiteX11" fmla="*/ 6042200 w 6042200"/>
              <a:gd name="connsiteY11" fmla="*/ 507414 h 3044425"/>
              <a:gd name="connsiteX12" fmla="*/ 6042200 w 6042200"/>
              <a:gd name="connsiteY12" fmla="*/ 974221 h 3044425"/>
              <a:gd name="connsiteX13" fmla="*/ 6042200 w 6042200"/>
              <a:gd name="connsiteY13" fmla="*/ 1420733 h 3044425"/>
              <a:gd name="connsiteX14" fmla="*/ 6042200 w 6042200"/>
              <a:gd name="connsiteY14" fmla="*/ 1968724 h 3044425"/>
              <a:gd name="connsiteX15" fmla="*/ 6042200 w 6042200"/>
              <a:gd name="connsiteY15" fmla="*/ 2537011 h 3044425"/>
              <a:gd name="connsiteX16" fmla="*/ 5534786 w 6042200"/>
              <a:gd name="connsiteY16" fmla="*/ 3044425 h 3044425"/>
              <a:gd name="connsiteX17" fmla="*/ 5076737 w 6042200"/>
              <a:gd name="connsiteY17" fmla="*/ 3044425 h 3044425"/>
              <a:gd name="connsiteX18" fmla="*/ 4518140 w 6042200"/>
              <a:gd name="connsiteY18" fmla="*/ 3044425 h 3044425"/>
              <a:gd name="connsiteX19" fmla="*/ 4009816 w 6042200"/>
              <a:gd name="connsiteY19" fmla="*/ 3044425 h 3044425"/>
              <a:gd name="connsiteX20" fmla="*/ 3350672 w 6042200"/>
              <a:gd name="connsiteY20" fmla="*/ 3044425 h 3044425"/>
              <a:gd name="connsiteX21" fmla="*/ 2792075 w 6042200"/>
              <a:gd name="connsiteY21" fmla="*/ 3044425 h 3044425"/>
              <a:gd name="connsiteX22" fmla="*/ 2283752 w 6042200"/>
              <a:gd name="connsiteY22" fmla="*/ 3044425 h 3044425"/>
              <a:gd name="connsiteX23" fmla="*/ 1875976 w 6042200"/>
              <a:gd name="connsiteY23" fmla="*/ 3044425 h 3044425"/>
              <a:gd name="connsiteX24" fmla="*/ 1468201 w 6042200"/>
              <a:gd name="connsiteY24" fmla="*/ 3044425 h 3044425"/>
              <a:gd name="connsiteX25" fmla="*/ 1010151 w 6042200"/>
              <a:gd name="connsiteY25" fmla="*/ 3044425 h 3044425"/>
              <a:gd name="connsiteX26" fmla="*/ 507414 w 6042200"/>
              <a:gd name="connsiteY26" fmla="*/ 3044425 h 3044425"/>
              <a:gd name="connsiteX27" fmla="*/ 0 w 6042200"/>
              <a:gd name="connsiteY27" fmla="*/ 2537011 h 3044425"/>
              <a:gd name="connsiteX28" fmla="*/ 0 w 6042200"/>
              <a:gd name="connsiteY28" fmla="*/ 2070204 h 3044425"/>
              <a:gd name="connsiteX29" fmla="*/ 0 w 6042200"/>
              <a:gd name="connsiteY29" fmla="*/ 1603396 h 3044425"/>
              <a:gd name="connsiteX30" fmla="*/ 0 w 6042200"/>
              <a:gd name="connsiteY30" fmla="*/ 1136589 h 3044425"/>
              <a:gd name="connsiteX31" fmla="*/ 0 w 6042200"/>
              <a:gd name="connsiteY31" fmla="*/ 507414 h 304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42200" h="3044425" fill="none" extrusionOk="0">
                <a:moveTo>
                  <a:pt x="0" y="507414"/>
                </a:moveTo>
                <a:cubicBezTo>
                  <a:pt x="-26740" y="212733"/>
                  <a:pt x="236664" y="-7465"/>
                  <a:pt x="507414" y="0"/>
                </a:cubicBezTo>
                <a:cubicBezTo>
                  <a:pt x="609803" y="-23654"/>
                  <a:pt x="782878" y="31883"/>
                  <a:pt x="915190" y="0"/>
                </a:cubicBezTo>
                <a:cubicBezTo>
                  <a:pt x="1047502" y="-31883"/>
                  <a:pt x="1235017" y="53879"/>
                  <a:pt x="1423513" y="0"/>
                </a:cubicBezTo>
                <a:cubicBezTo>
                  <a:pt x="1612009" y="-53879"/>
                  <a:pt x="1755003" y="50856"/>
                  <a:pt x="1881562" y="0"/>
                </a:cubicBezTo>
                <a:cubicBezTo>
                  <a:pt x="2008121" y="-50856"/>
                  <a:pt x="2305143" y="15376"/>
                  <a:pt x="2490433" y="0"/>
                </a:cubicBezTo>
                <a:cubicBezTo>
                  <a:pt x="2675723" y="-15376"/>
                  <a:pt x="2936711" y="49241"/>
                  <a:pt x="3049030" y="0"/>
                </a:cubicBezTo>
                <a:cubicBezTo>
                  <a:pt x="3161349" y="-49241"/>
                  <a:pt x="3380131" y="22517"/>
                  <a:pt x="3557353" y="0"/>
                </a:cubicBezTo>
                <a:cubicBezTo>
                  <a:pt x="3734575" y="-22517"/>
                  <a:pt x="3812642" y="12334"/>
                  <a:pt x="4065676" y="0"/>
                </a:cubicBezTo>
                <a:cubicBezTo>
                  <a:pt x="4318710" y="-12334"/>
                  <a:pt x="4398706" y="34774"/>
                  <a:pt x="4674547" y="0"/>
                </a:cubicBezTo>
                <a:cubicBezTo>
                  <a:pt x="4950388" y="-34774"/>
                  <a:pt x="5355983" y="14926"/>
                  <a:pt x="5534786" y="0"/>
                </a:cubicBezTo>
                <a:cubicBezTo>
                  <a:pt x="5815600" y="-54685"/>
                  <a:pt x="5997474" y="287972"/>
                  <a:pt x="6042200" y="507414"/>
                </a:cubicBezTo>
                <a:cubicBezTo>
                  <a:pt x="6073621" y="709176"/>
                  <a:pt x="6003408" y="863881"/>
                  <a:pt x="6042200" y="974221"/>
                </a:cubicBezTo>
                <a:cubicBezTo>
                  <a:pt x="6080992" y="1084561"/>
                  <a:pt x="6023273" y="1289750"/>
                  <a:pt x="6042200" y="1420733"/>
                </a:cubicBezTo>
                <a:cubicBezTo>
                  <a:pt x="6061127" y="1551716"/>
                  <a:pt x="5983729" y="1787861"/>
                  <a:pt x="6042200" y="1968724"/>
                </a:cubicBezTo>
                <a:cubicBezTo>
                  <a:pt x="6100671" y="2149587"/>
                  <a:pt x="6001956" y="2306812"/>
                  <a:pt x="6042200" y="2537011"/>
                </a:cubicBezTo>
                <a:cubicBezTo>
                  <a:pt x="5992076" y="2812864"/>
                  <a:pt x="5800011" y="3125551"/>
                  <a:pt x="5534786" y="3044425"/>
                </a:cubicBezTo>
                <a:cubicBezTo>
                  <a:pt x="5363252" y="3058870"/>
                  <a:pt x="5278216" y="3041703"/>
                  <a:pt x="5076737" y="3044425"/>
                </a:cubicBezTo>
                <a:cubicBezTo>
                  <a:pt x="4875258" y="3047147"/>
                  <a:pt x="4696108" y="3029897"/>
                  <a:pt x="4518140" y="3044425"/>
                </a:cubicBezTo>
                <a:cubicBezTo>
                  <a:pt x="4340172" y="3058953"/>
                  <a:pt x="4154831" y="3033261"/>
                  <a:pt x="4009816" y="3044425"/>
                </a:cubicBezTo>
                <a:cubicBezTo>
                  <a:pt x="3864801" y="3055589"/>
                  <a:pt x="3560017" y="3040520"/>
                  <a:pt x="3350672" y="3044425"/>
                </a:cubicBezTo>
                <a:cubicBezTo>
                  <a:pt x="3141327" y="3048330"/>
                  <a:pt x="2958149" y="3011976"/>
                  <a:pt x="2792075" y="3044425"/>
                </a:cubicBezTo>
                <a:cubicBezTo>
                  <a:pt x="2626001" y="3076874"/>
                  <a:pt x="2473614" y="3009806"/>
                  <a:pt x="2283752" y="3044425"/>
                </a:cubicBezTo>
                <a:cubicBezTo>
                  <a:pt x="2093890" y="3079044"/>
                  <a:pt x="2042959" y="3034963"/>
                  <a:pt x="1875976" y="3044425"/>
                </a:cubicBezTo>
                <a:cubicBezTo>
                  <a:pt x="1708993" y="3053887"/>
                  <a:pt x="1586910" y="3009460"/>
                  <a:pt x="1468201" y="3044425"/>
                </a:cubicBezTo>
                <a:cubicBezTo>
                  <a:pt x="1349492" y="3079390"/>
                  <a:pt x="1150162" y="2991640"/>
                  <a:pt x="1010151" y="3044425"/>
                </a:cubicBezTo>
                <a:cubicBezTo>
                  <a:pt x="870140" y="3097210"/>
                  <a:pt x="621005" y="2984640"/>
                  <a:pt x="507414" y="3044425"/>
                </a:cubicBezTo>
                <a:cubicBezTo>
                  <a:pt x="250599" y="3012088"/>
                  <a:pt x="-79033" y="2794775"/>
                  <a:pt x="0" y="2537011"/>
                </a:cubicBezTo>
                <a:cubicBezTo>
                  <a:pt x="-10266" y="2316859"/>
                  <a:pt x="13038" y="2176523"/>
                  <a:pt x="0" y="2070204"/>
                </a:cubicBezTo>
                <a:cubicBezTo>
                  <a:pt x="-13038" y="1963885"/>
                  <a:pt x="36102" y="1791929"/>
                  <a:pt x="0" y="1603396"/>
                </a:cubicBezTo>
                <a:cubicBezTo>
                  <a:pt x="-36102" y="1414863"/>
                  <a:pt x="26328" y="1270725"/>
                  <a:pt x="0" y="1136589"/>
                </a:cubicBezTo>
                <a:cubicBezTo>
                  <a:pt x="-26328" y="1002453"/>
                  <a:pt x="5818" y="718689"/>
                  <a:pt x="0" y="507414"/>
                </a:cubicBezTo>
                <a:close/>
              </a:path>
              <a:path w="6042200" h="3044425" stroke="0" extrusionOk="0">
                <a:moveTo>
                  <a:pt x="0" y="507414"/>
                </a:moveTo>
                <a:cubicBezTo>
                  <a:pt x="-9465" y="171268"/>
                  <a:pt x="221598" y="-12017"/>
                  <a:pt x="507414" y="0"/>
                </a:cubicBezTo>
                <a:cubicBezTo>
                  <a:pt x="682695" y="-4030"/>
                  <a:pt x="788628" y="3884"/>
                  <a:pt x="915190" y="0"/>
                </a:cubicBezTo>
                <a:cubicBezTo>
                  <a:pt x="1041752" y="-3884"/>
                  <a:pt x="1333272" y="52231"/>
                  <a:pt x="1473787" y="0"/>
                </a:cubicBezTo>
                <a:cubicBezTo>
                  <a:pt x="1614302" y="-52231"/>
                  <a:pt x="1731859" y="30667"/>
                  <a:pt x="1881562" y="0"/>
                </a:cubicBezTo>
                <a:cubicBezTo>
                  <a:pt x="2031266" y="-30667"/>
                  <a:pt x="2280036" y="26523"/>
                  <a:pt x="2490433" y="0"/>
                </a:cubicBezTo>
                <a:cubicBezTo>
                  <a:pt x="2700830" y="-26523"/>
                  <a:pt x="2844531" y="30314"/>
                  <a:pt x="2948482" y="0"/>
                </a:cubicBezTo>
                <a:cubicBezTo>
                  <a:pt x="3052433" y="-30314"/>
                  <a:pt x="3240565" y="13383"/>
                  <a:pt x="3356258" y="0"/>
                </a:cubicBezTo>
                <a:cubicBezTo>
                  <a:pt x="3471951" y="-13383"/>
                  <a:pt x="3608675" y="21843"/>
                  <a:pt x="3764034" y="0"/>
                </a:cubicBezTo>
                <a:cubicBezTo>
                  <a:pt x="3919393" y="-21843"/>
                  <a:pt x="4077376" y="3705"/>
                  <a:pt x="4322631" y="0"/>
                </a:cubicBezTo>
                <a:cubicBezTo>
                  <a:pt x="4567886" y="-3705"/>
                  <a:pt x="4621213" y="23508"/>
                  <a:pt x="4780680" y="0"/>
                </a:cubicBezTo>
                <a:cubicBezTo>
                  <a:pt x="4940147" y="-23508"/>
                  <a:pt x="5352799" y="49054"/>
                  <a:pt x="5534786" y="0"/>
                </a:cubicBezTo>
                <a:cubicBezTo>
                  <a:pt x="5841758" y="-26893"/>
                  <a:pt x="6018088" y="274644"/>
                  <a:pt x="6042200" y="507414"/>
                </a:cubicBezTo>
                <a:cubicBezTo>
                  <a:pt x="6091434" y="671451"/>
                  <a:pt x="6025431" y="774523"/>
                  <a:pt x="6042200" y="974221"/>
                </a:cubicBezTo>
                <a:cubicBezTo>
                  <a:pt x="6058969" y="1173919"/>
                  <a:pt x="5988675" y="1242540"/>
                  <a:pt x="6042200" y="1481621"/>
                </a:cubicBezTo>
                <a:cubicBezTo>
                  <a:pt x="6095725" y="1720702"/>
                  <a:pt x="6001987" y="1752631"/>
                  <a:pt x="6042200" y="1928132"/>
                </a:cubicBezTo>
                <a:cubicBezTo>
                  <a:pt x="6082413" y="2103633"/>
                  <a:pt x="5996327" y="2394933"/>
                  <a:pt x="6042200" y="2537011"/>
                </a:cubicBezTo>
                <a:cubicBezTo>
                  <a:pt x="6015221" y="2813813"/>
                  <a:pt x="5788041" y="3081790"/>
                  <a:pt x="5534786" y="3044425"/>
                </a:cubicBezTo>
                <a:cubicBezTo>
                  <a:pt x="5372071" y="3065460"/>
                  <a:pt x="5230526" y="3005294"/>
                  <a:pt x="5076737" y="3044425"/>
                </a:cubicBezTo>
                <a:cubicBezTo>
                  <a:pt x="4922948" y="3083556"/>
                  <a:pt x="4735714" y="3001894"/>
                  <a:pt x="4518140" y="3044425"/>
                </a:cubicBezTo>
                <a:cubicBezTo>
                  <a:pt x="4300566" y="3086956"/>
                  <a:pt x="4072901" y="3043299"/>
                  <a:pt x="3959543" y="3044425"/>
                </a:cubicBezTo>
                <a:cubicBezTo>
                  <a:pt x="3846185" y="3045551"/>
                  <a:pt x="3515429" y="3029548"/>
                  <a:pt x="3300398" y="3044425"/>
                </a:cubicBezTo>
                <a:cubicBezTo>
                  <a:pt x="3085368" y="3059302"/>
                  <a:pt x="2903276" y="3006034"/>
                  <a:pt x="2792075" y="3044425"/>
                </a:cubicBezTo>
                <a:cubicBezTo>
                  <a:pt x="2680874" y="3082816"/>
                  <a:pt x="2347714" y="3019926"/>
                  <a:pt x="2233478" y="3044425"/>
                </a:cubicBezTo>
                <a:cubicBezTo>
                  <a:pt x="2119242" y="3068924"/>
                  <a:pt x="1814755" y="3001135"/>
                  <a:pt x="1574334" y="3044425"/>
                </a:cubicBezTo>
                <a:cubicBezTo>
                  <a:pt x="1333913" y="3087715"/>
                  <a:pt x="1317212" y="2987460"/>
                  <a:pt x="1066011" y="3044425"/>
                </a:cubicBezTo>
                <a:cubicBezTo>
                  <a:pt x="814810" y="3101390"/>
                  <a:pt x="685616" y="3035014"/>
                  <a:pt x="507414" y="3044425"/>
                </a:cubicBezTo>
                <a:cubicBezTo>
                  <a:pt x="220405" y="3046104"/>
                  <a:pt x="-13536" y="2860804"/>
                  <a:pt x="0" y="2537011"/>
                </a:cubicBezTo>
                <a:cubicBezTo>
                  <a:pt x="-51849" y="2355373"/>
                  <a:pt x="37607" y="2273723"/>
                  <a:pt x="0" y="2049908"/>
                </a:cubicBezTo>
                <a:cubicBezTo>
                  <a:pt x="-37607" y="1826093"/>
                  <a:pt x="15603" y="1646336"/>
                  <a:pt x="0" y="1542508"/>
                </a:cubicBezTo>
                <a:cubicBezTo>
                  <a:pt x="-15603" y="1438680"/>
                  <a:pt x="23187" y="1296330"/>
                  <a:pt x="0" y="1075701"/>
                </a:cubicBezTo>
                <a:cubicBezTo>
                  <a:pt x="-23187" y="855072"/>
                  <a:pt x="11423" y="661043"/>
                  <a:pt x="0" y="50741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pic>
        <p:nvPicPr>
          <p:cNvPr id="1026" name="Picture 2" descr="Lưu ý khi mua đồ dùng học tập cho bé">
            <a:extLst>
              <a:ext uri="{FF2B5EF4-FFF2-40B4-BE49-F238E27FC236}">
                <a16:creationId xmlns:a16="http://schemas.microsoft.com/office/drawing/2014/main" id="{58315AE0-E8AD-C428-97B2-72D132ED3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44" y="3429000"/>
            <a:ext cx="5284356" cy="3227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ồ dùng học tập tiếng Anh">
            <a:extLst>
              <a:ext uri="{FF2B5EF4-FFF2-40B4-BE49-F238E27FC236}">
                <a16:creationId xmlns:a16="http://schemas.microsoft.com/office/drawing/2014/main" id="{1C62338E-0AA4-C50E-AB22-71A380AEB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5" y="3429000"/>
            <a:ext cx="3976665" cy="3227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37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C532A9B-2335-47B6-ACF9-919552F8CE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6420" y="6161353"/>
            <a:ext cx="1778001" cy="6837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4FA2D53-D5EB-4057-8AC5-F60661FD36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943" y="6145230"/>
            <a:ext cx="1778001" cy="6837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5A7DB2-14AD-4B65-BFA6-BBE0BEBF10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145229"/>
            <a:ext cx="1778001" cy="68375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1FDDC01-90B3-4862-86F3-176251973F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6263" y="2320828"/>
            <a:ext cx="1566018" cy="11081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3CAB10D5-A676-425B-A3E9-63A08C9B2E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76DEE696-B2DE-4DF1-816E-A8FBAC788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7BD54D3D-8B04-447B-A530-FD2BE2BA7B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18">
              <a:extLst>
                <a:ext uri="{FF2B5EF4-FFF2-40B4-BE49-F238E27FC236}">
                  <a16:creationId xmlns:a16="http://schemas.microsoft.com/office/drawing/2014/main" id="{A6306F66-9DEE-4F3A-A081-82026CAF4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19">
              <a:extLst>
                <a:ext uri="{FF2B5EF4-FFF2-40B4-BE49-F238E27FC236}">
                  <a16:creationId xmlns:a16="http://schemas.microsoft.com/office/drawing/2014/main" id="{55540D63-4D34-4115-A79C-EF73E98F4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20">
              <a:extLst>
                <a:ext uri="{FF2B5EF4-FFF2-40B4-BE49-F238E27FC236}">
                  <a16:creationId xmlns:a16="http://schemas.microsoft.com/office/drawing/2014/main" id="{509AD7CA-4B66-48B3-8DB2-19C2008C7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21">
              <a:extLst>
                <a:ext uri="{FF2B5EF4-FFF2-40B4-BE49-F238E27FC236}">
                  <a16:creationId xmlns:a16="http://schemas.microsoft.com/office/drawing/2014/main" id="{101A6FCE-D346-40C9-BD09-665502286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E477AD2A-CD3C-4BB3-9A34-82EC978AE2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6CFB01D5-B8E8-47DD-84E5-00D9BC58E775}"/>
              </a:ext>
            </a:extLst>
          </p:cNvPr>
          <p:cNvGrpSpPr/>
          <p:nvPr/>
        </p:nvGrpSpPr>
        <p:grpSpPr>
          <a:xfrm rot="1211024">
            <a:off x="8573401" y="4416537"/>
            <a:ext cx="608732" cy="866270"/>
            <a:chOff x="10766636" y="3941730"/>
            <a:chExt cx="1047922" cy="1352954"/>
          </a:xfrm>
        </p:grpSpPr>
        <p:sp>
          <p:nvSpPr>
            <p:cNvPr id="25" name="Freeform 108">
              <a:extLst>
                <a:ext uri="{FF2B5EF4-FFF2-40B4-BE49-F238E27FC236}">
                  <a16:creationId xmlns:a16="http://schemas.microsoft.com/office/drawing/2014/main" id="{623A2940-849C-424B-9373-1E088541B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09">
              <a:extLst>
                <a:ext uri="{FF2B5EF4-FFF2-40B4-BE49-F238E27FC236}">
                  <a16:creationId xmlns:a16="http://schemas.microsoft.com/office/drawing/2014/main" id="{312E6477-886C-4CCF-8FE8-8EE888D0A3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10">
              <a:extLst>
                <a:ext uri="{FF2B5EF4-FFF2-40B4-BE49-F238E27FC236}">
                  <a16:creationId xmlns:a16="http://schemas.microsoft.com/office/drawing/2014/main" id="{F7419DE1-8A8A-4C32-BB88-2F697A8FB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11">
              <a:extLst>
                <a:ext uri="{FF2B5EF4-FFF2-40B4-BE49-F238E27FC236}">
                  <a16:creationId xmlns:a16="http://schemas.microsoft.com/office/drawing/2014/main" id="{8E8BC364-D778-4E50-AF95-03FB104D6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12">
              <a:extLst>
                <a:ext uri="{FF2B5EF4-FFF2-40B4-BE49-F238E27FC236}">
                  <a16:creationId xmlns:a16="http://schemas.microsoft.com/office/drawing/2014/main" id="{B0BD912F-0010-4BB8-958C-79BFBE113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13">
              <a:extLst>
                <a:ext uri="{FF2B5EF4-FFF2-40B4-BE49-F238E27FC236}">
                  <a16:creationId xmlns:a16="http://schemas.microsoft.com/office/drawing/2014/main" id="{67160412-3511-49A2-86D9-72482F9D4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1" name="Freeform 123">
            <a:extLst>
              <a:ext uri="{FF2B5EF4-FFF2-40B4-BE49-F238E27FC236}">
                <a16:creationId xmlns:a16="http://schemas.microsoft.com/office/drawing/2014/main" id="{F9C4D151-51B3-4AFC-AA3C-B84BF0AE11B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253264" y="5061653"/>
            <a:ext cx="422010" cy="1258406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93B2520-92F7-4D14-80D6-5A5511A538F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675" y="5867805"/>
            <a:ext cx="2574839" cy="990196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2D7FE238-D3BF-42FB-A6C6-6BE941D8823D}"/>
              </a:ext>
            </a:extLst>
          </p:cNvPr>
          <p:cNvGrpSpPr/>
          <p:nvPr/>
        </p:nvGrpSpPr>
        <p:grpSpPr>
          <a:xfrm rot="19663740">
            <a:off x="819357" y="4171119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711C2607-EFF6-4334-AB34-401120411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CCAB13C-8D27-4FB1-9156-5391F2429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80D18F98-992D-4058-8D38-34EDB2DDB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1C9882D0-E005-49E2-A779-3F4A53FD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D5407BD6-1B08-42B8-93FF-D29F7BD3E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889F9037-4875-4E9C-A5DA-713EDB3CF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1FA3B205-EC63-4DA8-B315-BC04B9091A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193" y="1107137"/>
            <a:ext cx="930827" cy="658686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0AE46414-98AD-494A-B672-366FD8775AD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34" y="6353420"/>
            <a:ext cx="1278560" cy="491691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6B48E2F-FF01-4248-902B-97EF747037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9781" y="6027003"/>
            <a:ext cx="2160868" cy="830997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DB7A16B-DA71-44C0-9C4D-809A342794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5235" y="6304742"/>
            <a:ext cx="1326871" cy="51027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CEEA35-C3D7-E706-8566-ABBC49B03572}"/>
              </a:ext>
            </a:extLst>
          </p:cNvPr>
          <p:cNvSpPr/>
          <p:nvPr/>
        </p:nvSpPr>
        <p:spPr>
          <a:xfrm>
            <a:off x="256076" y="462987"/>
            <a:ext cx="11202228" cy="6190198"/>
          </a:xfrm>
          <a:custGeom>
            <a:avLst/>
            <a:gdLst>
              <a:gd name="connsiteX0" fmla="*/ 0 w 11202228"/>
              <a:gd name="connsiteY0" fmla="*/ 1031720 h 6190198"/>
              <a:gd name="connsiteX1" fmla="*/ 1031720 w 11202228"/>
              <a:gd name="connsiteY1" fmla="*/ 0 h 6190198"/>
              <a:gd name="connsiteX2" fmla="*/ 1328731 w 11202228"/>
              <a:gd name="connsiteY2" fmla="*/ 0 h 6190198"/>
              <a:gd name="connsiteX3" fmla="*/ 1625741 w 11202228"/>
              <a:gd name="connsiteY3" fmla="*/ 0 h 6190198"/>
              <a:gd name="connsiteX4" fmla="*/ 2014140 w 11202228"/>
              <a:gd name="connsiteY4" fmla="*/ 0 h 6190198"/>
              <a:gd name="connsiteX5" fmla="*/ 2311150 w 11202228"/>
              <a:gd name="connsiteY5" fmla="*/ 0 h 6190198"/>
              <a:gd name="connsiteX6" fmla="*/ 2973712 w 11202228"/>
              <a:gd name="connsiteY6" fmla="*/ 0 h 6190198"/>
              <a:gd name="connsiteX7" fmla="*/ 3362111 w 11202228"/>
              <a:gd name="connsiteY7" fmla="*/ 0 h 6190198"/>
              <a:gd name="connsiteX8" fmla="*/ 4116061 w 11202228"/>
              <a:gd name="connsiteY8" fmla="*/ 0 h 6190198"/>
              <a:gd name="connsiteX9" fmla="*/ 4504459 w 11202228"/>
              <a:gd name="connsiteY9" fmla="*/ 0 h 6190198"/>
              <a:gd name="connsiteX10" fmla="*/ 4892858 w 11202228"/>
              <a:gd name="connsiteY10" fmla="*/ 0 h 6190198"/>
              <a:gd name="connsiteX11" fmla="*/ 5189869 w 11202228"/>
              <a:gd name="connsiteY11" fmla="*/ 0 h 6190198"/>
              <a:gd name="connsiteX12" fmla="*/ 5669655 w 11202228"/>
              <a:gd name="connsiteY12" fmla="*/ 0 h 6190198"/>
              <a:gd name="connsiteX13" fmla="*/ 6149441 w 11202228"/>
              <a:gd name="connsiteY13" fmla="*/ 0 h 6190198"/>
              <a:gd name="connsiteX14" fmla="*/ 6629228 w 11202228"/>
              <a:gd name="connsiteY14" fmla="*/ 0 h 6190198"/>
              <a:gd name="connsiteX15" fmla="*/ 7291790 w 11202228"/>
              <a:gd name="connsiteY15" fmla="*/ 0 h 6190198"/>
              <a:gd name="connsiteX16" fmla="*/ 7680188 w 11202228"/>
              <a:gd name="connsiteY16" fmla="*/ 0 h 6190198"/>
              <a:gd name="connsiteX17" fmla="*/ 8251363 w 11202228"/>
              <a:gd name="connsiteY17" fmla="*/ 0 h 6190198"/>
              <a:gd name="connsiteX18" fmla="*/ 8639761 w 11202228"/>
              <a:gd name="connsiteY18" fmla="*/ 0 h 6190198"/>
              <a:gd name="connsiteX19" fmla="*/ 9393711 w 11202228"/>
              <a:gd name="connsiteY19" fmla="*/ 0 h 6190198"/>
              <a:gd name="connsiteX20" fmla="*/ 10170508 w 11202228"/>
              <a:gd name="connsiteY20" fmla="*/ 0 h 6190198"/>
              <a:gd name="connsiteX21" fmla="*/ 11202228 w 11202228"/>
              <a:gd name="connsiteY21" fmla="*/ 1031720 h 6190198"/>
              <a:gd name="connsiteX22" fmla="*/ 11202228 w 11202228"/>
              <a:gd name="connsiteY22" fmla="*/ 1621257 h 6190198"/>
              <a:gd name="connsiteX23" fmla="*/ 11202228 w 11202228"/>
              <a:gd name="connsiteY23" fmla="*/ 2210794 h 6190198"/>
              <a:gd name="connsiteX24" fmla="*/ 11202228 w 11202228"/>
              <a:gd name="connsiteY24" fmla="*/ 2717795 h 6190198"/>
              <a:gd name="connsiteX25" fmla="*/ 11202228 w 11202228"/>
              <a:gd name="connsiteY25" fmla="*/ 3224797 h 6190198"/>
              <a:gd name="connsiteX26" fmla="*/ 11202228 w 11202228"/>
              <a:gd name="connsiteY26" fmla="*/ 3731799 h 6190198"/>
              <a:gd name="connsiteX27" fmla="*/ 11202228 w 11202228"/>
              <a:gd name="connsiteY27" fmla="*/ 4321336 h 6190198"/>
              <a:gd name="connsiteX28" fmla="*/ 11202228 w 11202228"/>
              <a:gd name="connsiteY28" fmla="*/ 5158478 h 6190198"/>
              <a:gd name="connsiteX29" fmla="*/ 10170508 w 11202228"/>
              <a:gd name="connsiteY29" fmla="*/ 6190198 h 6190198"/>
              <a:gd name="connsiteX30" fmla="*/ 9416558 w 11202228"/>
              <a:gd name="connsiteY30" fmla="*/ 6190198 h 6190198"/>
              <a:gd name="connsiteX31" fmla="*/ 8662608 w 11202228"/>
              <a:gd name="connsiteY31" fmla="*/ 6190198 h 6190198"/>
              <a:gd name="connsiteX32" fmla="*/ 8091434 w 11202228"/>
              <a:gd name="connsiteY32" fmla="*/ 6190198 h 6190198"/>
              <a:gd name="connsiteX33" fmla="*/ 7611647 w 11202228"/>
              <a:gd name="connsiteY33" fmla="*/ 6190198 h 6190198"/>
              <a:gd name="connsiteX34" fmla="*/ 7314637 w 11202228"/>
              <a:gd name="connsiteY34" fmla="*/ 6190198 h 6190198"/>
              <a:gd name="connsiteX35" fmla="*/ 6560687 w 11202228"/>
              <a:gd name="connsiteY35" fmla="*/ 6190198 h 6190198"/>
              <a:gd name="connsiteX36" fmla="*/ 6263676 w 11202228"/>
              <a:gd name="connsiteY36" fmla="*/ 6190198 h 6190198"/>
              <a:gd name="connsiteX37" fmla="*/ 5601114 w 11202228"/>
              <a:gd name="connsiteY37" fmla="*/ 6190198 h 6190198"/>
              <a:gd name="connsiteX38" fmla="*/ 5121328 w 11202228"/>
              <a:gd name="connsiteY38" fmla="*/ 6190198 h 6190198"/>
              <a:gd name="connsiteX39" fmla="*/ 4732929 w 11202228"/>
              <a:gd name="connsiteY39" fmla="*/ 6190198 h 6190198"/>
              <a:gd name="connsiteX40" fmla="*/ 4253143 w 11202228"/>
              <a:gd name="connsiteY40" fmla="*/ 6190198 h 6190198"/>
              <a:gd name="connsiteX41" fmla="*/ 3590581 w 11202228"/>
              <a:gd name="connsiteY41" fmla="*/ 6190198 h 6190198"/>
              <a:gd name="connsiteX42" fmla="*/ 2928019 w 11202228"/>
              <a:gd name="connsiteY42" fmla="*/ 6190198 h 6190198"/>
              <a:gd name="connsiteX43" fmla="*/ 2448232 w 11202228"/>
              <a:gd name="connsiteY43" fmla="*/ 6190198 h 6190198"/>
              <a:gd name="connsiteX44" fmla="*/ 1968446 w 11202228"/>
              <a:gd name="connsiteY44" fmla="*/ 6190198 h 6190198"/>
              <a:gd name="connsiteX45" fmla="*/ 1031720 w 11202228"/>
              <a:gd name="connsiteY45" fmla="*/ 6190198 h 6190198"/>
              <a:gd name="connsiteX46" fmla="*/ 0 w 11202228"/>
              <a:gd name="connsiteY46" fmla="*/ 5158478 h 6190198"/>
              <a:gd name="connsiteX47" fmla="*/ 0 w 11202228"/>
              <a:gd name="connsiteY47" fmla="*/ 4527674 h 6190198"/>
              <a:gd name="connsiteX48" fmla="*/ 0 w 11202228"/>
              <a:gd name="connsiteY48" fmla="*/ 4061939 h 6190198"/>
              <a:gd name="connsiteX49" fmla="*/ 0 w 11202228"/>
              <a:gd name="connsiteY49" fmla="*/ 3389867 h 6190198"/>
              <a:gd name="connsiteX50" fmla="*/ 0 w 11202228"/>
              <a:gd name="connsiteY50" fmla="*/ 2841598 h 6190198"/>
              <a:gd name="connsiteX51" fmla="*/ 0 w 11202228"/>
              <a:gd name="connsiteY51" fmla="*/ 2210794 h 6190198"/>
              <a:gd name="connsiteX52" fmla="*/ 0 w 11202228"/>
              <a:gd name="connsiteY52" fmla="*/ 1703792 h 6190198"/>
              <a:gd name="connsiteX53" fmla="*/ 0 w 11202228"/>
              <a:gd name="connsiteY53" fmla="*/ 1031720 h 619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6190198" fill="none" extrusionOk="0">
                <a:moveTo>
                  <a:pt x="0" y="1031720"/>
                </a:moveTo>
                <a:cubicBezTo>
                  <a:pt x="-75122" y="502925"/>
                  <a:pt x="488455" y="-94298"/>
                  <a:pt x="1031720" y="0"/>
                </a:cubicBezTo>
                <a:cubicBezTo>
                  <a:pt x="1171213" y="-17836"/>
                  <a:pt x="1221499" y="21372"/>
                  <a:pt x="1328731" y="0"/>
                </a:cubicBezTo>
                <a:cubicBezTo>
                  <a:pt x="1435963" y="-21372"/>
                  <a:pt x="1487715" y="19816"/>
                  <a:pt x="1625741" y="0"/>
                </a:cubicBezTo>
                <a:cubicBezTo>
                  <a:pt x="1763767" y="-19816"/>
                  <a:pt x="1929977" y="20976"/>
                  <a:pt x="2014140" y="0"/>
                </a:cubicBezTo>
                <a:cubicBezTo>
                  <a:pt x="2098303" y="-20976"/>
                  <a:pt x="2232678" y="5245"/>
                  <a:pt x="2311150" y="0"/>
                </a:cubicBezTo>
                <a:cubicBezTo>
                  <a:pt x="2389622" y="-5245"/>
                  <a:pt x="2819254" y="61646"/>
                  <a:pt x="2973712" y="0"/>
                </a:cubicBezTo>
                <a:cubicBezTo>
                  <a:pt x="3128170" y="-61646"/>
                  <a:pt x="3187396" y="34611"/>
                  <a:pt x="3362111" y="0"/>
                </a:cubicBezTo>
                <a:cubicBezTo>
                  <a:pt x="3536826" y="-34611"/>
                  <a:pt x="3759001" y="75915"/>
                  <a:pt x="4116061" y="0"/>
                </a:cubicBezTo>
                <a:cubicBezTo>
                  <a:pt x="4473121" y="-75915"/>
                  <a:pt x="4398910" y="28919"/>
                  <a:pt x="4504459" y="0"/>
                </a:cubicBezTo>
                <a:cubicBezTo>
                  <a:pt x="4610008" y="-28919"/>
                  <a:pt x="4790068" y="3261"/>
                  <a:pt x="4892858" y="0"/>
                </a:cubicBezTo>
                <a:cubicBezTo>
                  <a:pt x="4995648" y="-3261"/>
                  <a:pt x="5122176" y="15118"/>
                  <a:pt x="5189869" y="0"/>
                </a:cubicBezTo>
                <a:cubicBezTo>
                  <a:pt x="5257562" y="-15118"/>
                  <a:pt x="5510127" y="46113"/>
                  <a:pt x="5669655" y="0"/>
                </a:cubicBezTo>
                <a:cubicBezTo>
                  <a:pt x="5829183" y="-46113"/>
                  <a:pt x="6029739" y="26008"/>
                  <a:pt x="6149441" y="0"/>
                </a:cubicBezTo>
                <a:cubicBezTo>
                  <a:pt x="6269143" y="-26008"/>
                  <a:pt x="6395061" y="31149"/>
                  <a:pt x="6629228" y="0"/>
                </a:cubicBezTo>
                <a:cubicBezTo>
                  <a:pt x="6863395" y="-31149"/>
                  <a:pt x="7097059" y="3176"/>
                  <a:pt x="7291790" y="0"/>
                </a:cubicBezTo>
                <a:cubicBezTo>
                  <a:pt x="7486521" y="-3176"/>
                  <a:pt x="7561322" y="5415"/>
                  <a:pt x="7680188" y="0"/>
                </a:cubicBezTo>
                <a:cubicBezTo>
                  <a:pt x="7799054" y="-5415"/>
                  <a:pt x="8122385" y="48569"/>
                  <a:pt x="8251363" y="0"/>
                </a:cubicBezTo>
                <a:cubicBezTo>
                  <a:pt x="8380342" y="-48569"/>
                  <a:pt x="8553828" y="33882"/>
                  <a:pt x="8639761" y="0"/>
                </a:cubicBezTo>
                <a:cubicBezTo>
                  <a:pt x="8725694" y="-33882"/>
                  <a:pt x="9058349" y="14880"/>
                  <a:pt x="9393711" y="0"/>
                </a:cubicBezTo>
                <a:cubicBezTo>
                  <a:pt x="9729073" y="-14880"/>
                  <a:pt x="9875594" y="19975"/>
                  <a:pt x="10170508" y="0"/>
                </a:cubicBezTo>
                <a:cubicBezTo>
                  <a:pt x="10874120" y="-37743"/>
                  <a:pt x="11215058" y="420257"/>
                  <a:pt x="11202228" y="1031720"/>
                </a:cubicBezTo>
                <a:cubicBezTo>
                  <a:pt x="11248819" y="1280869"/>
                  <a:pt x="11132438" y="1456218"/>
                  <a:pt x="11202228" y="1621257"/>
                </a:cubicBezTo>
                <a:cubicBezTo>
                  <a:pt x="11272018" y="1786296"/>
                  <a:pt x="11137005" y="1996589"/>
                  <a:pt x="11202228" y="2210794"/>
                </a:cubicBezTo>
                <a:cubicBezTo>
                  <a:pt x="11267451" y="2424999"/>
                  <a:pt x="11158672" y="2473419"/>
                  <a:pt x="11202228" y="2717795"/>
                </a:cubicBezTo>
                <a:cubicBezTo>
                  <a:pt x="11245784" y="2962171"/>
                  <a:pt x="11149304" y="2983827"/>
                  <a:pt x="11202228" y="3224797"/>
                </a:cubicBezTo>
                <a:cubicBezTo>
                  <a:pt x="11255152" y="3465767"/>
                  <a:pt x="11143566" y="3546301"/>
                  <a:pt x="11202228" y="3731799"/>
                </a:cubicBezTo>
                <a:cubicBezTo>
                  <a:pt x="11260890" y="3917297"/>
                  <a:pt x="11157879" y="4036338"/>
                  <a:pt x="11202228" y="4321336"/>
                </a:cubicBezTo>
                <a:cubicBezTo>
                  <a:pt x="11246577" y="4606334"/>
                  <a:pt x="11172709" y="4922679"/>
                  <a:pt x="11202228" y="5158478"/>
                </a:cubicBezTo>
                <a:cubicBezTo>
                  <a:pt x="11208549" y="5694329"/>
                  <a:pt x="10637391" y="6264337"/>
                  <a:pt x="10170508" y="6190198"/>
                </a:cubicBezTo>
                <a:cubicBezTo>
                  <a:pt x="9801947" y="6203425"/>
                  <a:pt x="9764627" y="6118417"/>
                  <a:pt x="9416558" y="6190198"/>
                </a:cubicBezTo>
                <a:cubicBezTo>
                  <a:pt x="9068489" y="6261979"/>
                  <a:pt x="8986730" y="6137147"/>
                  <a:pt x="8662608" y="6190198"/>
                </a:cubicBezTo>
                <a:cubicBezTo>
                  <a:pt x="8338486" y="6243249"/>
                  <a:pt x="8243338" y="6140410"/>
                  <a:pt x="8091434" y="6190198"/>
                </a:cubicBezTo>
                <a:cubicBezTo>
                  <a:pt x="7939530" y="6239986"/>
                  <a:pt x="7758010" y="6158586"/>
                  <a:pt x="7611647" y="6190198"/>
                </a:cubicBezTo>
                <a:cubicBezTo>
                  <a:pt x="7465284" y="6221810"/>
                  <a:pt x="7439266" y="6172236"/>
                  <a:pt x="7314637" y="6190198"/>
                </a:cubicBezTo>
                <a:cubicBezTo>
                  <a:pt x="7190008" y="6208160"/>
                  <a:pt x="6853147" y="6187215"/>
                  <a:pt x="6560687" y="6190198"/>
                </a:cubicBezTo>
                <a:cubicBezTo>
                  <a:pt x="6268227" y="6193181"/>
                  <a:pt x="6380644" y="6157985"/>
                  <a:pt x="6263676" y="6190198"/>
                </a:cubicBezTo>
                <a:cubicBezTo>
                  <a:pt x="6146708" y="6222411"/>
                  <a:pt x="5869932" y="6174457"/>
                  <a:pt x="5601114" y="6190198"/>
                </a:cubicBezTo>
                <a:cubicBezTo>
                  <a:pt x="5332296" y="6205939"/>
                  <a:pt x="5283693" y="6142976"/>
                  <a:pt x="5121328" y="6190198"/>
                </a:cubicBezTo>
                <a:cubicBezTo>
                  <a:pt x="4958963" y="6237420"/>
                  <a:pt x="4840158" y="6162612"/>
                  <a:pt x="4732929" y="6190198"/>
                </a:cubicBezTo>
                <a:cubicBezTo>
                  <a:pt x="4625700" y="6217784"/>
                  <a:pt x="4492276" y="6138364"/>
                  <a:pt x="4253143" y="6190198"/>
                </a:cubicBezTo>
                <a:cubicBezTo>
                  <a:pt x="4014010" y="6242032"/>
                  <a:pt x="3742906" y="6185190"/>
                  <a:pt x="3590581" y="6190198"/>
                </a:cubicBezTo>
                <a:cubicBezTo>
                  <a:pt x="3438256" y="6195206"/>
                  <a:pt x="3210510" y="6150893"/>
                  <a:pt x="2928019" y="6190198"/>
                </a:cubicBezTo>
                <a:cubicBezTo>
                  <a:pt x="2645528" y="6229503"/>
                  <a:pt x="2617389" y="6163914"/>
                  <a:pt x="2448232" y="6190198"/>
                </a:cubicBezTo>
                <a:cubicBezTo>
                  <a:pt x="2279075" y="6216482"/>
                  <a:pt x="2204109" y="6137485"/>
                  <a:pt x="1968446" y="6190198"/>
                </a:cubicBezTo>
                <a:cubicBezTo>
                  <a:pt x="1732783" y="6242911"/>
                  <a:pt x="1229843" y="6095771"/>
                  <a:pt x="1031720" y="6190198"/>
                </a:cubicBezTo>
                <a:cubicBezTo>
                  <a:pt x="459841" y="6311694"/>
                  <a:pt x="-135597" y="5639113"/>
                  <a:pt x="0" y="5158478"/>
                </a:cubicBezTo>
                <a:cubicBezTo>
                  <a:pt x="-15407" y="4952940"/>
                  <a:pt x="2694" y="4777459"/>
                  <a:pt x="0" y="4527674"/>
                </a:cubicBezTo>
                <a:cubicBezTo>
                  <a:pt x="-2694" y="4277889"/>
                  <a:pt x="8868" y="4245796"/>
                  <a:pt x="0" y="4061939"/>
                </a:cubicBezTo>
                <a:cubicBezTo>
                  <a:pt x="-8868" y="3878083"/>
                  <a:pt x="7636" y="3669183"/>
                  <a:pt x="0" y="3389867"/>
                </a:cubicBezTo>
                <a:cubicBezTo>
                  <a:pt x="-7636" y="3110551"/>
                  <a:pt x="57593" y="3064657"/>
                  <a:pt x="0" y="2841598"/>
                </a:cubicBezTo>
                <a:cubicBezTo>
                  <a:pt x="-57593" y="2618539"/>
                  <a:pt x="31167" y="2429989"/>
                  <a:pt x="0" y="2210794"/>
                </a:cubicBezTo>
                <a:cubicBezTo>
                  <a:pt x="-31167" y="1991599"/>
                  <a:pt x="25514" y="1815403"/>
                  <a:pt x="0" y="1703792"/>
                </a:cubicBezTo>
                <a:cubicBezTo>
                  <a:pt x="-25514" y="1592181"/>
                  <a:pt x="49725" y="1306438"/>
                  <a:pt x="0" y="1031720"/>
                </a:cubicBezTo>
                <a:close/>
              </a:path>
              <a:path w="11202228" h="6190198" stroke="0" extrusionOk="0">
                <a:moveTo>
                  <a:pt x="0" y="1031720"/>
                </a:moveTo>
                <a:cubicBezTo>
                  <a:pt x="-12823" y="386174"/>
                  <a:pt x="408867" y="-114265"/>
                  <a:pt x="1031720" y="0"/>
                </a:cubicBezTo>
                <a:cubicBezTo>
                  <a:pt x="1144366" y="-25640"/>
                  <a:pt x="1197454" y="10146"/>
                  <a:pt x="1328731" y="0"/>
                </a:cubicBezTo>
                <a:cubicBezTo>
                  <a:pt x="1460008" y="-10146"/>
                  <a:pt x="1695844" y="29185"/>
                  <a:pt x="1899905" y="0"/>
                </a:cubicBezTo>
                <a:cubicBezTo>
                  <a:pt x="2103966" y="-29185"/>
                  <a:pt x="2091771" y="6561"/>
                  <a:pt x="2196915" y="0"/>
                </a:cubicBezTo>
                <a:cubicBezTo>
                  <a:pt x="2302059" y="-6561"/>
                  <a:pt x="2563049" y="30344"/>
                  <a:pt x="2859478" y="0"/>
                </a:cubicBezTo>
                <a:cubicBezTo>
                  <a:pt x="3155907" y="-30344"/>
                  <a:pt x="3160321" y="14595"/>
                  <a:pt x="3247876" y="0"/>
                </a:cubicBezTo>
                <a:cubicBezTo>
                  <a:pt x="3335431" y="-14595"/>
                  <a:pt x="3466782" y="11495"/>
                  <a:pt x="3544887" y="0"/>
                </a:cubicBezTo>
                <a:cubicBezTo>
                  <a:pt x="3622992" y="-11495"/>
                  <a:pt x="3715836" y="4231"/>
                  <a:pt x="3841897" y="0"/>
                </a:cubicBezTo>
                <a:cubicBezTo>
                  <a:pt x="3967958" y="-4231"/>
                  <a:pt x="4167091" y="29796"/>
                  <a:pt x="4413072" y="0"/>
                </a:cubicBezTo>
                <a:cubicBezTo>
                  <a:pt x="4659053" y="-29796"/>
                  <a:pt x="4670385" y="43082"/>
                  <a:pt x="4801470" y="0"/>
                </a:cubicBezTo>
                <a:cubicBezTo>
                  <a:pt x="4932555" y="-43082"/>
                  <a:pt x="4964928" y="14915"/>
                  <a:pt x="5098481" y="0"/>
                </a:cubicBezTo>
                <a:cubicBezTo>
                  <a:pt x="5232034" y="-14915"/>
                  <a:pt x="5540053" y="16014"/>
                  <a:pt x="5852431" y="0"/>
                </a:cubicBezTo>
                <a:cubicBezTo>
                  <a:pt x="6164809" y="-16014"/>
                  <a:pt x="6378373" y="42797"/>
                  <a:pt x="6514993" y="0"/>
                </a:cubicBezTo>
                <a:cubicBezTo>
                  <a:pt x="6651613" y="-42797"/>
                  <a:pt x="6753740" y="21184"/>
                  <a:pt x="6903391" y="0"/>
                </a:cubicBezTo>
                <a:cubicBezTo>
                  <a:pt x="7053042" y="-21184"/>
                  <a:pt x="7267429" y="21167"/>
                  <a:pt x="7474566" y="0"/>
                </a:cubicBezTo>
                <a:cubicBezTo>
                  <a:pt x="7681704" y="-21167"/>
                  <a:pt x="7666927" y="13745"/>
                  <a:pt x="7771576" y="0"/>
                </a:cubicBezTo>
                <a:cubicBezTo>
                  <a:pt x="7876225" y="-13745"/>
                  <a:pt x="8034334" y="31246"/>
                  <a:pt x="8251363" y="0"/>
                </a:cubicBezTo>
                <a:cubicBezTo>
                  <a:pt x="8468392" y="-31246"/>
                  <a:pt x="8459226" y="18045"/>
                  <a:pt x="8548373" y="0"/>
                </a:cubicBezTo>
                <a:cubicBezTo>
                  <a:pt x="8637520" y="-18045"/>
                  <a:pt x="8730257" y="34316"/>
                  <a:pt x="8845384" y="0"/>
                </a:cubicBezTo>
                <a:cubicBezTo>
                  <a:pt x="8960511" y="-34316"/>
                  <a:pt x="9101258" y="712"/>
                  <a:pt x="9325170" y="0"/>
                </a:cubicBezTo>
                <a:cubicBezTo>
                  <a:pt x="9549082" y="-712"/>
                  <a:pt x="9904002" y="25351"/>
                  <a:pt x="10170508" y="0"/>
                </a:cubicBezTo>
                <a:cubicBezTo>
                  <a:pt x="10655949" y="-94253"/>
                  <a:pt x="11217759" y="462512"/>
                  <a:pt x="11202228" y="1031720"/>
                </a:cubicBezTo>
                <a:cubicBezTo>
                  <a:pt x="11236508" y="1160280"/>
                  <a:pt x="11171705" y="1324648"/>
                  <a:pt x="11202228" y="1538722"/>
                </a:cubicBezTo>
                <a:cubicBezTo>
                  <a:pt x="11232751" y="1752796"/>
                  <a:pt x="11183059" y="1994905"/>
                  <a:pt x="11202228" y="2128259"/>
                </a:cubicBezTo>
                <a:cubicBezTo>
                  <a:pt x="11221397" y="2261613"/>
                  <a:pt x="11157331" y="2556934"/>
                  <a:pt x="11202228" y="2800331"/>
                </a:cubicBezTo>
                <a:cubicBezTo>
                  <a:pt x="11247125" y="3043728"/>
                  <a:pt x="11168054" y="3113385"/>
                  <a:pt x="11202228" y="3348600"/>
                </a:cubicBezTo>
                <a:cubicBezTo>
                  <a:pt x="11236402" y="3583815"/>
                  <a:pt x="11190985" y="3775924"/>
                  <a:pt x="11202228" y="3979404"/>
                </a:cubicBezTo>
                <a:cubicBezTo>
                  <a:pt x="11213471" y="4182884"/>
                  <a:pt x="11138679" y="4345051"/>
                  <a:pt x="11202228" y="4568941"/>
                </a:cubicBezTo>
                <a:cubicBezTo>
                  <a:pt x="11265777" y="4792831"/>
                  <a:pt x="11151683" y="5002998"/>
                  <a:pt x="11202228" y="5158478"/>
                </a:cubicBezTo>
                <a:cubicBezTo>
                  <a:pt x="11316019" y="5790226"/>
                  <a:pt x="10661716" y="6304728"/>
                  <a:pt x="10170508" y="6190198"/>
                </a:cubicBezTo>
                <a:cubicBezTo>
                  <a:pt x="10100680" y="6204807"/>
                  <a:pt x="9986436" y="6157968"/>
                  <a:pt x="9873497" y="6190198"/>
                </a:cubicBezTo>
                <a:cubicBezTo>
                  <a:pt x="9760558" y="6222428"/>
                  <a:pt x="9708936" y="6176226"/>
                  <a:pt x="9576487" y="6190198"/>
                </a:cubicBezTo>
                <a:cubicBezTo>
                  <a:pt x="9444038" y="6204170"/>
                  <a:pt x="9138783" y="6152931"/>
                  <a:pt x="8822537" y="6190198"/>
                </a:cubicBezTo>
                <a:cubicBezTo>
                  <a:pt x="8506291" y="6227465"/>
                  <a:pt x="8372230" y="6130873"/>
                  <a:pt x="8159975" y="6190198"/>
                </a:cubicBezTo>
                <a:cubicBezTo>
                  <a:pt x="7947720" y="6249523"/>
                  <a:pt x="7784289" y="6133142"/>
                  <a:pt x="7680188" y="6190198"/>
                </a:cubicBezTo>
                <a:cubicBezTo>
                  <a:pt x="7576087" y="6247254"/>
                  <a:pt x="7354832" y="6143112"/>
                  <a:pt x="7200402" y="6190198"/>
                </a:cubicBezTo>
                <a:cubicBezTo>
                  <a:pt x="7045972" y="6237284"/>
                  <a:pt x="6934365" y="6173808"/>
                  <a:pt x="6812003" y="6190198"/>
                </a:cubicBezTo>
                <a:cubicBezTo>
                  <a:pt x="6689641" y="6206588"/>
                  <a:pt x="6291968" y="6116550"/>
                  <a:pt x="6149441" y="6190198"/>
                </a:cubicBezTo>
                <a:cubicBezTo>
                  <a:pt x="6006914" y="6263846"/>
                  <a:pt x="5800195" y="6169370"/>
                  <a:pt x="5578267" y="6190198"/>
                </a:cubicBezTo>
                <a:cubicBezTo>
                  <a:pt x="5356339" y="6211026"/>
                  <a:pt x="5202565" y="6159820"/>
                  <a:pt x="5098481" y="6190198"/>
                </a:cubicBezTo>
                <a:cubicBezTo>
                  <a:pt x="4994397" y="6220576"/>
                  <a:pt x="4784150" y="6184097"/>
                  <a:pt x="4618694" y="6190198"/>
                </a:cubicBezTo>
                <a:cubicBezTo>
                  <a:pt x="4453238" y="6196299"/>
                  <a:pt x="4135106" y="6167867"/>
                  <a:pt x="3956132" y="6190198"/>
                </a:cubicBezTo>
                <a:cubicBezTo>
                  <a:pt x="3777158" y="6212529"/>
                  <a:pt x="3546049" y="6112618"/>
                  <a:pt x="3202182" y="6190198"/>
                </a:cubicBezTo>
                <a:cubicBezTo>
                  <a:pt x="2858315" y="6267778"/>
                  <a:pt x="2826578" y="6159313"/>
                  <a:pt x="2722396" y="6190198"/>
                </a:cubicBezTo>
                <a:cubicBezTo>
                  <a:pt x="2618214" y="6221083"/>
                  <a:pt x="2377185" y="6187289"/>
                  <a:pt x="2059834" y="6190198"/>
                </a:cubicBezTo>
                <a:cubicBezTo>
                  <a:pt x="1742483" y="6193107"/>
                  <a:pt x="1412982" y="6096629"/>
                  <a:pt x="1031720" y="6190198"/>
                </a:cubicBezTo>
                <a:cubicBezTo>
                  <a:pt x="450038" y="6077053"/>
                  <a:pt x="58982" y="5638538"/>
                  <a:pt x="0" y="5158478"/>
                </a:cubicBezTo>
                <a:cubicBezTo>
                  <a:pt x="-20883" y="5007974"/>
                  <a:pt x="33451" y="4798500"/>
                  <a:pt x="0" y="4568941"/>
                </a:cubicBezTo>
                <a:cubicBezTo>
                  <a:pt x="-33451" y="4339382"/>
                  <a:pt x="16569" y="4168800"/>
                  <a:pt x="0" y="4020672"/>
                </a:cubicBezTo>
                <a:cubicBezTo>
                  <a:pt x="-16569" y="3872544"/>
                  <a:pt x="49282" y="3632360"/>
                  <a:pt x="0" y="3389867"/>
                </a:cubicBezTo>
                <a:cubicBezTo>
                  <a:pt x="-49282" y="3147375"/>
                  <a:pt x="23079" y="3002524"/>
                  <a:pt x="0" y="2841598"/>
                </a:cubicBezTo>
                <a:cubicBezTo>
                  <a:pt x="-23079" y="2680672"/>
                  <a:pt x="25529" y="2445564"/>
                  <a:pt x="0" y="2252061"/>
                </a:cubicBezTo>
                <a:cubicBezTo>
                  <a:pt x="-25529" y="2058558"/>
                  <a:pt x="25826" y="1817323"/>
                  <a:pt x="0" y="1703792"/>
                </a:cubicBezTo>
                <a:cubicBezTo>
                  <a:pt x="-25826" y="1590261"/>
                  <a:pt x="75566" y="1254515"/>
                  <a:pt x="0" y="10317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A5BCD4-EAC4-A5A9-4A5D-D41967756BFE}"/>
              </a:ext>
            </a:extLst>
          </p:cNvPr>
          <p:cNvSpPr txBox="1"/>
          <p:nvPr/>
        </p:nvSpPr>
        <p:spPr>
          <a:xfrm>
            <a:off x="558837" y="836777"/>
            <a:ext cx="107756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085316-F8F3-E0DC-8593-6D4EDC24873F}"/>
              </a:ext>
            </a:extLst>
          </p:cNvPr>
          <p:cNvSpPr txBox="1"/>
          <p:nvPr/>
        </p:nvSpPr>
        <p:spPr>
          <a:xfrm>
            <a:off x="808519" y="2880662"/>
            <a:ext cx="9723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77B3E-774A-5058-D874-16ACF3C4627D}"/>
              </a:ext>
            </a:extLst>
          </p:cNvPr>
          <p:cNvSpPr txBox="1"/>
          <p:nvPr/>
        </p:nvSpPr>
        <p:spPr>
          <a:xfrm>
            <a:off x="852167" y="4047891"/>
            <a:ext cx="63198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245900-7D09-7A41-6D02-05D174297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127" y="4002713"/>
            <a:ext cx="5349552" cy="2675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34100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 animBg="1"/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C5D1AB-E00A-8C7F-AC54-6EE04DBEA1AC}"/>
              </a:ext>
            </a:extLst>
          </p:cNvPr>
          <p:cNvSpPr/>
          <p:nvPr/>
        </p:nvSpPr>
        <p:spPr>
          <a:xfrm>
            <a:off x="256075" y="257975"/>
            <a:ext cx="11490447" cy="6395210"/>
          </a:xfrm>
          <a:custGeom>
            <a:avLst/>
            <a:gdLst>
              <a:gd name="connsiteX0" fmla="*/ 0 w 11490447"/>
              <a:gd name="connsiteY0" fmla="*/ 1065890 h 6395210"/>
              <a:gd name="connsiteX1" fmla="*/ 1065890 w 11490447"/>
              <a:gd name="connsiteY1" fmla="*/ 0 h 6395210"/>
              <a:gd name="connsiteX2" fmla="*/ 1837980 w 11490447"/>
              <a:gd name="connsiteY2" fmla="*/ 0 h 6395210"/>
              <a:gd name="connsiteX3" fmla="*/ 2235723 w 11490447"/>
              <a:gd name="connsiteY3" fmla="*/ 0 h 6395210"/>
              <a:gd name="connsiteX4" fmla="*/ 2539880 w 11490447"/>
              <a:gd name="connsiteY4" fmla="*/ 0 h 6395210"/>
              <a:gd name="connsiteX5" fmla="*/ 3218383 w 11490447"/>
              <a:gd name="connsiteY5" fmla="*/ 0 h 6395210"/>
              <a:gd name="connsiteX6" fmla="*/ 3616127 w 11490447"/>
              <a:gd name="connsiteY6" fmla="*/ 0 h 6395210"/>
              <a:gd name="connsiteX7" fmla="*/ 4388217 w 11490447"/>
              <a:gd name="connsiteY7" fmla="*/ 0 h 6395210"/>
              <a:gd name="connsiteX8" fmla="*/ 4785960 w 11490447"/>
              <a:gd name="connsiteY8" fmla="*/ 0 h 6395210"/>
              <a:gd name="connsiteX9" fmla="*/ 5183703 w 11490447"/>
              <a:gd name="connsiteY9" fmla="*/ 0 h 6395210"/>
              <a:gd name="connsiteX10" fmla="*/ 5487860 w 11490447"/>
              <a:gd name="connsiteY10" fmla="*/ 0 h 6395210"/>
              <a:gd name="connsiteX11" fmla="*/ 5979190 w 11490447"/>
              <a:gd name="connsiteY11" fmla="*/ 0 h 6395210"/>
              <a:gd name="connsiteX12" fmla="*/ 6470520 w 11490447"/>
              <a:gd name="connsiteY12" fmla="*/ 0 h 6395210"/>
              <a:gd name="connsiteX13" fmla="*/ 6961850 w 11490447"/>
              <a:gd name="connsiteY13" fmla="*/ 0 h 6395210"/>
              <a:gd name="connsiteX14" fmla="*/ 7640354 w 11490447"/>
              <a:gd name="connsiteY14" fmla="*/ 0 h 6395210"/>
              <a:gd name="connsiteX15" fmla="*/ 8038097 w 11490447"/>
              <a:gd name="connsiteY15" fmla="*/ 0 h 6395210"/>
              <a:gd name="connsiteX16" fmla="*/ 8623014 w 11490447"/>
              <a:gd name="connsiteY16" fmla="*/ 0 h 6395210"/>
              <a:gd name="connsiteX17" fmla="*/ 9020757 w 11490447"/>
              <a:gd name="connsiteY17" fmla="*/ 0 h 6395210"/>
              <a:gd name="connsiteX18" fmla="*/ 9792847 w 11490447"/>
              <a:gd name="connsiteY18" fmla="*/ 0 h 6395210"/>
              <a:gd name="connsiteX19" fmla="*/ 10424557 w 11490447"/>
              <a:gd name="connsiteY19" fmla="*/ 0 h 6395210"/>
              <a:gd name="connsiteX20" fmla="*/ 11490447 w 11490447"/>
              <a:gd name="connsiteY20" fmla="*/ 1065890 h 6395210"/>
              <a:gd name="connsiteX21" fmla="*/ 11490447 w 11490447"/>
              <a:gd name="connsiteY21" fmla="*/ 1598819 h 6395210"/>
              <a:gd name="connsiteX22" fmla="*/ 11490447 w 11490447"/>
              <a:gd name="connsiteY22" fmla="*/ 2131748 h 6395210"/>
              <a:gd name="connsiteX23" fmla="*/ 11490447 w 11490447"/>
              <a:gd name="connsiteY23" fmla="*/ 2579408 h 6395210"/>
              <a:gd name="connsiteX24" fmla="*/ 11490447 w 11490447"/>
              <a:gd name="connsiteY24" fmla="*/ 3027068 h 6395210"/>
              <a:gd name="connsiteX25" fmla="*/ 11490447 w 11490447"/>
              <a:gd name="connsiteY25" fmla="*/ 3474728 h 6395210"/>
              <a:gd name="connsiteX26" fmla="*/ 11490447 w 11490447"/>
              <a:gd name="connsiteY26" fmla="*/ 4007657 h 6395210"/>
              <a:gd name="connsiteX27" fmla="*/ 11490447 w 11490447"/>
              <a:gd name="connsiteY27" fmla="*/ 4540585 h 6395210"/>
              <a:gd name="connsiteX28" fmla="*/ 11490447 w 11490447"/>
              <a:gd name="connsiteY28" fmla="*/ 5329320 h 6395210"/>
              <a:gd name="connsiteX29" fmla="*/ 10424557 w 11490447"/>
              <a:gd name="connsiteY29" fmla="*/ 6395210 h 6395210"/>
              <a:gd name="connsiteX30" fmla="*/ 10120400 w 11490447"/>
              <a:gd name="connsiteY30" fmla="*/ 6395210 h 6395210"/>
              <a:gd name="connsiteX31" fmla="*/ 9535484 w 11490447"/>
              <a:gd name="connsiteY31" fmla="*/ 6395210 h 6395210"/>
              <a:gd name="connsiteX32" fmla="*/ 9044154 w 11490447"/>
              <a:gd name="connsiteY32" fmla="*/ 6395210 h 6395210"/>
              <a:gd name="connsiteX33" fmla="*/ 8739997 w 11490447"/>
              <a:gd name="connsiteY33" fmla="*/ 6395210 h 6395210"/>
              <a:gd name="connsiteX34" fmla="*/ 7967907 w 11490447"/>
              <a:gd name="connsiteY34" fmla="*/ 6395210 h 6395210"/>
              <a:gd name="connsiteX35" fmla="*/ 7663750 w 11490447"/>
              <a:gd name="connsiteY35" fmla="*/ 6395210 h 6395210"/>
              <a:gd name="connsiteX36" fmla="*/ 6985247 w 11490447"/>
              <a:gd name="connsiteY36" fmla="*/ 6395210 h 6395210"/>
              <a:gd name="connsiteX37" fmla="*/ 6493917 w 11490447"/>
              <a:gd name="connsiteY37" fmla="*/ 6395210 h 6395210"/>
              <a:gd name="connsiteX38" fmla="*/ 6096174 w 11490447"/>
              <a:gd name="connsiteY38" fmla="*/ 6395210 h 6395210"/>
              <a:gd name="connsiteX39" fmla="*/ 5604843 w 11490447"/>
              <a:gd name="connsiteY39" fmla="*/ 6395210 h 6395210"/>
              <a:gd name="connsiteX40" fmla="*/ 4926340 w 11490447"/>
              <a:gd name="connsiteY40" fmla="*/ 6395210 h 6395210"/>
              <a:gd name="connsiteX41" fmla="*/ 4247837 w 11490447"/>
              <a:gd name="connsiteY41" fmla="*/ 6395210 h 6395210"/>
              <a:gd name="connsiteX42" fmla="*/ 3756507 w 11490447"/>
              <a:gd name="connsiteY42" fmla="*/ 6395210 h 6395210"/>
              <a:gd name="connsiteX43" fmla="*/ 3265177 w 11490447"/>
              <a:gd name="connsiteY43" fmla="*/ 6395210 h 6395210"/>
              <a:gd name="connsiteX44" fmla="*/ 2586673 w 11490447"/>
              <a:gd name="connsiteY44" fmla="*/ 6395210 h 6395210"/>
              <a:gd name="connsiteX45" fmla="*/ 2188930 w 11490447"/>
              <a:gd name="connsiteY45" fmla="*/ 6395210 h 6395210"/>
              <a:gd name="connsiteX46" fmla="*/ 1884773 w 11490447"/>
              <a:gd name="connsiteY46" fmla="*/ 6395210 h 6395210"/>
              <a:gd name="connsiteX47" fmla="*/ 1065890 w 11490447"/>
              <a:gd name="connsiteY47" fmla="*/ 6395210 h 6395210"/>
              <a:gd name="connsiteX48" fmla="*/ 0 w 11490447"/>
              <a:gd name="connsiteY48" fmla="*/ 5329320 h 6395210"/>
              <a:gd name="connsiteX49" fmla="*/ 0 w 11490447"/>
              <a:gd name="connsiteY49" fmla="*/ 4881660 h 6395210"/>
              <a:gd name="connsiteX50" fmla="*/ 0 w 11490447"/>
              <a:gd name="connsiteY50" fmla="*/ 4306097 h 6395210"/>
              <a:gd name="connsiteX51" fmla="*/ 0 w 11490447"/>
              <a:gd name="connsiteY51" fmla="*/ 3858437 h 6395210"/>
              <a:gd name="connsiteX52" fmla="*/ 0 w 11490447"/>
              <a:gd name="connsiteY52" fmla="*/ 3368142 h 6395210"/>
              <a:gd name="connsiteX53" fmla="*/ 0 w 11490447"/>
              <a:gd name="connsiteY53" fmla="*/ 2749945 h 6395210"/>
              <a:gd name="connsiteX54" fmla="*/ 0 w 11490447"/>
              <a:gd name="connsiteY54" fmla="*/ 2302285 h 6395210"/>
              <a:gd name="connsiteX55" fmla="*/ 0 w 11490447"/>
              <a:gd name="connsiteY55" fmla="*/ 1897259 h 6395210"/>
              <a:gd name="connsiteX56" fmla="*/ 0 w 11490447"/>
              <a:gd name="connsiteY56" fmla="*/ 1065890 h 6395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490447" h="6395210" fill="none" extrusionOk="0">
                <a:moveTo>
                  <a:pt x="0" y="1065890"/>
                </a:moveTo>
                <a:cubicBezTo>
                  <a:pt x="74502" y="579163"/>
                  <a:pt x="564526" y="140392"/>
                  <a:pt x="1065890" y="0"/>
                </a:cubicBezTo>
                <a:cubicBezTo>
                  <a:pt x="1240158" y="-4901"/>
                  <a:pt x="1530442" y="39113"/>
                  <a:pt x="1837980" y="0"/>
                </a:cubicBezTo>
                <a:cubicBezTo>
                  <a:pt x="2145518" y="-39113"/>
                  <a:pt x="2112342" y="20312"/>
                  <a:pt x="2235723" y="0"/>
                </a:cubicBezTo>
                <a:cubicBezTo>
                  <a:pt x="2359104" y="-20312"/>
                  <a:pt x="2450479" y="9248"/>
                  <a:pt x="2539880" y="0"/>
                </a:cubicBezTo>
                <a:cubicBezTo>
                  <a:pt x="2629281" y="-9248"/>
                  <a:pt x="2926269" y="16318"/>
                  <a:pt x="3218383" y="0"/>
                </a:cubicBezTo>
                <a:cubicBezTo>
                  <a:pt x="3510497" y="-16318"/>
                  <a:pt x="3423623" y="1167"/>
                  <a:pt x="3616127" y="0"/>
                </a:cubicBezTo>
                <a:cubicBezTo>
                  <a:pt x="3808631" y="-1167"/>
                  <a:pt x="4010659" y="74132"/>
                  <a:pt x="4388217" y="0"/>
                </a:cubicBezTo>
                <a:cubicBezTo>
                  <a:pt x="4765775" y="-74132"/>
                  <a:pt x="4648033" y="16021"/>
                  <a:pt x="4785960" y="0"/>
                </a:cubicBezTo>
                <a:cubicBezTo>
                  <a:pt x="4923887" y="-16021"/>
                  <a:pt x="5100913" y="41126"/>
                  <a:pt x="5183703" y="0"/>
                </a:cubicBezTo>
                <a:cubicBezTo>
                  <a:pt x="5266493" y="-41126"/>
                  <a:pt x="5404982" y="32831"/>
                  <a:pt x="5487860" y="0"/>
                </a:cubicBezTo>
                <a:cubicBezTo>
                  <a:pt x="5570738" y="-32831"/>
                  <a:pt x="5843922" y="22025"/>
                  <a:pt x="5979190" y="0"/>
                </a:cubicBezTo>
                <a:cubicBezTo>
                  <a:pt x="6114458" y="-22025"/>
                  <a:pt x="6304604" y="43981"/>
                  <a:pt x="6470520" y="0"/>
                </a:cubicBezTo>
                <a:cubicBezTo>
                  <a:pt x="6636436" y="-43981"/>
                  <a:pt x="6839136" y="33293"/>
                  <a:pt x="6961850" y="0"/>
                </a:cubicBezTo>
                <a:cubicBezTo>
                  <a:pt x="7084564" y="-33293"/>
                  <a:pt x="7333749" y="73733"/>
                  <a:pt x="7640354" y="0"/>
                </a:cubicBezTo>
                <a:cubicBezTo>
                  <a:pt x="7946959" y="-73733"/>
                  <a:pt x="7911703" y="17432"/>
                  <a:pt x="8038097" y="0"/>
                </a:cubicBezTo>
                <a:cubicBezTo>
                  <a:pt x="8164491" y="-17432"/>
                  <a:pt x="8445349" y="59909"/>
                  <a:pt x="8623014" y="0"/>
                </a:cubicBezTo>
                <a:cubicBezTo>
                  <a:pt x="8800679" y="-59909"/>
                  <a:pt x="8893178" y="27157"/>
                  <a:pt x="9020757" y="0"/>
                </a:cubicBezTo>
                <a:cubicBezTo>
                  <a:pt x="9148336" y="-27157"/>
                  <a:pt x="9623389" y="45014"/>
                  <a:pt x="9792847" y="0"/>
                </a:cubicBezTo>
                <a:cubicBezTo>
                  <a:pt x="9962305" y="-45014"/>
                  <a:pt x="10131837" y="69675"/>
                  <a:pt x="10424557" y="0"/>
                </a:cubicBezTo>
                <a:cubicBezTo>
                  <a:pt x="11152089" y="-39167"/>
                  <a:pt x="11520161" y="380734"/>
                  <a:pt x="11490447" y="1065890"/>
                </a:cubicBezTo>
                <a:cubicBezTo>
                  <a:pt x="11546944" y="1191846"/>
                  <a:pt x="11463272" y="1455885"/>
                  <a:pt x="11490447" y="1598819"/>
                </a:cubicBezTo>
                <a:cubicBezTo>
                  <a:pt x="11517622" y="1741753"/>
                  <a:pt x="11430570" y="1884607"/>
                  <a:pt x="11490447" y="2131748"/>
                </a:cubicBezTo>
                <a:cubicBezTo>
                  <a:pt x="11550324" y="2378889"/>
                  <a:pt x="11452926" y="2365034"/>
                  <a:pt x="11490447" y="2579408"/>
                </a:cubicBezTo>
                <a:cubicBezTo>
                  <a:pt x="11527968" y="2793782"/>
                  <a:pt x="11468881" y="2826012"/>
                  <a:pt x="11490447" y="3027068"/>
                </a:cubicBezTo>
                <a:cubicBezTo>
                  <a:pt x="11512013" y="3228124"/>
                  <a:pt x="11483213" y="3282717"/>
                  <a:pt x="11490447" y="3474728"/>
                </a:cubicBezTo>
                <a:cubicBezTo>
                  <a:pt x="11497681" y="3666739"/>
                  <a:pt x="11483445" y="3813025"/>
                  <a:pt x="11490447" y="4007657"/>
                </a:cubicBezTo>
                <a:cubicBezTo>
                  <a:pt x="11497449" y="4202289"/>
                  <a:pt x="11452115" y="4400087"/>
                  <a:pt x="11490447" y="4540585"/>
                </a:cubicBezTo>
                <a:cubicBezTo>
                  <a:pt x="11528779" y="4681083"/>
                  <a:pt x="11404347" y="4982607"/>
                  <a:pt x="11490447" y="5329320"/>
                </a:cubicBezTo>
                <a:cubicBezTo>
                  <a:pt x="11367141" y="5877679"/>
                  <a:pt x="11118392" y="6404923"/>
                  <a:pt x="10424557" y="6395210"/>
                </a:cubicBezTo>
                <a:cubicBezTo>
                  <a:pt x="10274053" y="6413285"/>
                  <a:pt x="10188878" y="6360382"/>
                  <a:pt x="10120400" y="6395210"/>
                </a:cubicBezTo>
                <a:cubicBezTo>
                  <a:pt x="10051922" y="6430038"/>
                  <a:pt x="9824269" y="6334294"/>
                  <a:pt x="9535484" y="6395210"/>
                </a:cubicBezTo>
                <a:cubicBezTo>
                  <a:pt x="9246699" y="6456126"/>
                  <a:pt x="9244002" y="6344610"/>
                  <a:pt x="9044154" y="6395210"/>
                </a:cubicBezTo>
                <a:cubicBezTo>
                  <a:pt x="8844306" y="6445810"/>
                  <a:pt x="8868349" y="6392104"/>
                  <a:pt x="8739997" y="6395210"/>
                </a:cubicBezTo>
                <a:cubicBezTo>
                  <a:pt x="8611645" y="6398316"/>
                  <a:pt x="8302911" y="6382065"/>
                  <a:pt x="7967907" y="6395210"/>
                </a:cubicBezTo>
                <a:cubicBezTo>
                  <a:pt x="7632903" y="6408355"/>
                  <a:pt x="7799615" y="6361849"/>
                  <a:pt x="7663750" y="6395210"/>
                </a:cubicBezTo>
                <a:cubicBezTo>
                  <a:pt x="7527885" y="6428571"/>
                  <a:pt x="7137379" y="6334305"/>
                  <a:pt x="6985247" y="6395210"/>
                </a:cubicBezTo>
                <a:cubicBezTo>
                  <a:pt x="6833115" y="6456115"/>
                  <a:pt x="6701668" y="6373423"/>
                  <a:pt x="6493917" y="6395210"/>
                </a:cubicBezTo>
                <a:cubicBezTo>
                  <a:pt x="6286166" y="6416997"/>
                  <a:pt x="6195418" y="6390750"/>
                  <a:pt x="6096174" y="6395210"/>
                </a:cubicBezTo>
                <a:cubicBezTo>
                  <a:pt x="5996930" y="6399670"/>
                  <a:pt x="5763356" y="6354487"/>
                  <a:pt x="5604843" y="6395210"/>
                </a:cubicBezTo>
                <a:cubicBezTo>
                  <a:pt x="5446330" y="6435933"/>
                  <a:pt x="5121713" y="6354040"/>
                  <a:pt x="4926340" y="6395210"/>
                </a:cubicBezTo>
                <a:cubicBezTo>
                  <a:pt x="4730967" y="6436380"/>
                  <a:pt x="4535053" y="6371120"/>
                  <a:pt x="4247837" y="6395210"/>
                </a:cubicBezTo>
                <a:cubicBezTo>
                  <a:pt x="3960621" y="6419300"/>
                  <a:pt x="3896758" y="6373753"/>
                  <a:pt x="3756507" y="6395210"/>
                </a:cubicBezTo>
                <a:cubicBezTo>
                  <a:pt x="3616256" y="6416667"/>
                  <a:pt x="3386419" y="6347641"/>
                  <a:pt x="3265177" y="6395210"/>
                </a:cubicBezTo>
                <a:cubicBezTo>
                  <a:pt x="3143935" y="6442779"/>
                  <a:pt x="2901430" y="6367451"/>
                  <a:pt x="2586673" y="6395210"/>
                </a:cubicBezTo>
                <a:cubicBezTo>
                  <a:pt x="2271916" y="6422969"/>
                  <a:pt x="2318232" y="6352464"/>
                  <a:pt x="2188930" y="6395210"/>
                </a:cubicBezTo>
                <a:cubicBezTo>
                  <a:pt x="2059628" y="6437956"/>
                  <a:pt x="2030487" y="6362435"/>
                  <a:pt x="1884773" y="6395210"/>
                </a:cubicBezTo>
                <a:cubicBezTo>
                  <a:pt x="1739059" y="6427985"/>
                  <a:pt x="1261077" y="6384697"/>
                  <a:pt x="1065890" y="6395210"/>
                </a:cubicBezTo>
                <a:cubicBezTo>
                  <a:pt x="501123" y="6449245"/>
                  <a:pt x="-76159" y="5829240"/>
                  <a:pt x="0" y="5329320"/>
                </a:cubicBezTo>
                <a:cubicBezTo>
                  <a:pt x="-42096" y="5163754"/>
                  <a:pt x="37740" y="4981050"/>
                  <a:pt x="0" y="4881660"/>
                </a:cubicBezTo>
                <a:cubicBezTo>
                  <a:pt x="-37740" y="4782270"/>
                  <a:pt x="25308" y="4557242"/>
                  <a:pt x="0" y="4306097"/>
                </a:cubicBezTo>
                <a:cubicBezTo>
                  <a:pt x="-25308" y="4054952"/>
                  <a:pt x="49994" y="4071258"/>
                  <a:pt x="0" y="3858437"/>
                </a:cubicBezTo>
                <a:cubicBezTo>
                  <a:pt x="-49994" y="3645616"/>
                  <a:pt x="43604" y="3503186"/>
                  <a:pt x="0" y="3368142"/>
                </a:cubicBezTo>
                <a:cubicBezTo>
                  <a:pt x="-43604" y="3233098"/>
                  <a:pt x="42306" y="2961930"/>
                  <a:pt x="0" y="2749945"/>
                </a:cubicBezTo>
                <a:cubicBezTo>
                  <a:pt x="-42306" y="2537960"/>
                  <a:pt x="23580" y="2401603"/>
                  <a:pt x="0" y="2302285"/>
                </a:cubicBezTo>
                <a:cubicBezTo>
                  <a:pt x="-23580" y="2202967"/>
                  <a:pt x="34032" y="2041932"/>
                  <a:pt x="0" y="1897259"/>
                </a:cubicBezTo>
                <a:cubicBezTo>
                  <a:pt x="-34032" y="1752586"/>
                  <a:pt x="87203" y="1271135"/>
                  <a:pt x="0" y="1065890"/>
                </a:cubicBezTo>
                <a:close/>
              </a:path>
              <a:path w="11490447" h="6395210" stroke="0" extrusionOk="0">
                <a:moveTo>
                  <a:pt x="0" y="1065890"/>
                </a:moveTo>
                <a:cubicBezTo>
                  <a:pt x="-7371" y="433673"/>
                  <a:pt x="404139" y="-157398"/>
                  <a:pt x="1065890" y="0"/>
                </a:cubicBezTo>
                <a:cubicBezTo>
                  <a:pt x="1216996" y="-21304"/>
                  <a:pt x="1267991" y="24315"/>
                  <a:pt x="1370047" y="0"/>
                </a:cubicBezTo>
                <a:cubicBezTo>
                  <a:pt x="1472103" y="-24315"/>
                  <a:pt x="1765987" y="25466"/>
                  <a:pt x="1954963" y="0"/>
                </a:cubicBezTo>
                <a:cubicBezTo>
                  <a:pt x="2143939" y="-25466"/>
                  <a:pt x="2143385" y="8329"/>
                  <a:pt x="2259120" y="0"/>
                </a:cubicBezTo>
                <a:cubicBezTo>
                  <a:pt x="2374855" y="-8329"/>
                  <a:pt x="2625793" y="46226"/>
                  <a:pt x="2937623" y="0"/>
                </a:cubicBezTo>
                <a:cubicBezTo>
                  <a:pt x="3249453" y="-46226"/>
                  <a:pt x="3153418" y="2691"/>
                  <a:pt x="3335367" y="0"/>
                </a:cubicBezTo>
                <a:cubicBezTo>
                  <a:pt x="3517316" y="-2691"/>
                  <a:pt x="3512079" y="4475"/>
                  <a:pt x="3639523" y="0"/>
                </a:cubicBezTo>
                <a:cubicBezTo>
                  <a:pt x="3766967" y="-4475"/>
                  <a:pt x="3850328" y="33828"/>
                  <a:pt x="3943680" y="0"/>
                </a:cubicBezTo>
                <a:cubicBezTo>
                  <a:pt x="4037032" y="-33828"/>
                  <a:pt x="4348623" y="50970"/>
                  <a:pt x="4528597" y="0"/>
                </a:cubicBezTo>
                <a:cubicBezTo>
                  <a:pt x="4708571" y="-50970"/>
                  <a:pt x="4807395" y="17407"/>
                  <a:pt x="4926340" y="0"/>
                </a:cubicBezTo>
                <a:cubicBezTo>
                  <a:pt x="5045285" y="-17407"/>
                  <a:pt x="5092629" y="11634"/>
                  <a:pt x="5230497" y="0"/>
                </a:cubicBezTo>
                <a:cubicBezTo>
                  <a:pt x="5368365" y="-11634"/>
                  <a:pt x="5644967" y="43067"/>
                  <a:pt x="6002587" y="0"/>
                </a:cubicBezTo>
                <a:cubicBezTo>
                  <a:pt x="6360207" y="-43067"/>
                  <a:pt x="6361667" y="75411"/>
                  <a:pt x="6681090" y="0"/>
                </a:cubicBezTo>
                <a:cubicBezTo>
                  <a:pt x="7000513" y="-75411"/>
                  <a:pt x="6917578" y="19336"/>
                  <a:pt x="7078834" y="0"/>
                </a:cubicBezTo>
                <a:cubicBezTo>
                  <a:pt x="7240090" y="-19336"/>
                  <a:pt x="7503867" y="36471"/>
                  <a:pt x="7663750" y="0"/>
                </a:cubicBezTo>
                <a:cubicBezTo>
                  <a:pt x="7823633" y="-36471"/>
                  <a:pt x="7898362" y="137"/>
                  <a:pt x="7967907" y="0"/>
                </a:cubicBezTo>
                <a:cubicBezTo>
                  <a:pt x="8037452" y="-137"/>
                  <a:pt x="8224631" y="12792"/>
                  <a:pt x="8459237" y="0"/>
                </a:cubicBezTo>
                <a:cubicBezTo>
                  <a:pt x="8693843" y="-12792"/>
                  <a:pt x="8623221" y="14823"/>
                  <a:pt x="8763394" y="0"/>
                </a:cubicBezTo>
                <a:cubicBezTo>
                  <a:pt x="8903567" y="-14823"/>
                  <a:pt x="8992614" y="24214"/>
                  <a:pt x="9067550" y="0"/>
                </a:cubicBezTo>
                <a:cubicBezTo>
                  <a:pt x="9142486" y="-24214"/>
                  <a:pt x="9336706" y="30328"/>
                  <a:pt x="9558880" y="0"/>
                </a:cubicBezTo>
                <a:cubicBezTo>
                  <a:pt x="9781054" y="-30328"/>
                  <a:pt x="10226952" y="2293"/>
                  <a:pt x="10424557" y="0"/>
                </a:cubicBezTo>
                <a:cubicBezTo>
                  <a:pt x="10980296" y="-36798"/>
                  <a:pt x="11521702" y="478413"/>
                  <a:pt x="11490447" y="1065890"/>
                </a:cubicBezTo>
                <a:cubicBezTo>
                  <a:pt x="11530704" y="1158945"/>
                  <a:pt x="11472038" y="1320323"/>
                  <a:pt x="11490447" y="1513550"/>
                </a:cubicBezTo>
                <a:cubicBezTo>
                  <a:pt x="11508856" y="1706777"/>
                  <a:pt x="11484417" y="1846585"/>
                  <a:pt x="11490447" y="2046479"/>
                </a:cubicBezTo>
                <a:cubicBezTo>
                  <a:pt x="11496477" y="2246373"/>
                  <a:pt x="11438847" y="2399896"/>
                  <a:pt x="11490447" y="2664676"/>
                </a:cubicBezTo>
                <a:cubicBezTo>
                  <a:pt x="11542047" y="2929456"/>
                  <a:pt x="11475368" y="3056062"/>
                  <a:pt x="11490447" y="3154971"/>
                </a:cubicBezTo>
                <a:cubicBezTo>
                  <a:pt x="11505526" y="3253881"/>
                  <a:pt x="11460692" y="3530342"/>
                  <a:pt x="11490447" y="3730534"/>
                </a:cubicBezTo>
                <a:cubicBezTo>
                  <a:pt x="11520202" y="3930726"/>
                  <a:pt x="11469327" y="4027836"/>
                  <a:pt x="11490447" y="4263463"/>
                </a:cubicBezTo>
                <a:cubicBezTo>
                  <a:pt x="11511567" y="4499090"/>
                  <a:pt x="11445804" y="4501460"/>
                  <a:pt x="11490447" y="4711123"/>
                </a:cubicBezTo>
                <a:cubicBezTo>
                  <a:pt x="11535090" y="4920786"/>
                  <a:pt x="11448155" y="5085888"/>
                  <a:pt x="11490447" y="5329320"/>
                </a:cubicBezTo>
                <a:cubicBezTo>
                  <a:pt x="11591041" y="5995707"/>
                  <a:pt x="11063950" y="6260774"/>
                  <a:pt x="10424557" y="6395210"/>
                </a:cubicBezTo>
                <a:cubicBezTo>
                  <a:pt x="10179014" y="6454840"/>
                  <a:pt x="9841020" y="6356246"/>
                  <a:pt x="9652467" y="6395210"/>
                </a:cubicBezTo>
                <a:cubicBezTo>
                  <a:pt x="9463914" y="6434174"/>
                  <a:pt x="9179713" y="6365946"/>
                  <a:pt x="8880377" y="6395210"/>
                </a:cubicBezTo>
                <a:cubicBezTo>
                  <a:pt x="8581041" y="6424474"/>
                  <a:pt x="8345043" y="6350956"/>
                  <a:pt x="8201874" y="6395210"/>
                </a:cubicBezTo>
                <a:cubicBezTo>
                  <a:pt x="8058705" y="6439464"/>
                  <a:pt x="7818045" y="6343856"/>
                  <a:pt x="7710544" y="6395210"/>
                </a:cubicBezTo>
                <a:cubicBezTo>
                  <a:pt x="7603043" y="6446564"/>
                  <a:pt x="7357938" y="6351665"/>
                  <a:pt x="7219214" y="6395210"/>
                </a:cubicBezTo>
                <a:cubicBezTo>
                  <a:pt x="7080490" y="6438755"/>
                  <a:pt x="6947662" y="6363656"/>
                  <a:pt x="6821470" y="6395210"/>
                </a:cubicBezTo>
                <a:cubicBezTo>
                  <a:pt x="6695278" y="6426764"/>
                  <a:pt x="6401766" y="6317515"/>
                  <a:pt x="6142967" y="6395210"/>
                </a:cubicBezTo>
                <a:cubicBezTo>
                  <a:pt x="5884168" y="6472905"/>
                  <a:pt x="5741783" y="6346481"/>
                  <a:pt x="5558050" y="6395210"/>
                </a:cubicBezTo>
                <a:cubicBezTo>
                  <a:pt x="5374317" y="6443939"/>
                  <a:pt x="5216161" y="6376070"/>
                  <a:pt x="5066720" y="6395210"/>
                </a:cubicBezTo>
                <a:cubicBezTo>
                  <a:pt x="4917279" y="6414350"/>
                  <a:pt x="4745399" y="6362442"/>
                  <a:pt x="4575390" y="6395210"/>
                </a:cubicBezTo>
                <a:cubicBezTo>
                  <a:pt x="4405381" y="6427978"/>
                  <a:pt x="4175886" y="6316234"/>
                  <a:pt x="3896887" y="6395210"/>
                </a:cubicBezTo>
                <a:cubicBezTo>
                  <a:pt x="3617888" y="6474186"/>
                  <a:pt x="3330842" y="6329524"/>
                  <a:pt x="3124797" y="6395210"/>
                </a:cubicBezTo>
                <a:cubicBezTo>
                  <a:pt x="2918752" y="6460896"/>
                  <a:pt x="2782849" y="6346754"/>
                  <a:pt x="2633467" y="6395210"/>
                </a:cubicBezTo>
                <a:cubicBezTo>
                  <a:pt x="2484085" y="6443666"/>
                  <a:pt x="2210645" y="6385065"/>
                  <a:pt x="1954963" y="6395210"/>
                </a:cubicBezTo>
                <a:cubicBezTo>
                  <a:pt x="1699281" y="6405355"/>
                  <a:pt x="1487767" y="6351489"/>
                  <a:pt x="1065890" y="6395210"/>
                </a:cubicBezTo>
                <a:cubicBezTo>
                  <a:pt x="472103" y="6346518"/>
                  <a:pt x="22808" y="5883293"/>
                  <a:pt x="0" y="5329320"/>
                </a:cubicBezTo>
                <a:cubicBezTo>
                  <a:pt x="-4032" y="5113277"/>
                  <a:pt x="47292" y="4934739"/>
                  <a:pt x="0" y="4796391"/>
                </a:cubicBezTo>
                <a:cubicBezTo>
                  <a:pt x="-47292" y="4658043"/>
                  <a:pt x="40226" y="4477620"/>
                  <a:pt x="0" y="4306097"/>
                </a:cubicBezTo>
                <a:cubicBezTo>
                  <a:pt x="-40226" y="4134574"/>
                  <a:pt x="38344" y="3995417"/>
                  <a:pt x="0" y="3730534"/>
                </a:cubicBezTo>
                <a:cubicBezTo>
                  <a:pt x="-38344" y="3465651"/>
                  <a:pt x="42442" y="3385860"/>
                  <a:pt x="0" y="3240239"/>
                </a:cubicBezTo>
                <a:cubicBezTo>
                  <a:pt x="-42442" y="3094619"/>
                  <a:pt x="22293" y="2838105"/>
                  <a:pt x="0" y="2707311"/>
                </a:cubicBezTo>
                <a:cubicBezTo>
                  <a:pt x="-22293" y="2576517"/>
                  <a:pt x="55026" y="2402452"/>
                  <a:pt x="0" y="2217016"/>
                </a:cubicBezTo>
                <a:cubicBezTo>
                  <a:pt x="-55026" y="2031581"/>
                  <a:pt x="22029" y="1842062"/>
                  <a:pt x="0" y="1598819"/>
                </a:cubicBezTo>
                <a:cubicBezTo>
                  <a:pt x="-22029" y="1355576"/>
                  <a:pt x="61950" y="1263941"/>
                  <a:pt x="0" y="106589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5AD748-6777-CE6F-4FD9-CE0955DE8EB7}"/>
              </a:ext>
            </a:extLst>
          </p:cNvPr>
          <p:cNvSpPr txBox="1">
            <a:spLocks/>
          </p:cNvSpPr>
          <p:nvPr/>
        </p:nvSpPr>
        <p:spPr>
          <a:xfrm>
            <a:off x="3181183" y="257975"/>
            <a:ext cx="6418699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gradFill>
                  <a:gsLst>
                    <a:gs pos="0">
                      <a:srgbClr val="92D05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5100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#9Slide06 SVNFreestyle" pitchFamily="2" charset="0"/>
              </a:rPr>
              <a:t>Chia </a:t>
            </a:r>
            <a:r>
              <a:rPr lang="en-US" sz="10000" dirty="0" err="1">
                <a:gradFill>
                  <a:gsLst>
                    <a:gs pos="0">
                      <a:srgbClr val="92D05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5100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#9Slide06 SVNFreestyle" pitchFamily="2" charset="0"/>
              </a:rPr>
              <a:t>sẻ</a:t>
            </a:r>
            <a:r>
              <a:rPr lang="en-US" sz="10000" dirty="0">
                <a:gradFill>
                  <a:gsLst>
                    <a:gs pos="0">
                      <a:srgbClr val="92D05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5100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#9Slide06 SVNFreestyle" pitchFamily="2" charset="0"/>
              </a:rPr>
              <a:t> </a:t>
            </a:r>
            <a:r>
              <a:rPr lang="en-US" sz="10000" dirty="0" err="1">
                <a:gradFill>
                  <a:gsLst>
                    <a:gs pos="0">
                      <a:srgbClr val="92D05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5100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#9Slide06 SVNFreestyle" pitchFamily="2" charset="0"/>
              </a:rPr>
              <a:t>trước</a:t>
            </a:r>
            <a:r>
              <a:rPr lang="en-US" sz="10000" dirty="0">
                <a:gradFill>
                  <a:gsLst>
                    <a:gs pos="0">
                      <a:srgbClr val="92D05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5100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#9Slide06 SVNFreestyle" pitchFamily="2" charset="0"/>
              </a:rPr>
              <a:t> </a:t>
            </a:r>
            <a:r>
              <a:rPr lang="en-US" sz="10000" dirty="0" err="1">
                <a:gradFill>
                  <a:gsLst>
                    <a:gs pos="0">
                      <a:srgbClr val="92D05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5100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#9Slide06 SVNFreestyle" pitchFamily="2" charset="0"/>
              </a:rPr>
              <a:t>lớp</a:t>
            </a:r>
            <a:endParaRPr lang="en-US" sz="10000" dirty="0">
              <a:gradFill>
                <a:gsLst>
                  <a:gs pos="0">
                    <a:srgbClr val="92D05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51000">
                    <a:srgbClr val="7030A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#9Slide06 SVNFreestyle" pitchFamily="2" charset="0"/>
            </a:endParaRPr>
          </a:p>
        </p:txBody>
      </p:sp>
      <p:pic>
        <p:nvPicPr>
          <p:cNvPr id="1030" name="Picture 6" descr="Cặp học sinh chống gù chính hãng UEK cho bé tiểu học - Ba lô, Túi xách &amp; Cặp  cho bé | ConCưng.vn">
            <a:extLst>
              <a:ext uri="{FF2B5EF4-FFF2-40B4-BE49-F238E27FC236}">
                <a16:creationId xmlns:a16="http://schemas.microsoft.com/office/drawing/2014/main" id="{DA5F2D1B-A493-955C-1BF3-27356590D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250" l="18875" r="91375">
                        <a14:foregroundMark x1="53125" y1="56375" x2="61250" y2="64250"/>
                        <a14:foregroundMark x1="22625" y1="42375" x2="26750" y2="72125"/>
                        <a14:foregroundMark x1="23625" y1="79375" x2="36000" y2="92000"/>
                        <a14:foregroundMark x1="18875" y1="80375" x2="18875" y2="80375"/>
                        <a14:foregroundMark x1="38375" y1="92250" x2="51375" y2="8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86"/>
          <a:stretch/>
        </p:blipFill>
        <p:spPr bwMode="auto">
          <a:xfrm>
            <a:off x="834509" y="257975"/>
            <a:ext cx="58439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C01ADCEB-9BA3-6181-4863-7205366EA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32" y="1014046"/>
            <a:ext cx="5843954" cy="584395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D45D713-0F6D-7411-67A9-9F8DC18AD2E7}"/>
              </a:ext>
            </a:extLst>
          </p:cNvPr>
          <p:cNvSpPr txBox="1">
            <a:spLocks/>
          </p:cNvSpPr>
          <p:nvPr/>
        </p:nvSpPr>
        <p:spPr>
          <a:xfrm>
            <a:off x="4929823" y="1461935"/>
            <a:ext cx="6418699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0000" dirty="0">
              <a:gradFill>
                <a:gsLst>
                  <a:gs pos="0">
                    <a:srgbClr val="92D05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51000">
                    <a:srgbClr val="7030A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#9Slide06 SVNFreestyle" pitchFamily="2" charset="0"/>
            </a:endParaRPr>
          </a:p>
        </p:txBody>
      </p:sp>
      <p:sp>
        <p:nvSpPr>
          <p:cNvPr id="2" name="Freeform 523">
            <a:extLst>
              <a:ext uri="{FF2B5EF4-FFF2-40B4-BE49-F238E27FC236}">
                <a16:creationId xmlns:a16="http://schemas.microsoft.com/office/drawing/2014/main" id="{CA475111-8A9C-5A60-0193-C1208B579915}"/>
              </a:ext>
            </a:extLst>
          </p:cNvPr>
          <p:cNvSpPr>
            <a:spLocks noEditPoints="1"/>
          </p:cNvSpPr>
          <p:nvPr/>
        </p:nvSpPr>
        <p:spPr bwMode="auto">
          <a:xfrm rot="21425818">
            <a:off x="6174072" y="1659895"/>
            <a:ext cx="1406783" cy="1315709"/>
          </a:xfrm>
          <a:custGeom>
            <a:avLst/>
            <a:gdLst>
              <a:gd name="T0" fmla="*/ 315 w 412"/>
              <a:gd name="T1" fmla="*/ 72 h 389"/>
              <a:gd name="T2" fmla="*/ 393 w 412"/>
              <a:gd name="T3" fmla="*/ 302 h 389"/>
              <a:gd name="T4" fmla="*/ 98 w 412"/>
              <a:gd name="T5" fmla="*/ 389 h 389"/>
              <a:gd name="T6" fmla="*/ 14 w 412"/>
              <a:gd name="T7" fmla="*/ 227 h 389"/>
              <a:gd name="T8" fmla="*/ 92 w 412"/>
              <a:gd name="T9" fmla="*/ 62 h 389"/>
              <a:gd name="T10" fmla="*/ 225 w 412"/>
              <a:gd name="T11" fmla="*/ 47 h 389"/>
              <a:gd name="T12" fmla="*/ 121 w 412"/>
              <a:gd name="T13" fmla="*/ 88 h 389"/>
              <a:gd name="T14" fmla="*/ 243 w 412"/>
              <a:gd name="T15" fmla="*/ 65 h 389"/>
              <a:gd name="T16" fmla="*/ 92 w 412"/>
              <a:gd name="T17" fmla="*/ 92 h 389"/>
              <a:gd name="T18" fmla="*/ 230 w 412"/>
              <a:gd name="T19" fmla="*/ 89 h 389"/>
              <a:gd name="T20" fmla="*/ 121 w 412"/>
              <a:gd name="T21" fmla="*/ 109 h 389"/>
              <a:gd name="T22" fmla="*/ 251 w 412"/>
              <a:gd name="T23" fmla="*/ 82 h 389"/>
              <a:gd name="T24" fmla="*/ 266 w 412"/>
              <a:gd name="T25" fmla="*/ 79 h 389"/>
              <a:gd name="T26" fmla="*/ 269 w 412"/>
              <a:gd name="T27" fmla="*/ 86 h 389"/>
              <a:gd name="T28" fmla="*/ 19 w 412"/>
              <a:gd name="T29" fmla="*/ 166 h 389"/>
              <a:gd name="T30" fmla="*/ 103 w 412"/>
              <a:gd name="T31" fmla="*/ 236 h 389"/>
              <a:gd name="T32" fmla="*/ 119 w 412"/>
              <a:gd name="T33" fmla="*/ 233 h 389"/>
              <a:gd name="T34" fmla="*/ 144 w 412"/>
              <a:gd name="T35" fmla="*/ 254 h 389"/>
              <a:gd name="T36" fmla="*/ 239 w 412"/>
              <a:gd name="T37" fmla="*/ 136 h 389"/>
              <a:gd name="T38" fmla="*/ 288 w 412"/>
              <a:gd name="T39" fmla="*/ 209 h 389"/>
              <a:gd name="T40" fmla="*/ 330 w 412"/>
              <a:gd name="T41" fmla="*/ 126 h 389"/>
              <a:gd name="T42" fmla="*/ 269 w 412"/>
              <a:gd name="T43" fmla="*/ 86 h 389"/>
              <a:gd name="T44" fmla="*/ 244 w 412"/>
              <a:gd name="T45" fmla="*/ 144 h 389"/>
              <a:gd name="T46" fmla="*/ 352 w 412"/>
              <a:gd name="T47" fmla="*/ 162 h 389"/>
              <a:gd name="T48" fmla="*/ 371 w 412"/>
              <a:gd name="T49" fmla="*/ 193 h 389"/>
              <a:gd name="T50" fmla="*/ 262 w 412"/>
              <a:gd name="T51" fmla="*/ 213 h 389"/>
              <a:gd name="T52" fmla="*/ 117 w 412"/>
              <a:gd name="T53" fmla="*/ 252 h 389"/>
              <a:gd name="T54" fmla="*/ 61 w 412"/>
              <a:gd name="T55" fmla="*/ 328 h 389"/>
              <a:gd name="T56" fmla="*/ 378 w 412"/>
              <a:gd name="T57" fmla="*/ 313 h 389"/>
              <a:gd name="T58" fmla="*/ 313 w 412"/>
              <a:gd name="T59" fmla="*/ 224 h 389"/>
              <a:gd name="T60" fmla="*/ 257 w 412"/>
              <a:gd name="T61" fmla="*/ 236 h 389"/>
              <a:gd name="T62" fmla="*/ 109 w 412"/>
              <a:gd name="T63" fmla="*/ 267 h 389"/>
              <a:gd name="T64" fmla="*/ 259 w 412"/>
              <a:gd name="T65" fmla="*/ 223 h 389"/>
              <a:gd name="T66" fmla="*/ 357 w 412"/>
              <a:gd name="T67" fmla="*/ 205 h 389"/>
              <a:gd name="T68" fmla="*/ 345 w 412"/>
              <a:gd name="T69" fmla="*/ 219 h 389"/>
              <a:gd name="T70" fmla="*/ 106 w 412"/>
              <a:gd name="T71" fmla="*/ 259 h 389"/>
              <a:gd name="T72" fmla="*/ 275 w 412"/>
              <a:gd name="T73" fmla="*/ 228 h 389"/>
              <a:gd name="T74" fmla="*/ 119 w 412"/>
              <a:gd name="T75" fmla="*/ 260 h 389"/>
              <a:gd name="T76" fmla="*/ 118 w 412"/>
              <a:gd name="T77" fmla="*/ 257 h 389"/>
              <a:gd name="T78" fmla="*/ 136 w 412"/>
              <a:gd name="T79" fmla="*/ 258 h 389"/>
              <a:gd name="T80" fmla="*/ 242 w 412"/>
              <a:gd name="T81" fmla="*/ 231 h 389"/>
              <a:gd name="T82" fmla="*/ 373 w 412"/>
              <a:gd name="T83" fmla="*/ 214 h 389"/>
              <a:gd name="T84" fmla="*/ 391 w 412"/>
              <a:gd name="T85" fmla="*/ 231 h 389"/>
              <a:gd name="T86" fmla="*/ 123 w 412"/>
              <a:gd name="T87" fmla="*/ 281 h 389"/>
              <a:gd name="T88" fmla="*/ 123 w 412"/>
              <a:gd name="T89" fmla="*/ 271 h 389"/>
              <a:gd name="T90" fmla="*/ 358 w 412"/>
              <a:gd name="T91" fmla="*/ 227 h 389"/>
              <a:gd name="T92" fmla="*/ 375 w 412"/>
              <a:gd name="T93" fmla="*/ 239 h 389"/>
              <a:gd name="T94" fmla="*/ 375 w 412"/>
              <a:gd name="T95" fmla="*/ 261 h 389"/>
              <a:gd name="T96" fmla="*/ 402 w 412"/>
              <a:gd name="T97" fmla="*/ 252 h 389"/>
              <a:gd name="T98" fmla="*/ 383 w 412"/>
              <a:gd name="T99" fmla="*/ 275 h 389"/>
              <a:gd name="T100" fmla="*/ 134 w 412"/>
              <a:gd name="T101" fmla="*/ 315 h 389"/>
              <a:gd name="T102" fmla="*/ 138 w 412"/>
              <a:gd name="T103" fmla="*/ 341 h 389"/>
              <a:gd name="T104" fmla="*/ 285 w 412"/>
              <a:gd name="T105" fmla="*/ 311 h 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12" h="389">
                <a:moveTo>
                  <a:pt x="253" y="63"/>
                </a:moveTo>
                <a:cubicBezTo>
                  <a:pt x="258" y="64"/>
                  <a:pt x="266" y="59"/>
                  <a:pt x="274" y="58"/>
                </a:cubicBezTo>
                <a:cubicBezTo>
                  <a:pt x="276" y="68"/>
                  <a:pt x="276" y="69"/>
                  <a:pt x="276" y="79"/>
                </a:cubicBezTo>
                <a:cubicBezTo>
                  <a:pt x="289" y="76"/>
                  <a:pt x="303" y="72"/>
                  <a:pt x="315" y="72"/>
                </a:cubicBezTo>
                <a:cubicBezTo>
                  <a:pt x="321" y="74"/>
                  <a:pt x="323" y="80"/>
                  <a:pt x="330" y="80"/>
                </a:cubicBezTo>
                <a:cubicBezTo>
                  <a:pt x="347" y="125"/>
                  <a:pt x="366" y="173"/>
                  <a:pt x="390" y="214"/>
                </a:cubicBezTo>
                <a:cubicBezTo>
                  <a:pt x="397" y="226"/>
                  <a:pt x="407" y="237"/>
                  <a:pt x="408" y="246"/>
                </a:cubicBezTo>
                <a:cubicBezTo>
                  <a:pt x="412" y="267"/>
                  <a:pt x="394" y="282"/>
                  <a:pt x="393" y="302"/>
                </a:cubicBezTo>
                <a:cubicBezTo>
                  <a:pt x="385" y="307"/>
                  <a:pt x="383" y="317"/>
                  <a:pt x="376" y="323"/>
                </a:cubicBezTo>
                <a:cubicBezTo>
                  <a:pt x="358" y="337"/>
                  <a:pt x="322" y="346"/>
                  <a:pt x="293" y="350"/>
                </a:cubicBezTo>
                <a:cubicBezTo>
                  <a:pt x="271" y="354"/>
                  <a:pt x="237" y="359"/>
                  <a:pt x="209" y="365"/>
                </a:cubicBezTo>
                <a:cubicBezTo>
                  <a:pt x="180" y="371"/>
                  <a:pt x="132" y="389"/>
                  <a:pt x="98" y="389"/>
                </a:cubicBezTo>
                <a:cubicBezTo>
                  <a:pt x="72" y="389"/>
                  <a:pt x="58" y="382"/>
                  <a:pt x="53" y="353"/>
                </a:cubicBezTo>
                <a:cubicBezTo>
                  <a:pt x="51" y="338"/>
                  <a:pt x="51" y="319"/>
                  <a:pt x="48" y="299"/>
                </a:cubicBezTo>
                <a:cubicBezTo>
                  <a:pt x="46" y="285"/>
                  <a:pt x="44" y="267"/>
                  <a:pt x="39" y="258"/>
                </a:cubicBezTo>
                <a:cubicBezTo>
                  <a:pt x="34" y="248"/>
                  <a:pt x="19" y="243"/>
                  <a:pt x="14" y="227"/>
                </a:cubicBezTo>
                <a:cubicBezTo>
                  <a:pt x="5" y="199"/>
                  <a:pt x="0" y="165"/>
                  <a:pt x="2" y="138"/>
                </a:cubicBezTo>
                <a:cubicBezTo>
                  <a:pt x="23" y="126"/>
                  <a:pt x="44" y="123"/>
                  <a:pt x="69" y="119"/>
                </a:cubicBezTo>
                <a:cubicBezTo>
                  <a:pt x="72" y="115"/>
                  <a:pt x="65" y="110"/>
                  <a:pt x="66" y="103"/>
                </a:cubicBezTo>
                <a:cubicBezTo>
                  <a:pt x="92" y="101"/>
                  <a:pt x="87" y="80"/>
                  <a:pt x="92" y="62"/>
                </a:cubicBezTo>
                <a:cubicBezTo>
                  <a:pt x="99" y="34"/>
                  <a:pt x="125" y="9"/>
                  <a:pt x="165" y="5"/>
                </a:cubicBezTo>
                <a:cubicBezTo>
                  <a:pt x="206" y="0"/>
                  <a:pt x="235" y="21"/>
                  <a:pt x="253" y="63"/>
                </a:cubicBezTo>
                <a:close/>
                <a:moveTo>
                  <a:pt x="225" y="47"/>
                </a:moveTo>
                <a:cubicBezTo>
                  <a:pt x="225" y="47"/>
                  <a:pt x="225" y="47"/>
                  <a:pt x="225" y="47"/>
                </a:cubicBezTo>
                <a:cubicBezTo>
                  <a:pt x="220" y="41"/>
                  <a:pt x="217" y="31"/>
                  <a:pt x="209" y="25"/>
                </a:cubicBezTo>
                <a:cubicBezTo>
                  <a:pt x="183" y="6"/>
                  <a:pt x="121" y="23"/>
                  <a:pt x="110" y="50"/>
                </a:cubicBezTo>
                <a:cubicBezTo>
                  <a:pt x="104" y="63"/>
                  <a:pt x="105" y="79"/>
                  <a:pt x="102" y="93"/>
                </a:cubicBezTo>
                <a:cubicBezTo>
                  <a:pt x="108" y="91"/>
                  <a:pt x="115" y="90"/>
                  <a:pt x="121" y="88"/>
                </a:cubicBezTo>
                <a:cubicBezTo>
                  <a:pt x="125" y="93"/>
                  <a:pt x="132" y="104"/>
                  <a:pt x="125" y="108"/>
                </a:cubicBezTo>
                <a:cubicBezTo>
                  <a:pt x="153" y="104"/>
                  <a:pt x="188" y="99"/>
                  <a:pt x="214" y="92"/>
                </a:cubicBezTo>
                <a:cubicBezTo>
                  <a:pt x="218" y="86"/>
                  <a:pt x="207" y="78"/>
                  <a:pt x="211" y="72"/>
                </a:cubicBezTo>
                <a:cubicBezTo>
                  <a:pt x="221" y="71"/>
                  <a:pt x="234" y="70"/>
                  <a:pt x="243" y="65"/>
                </a:cubicBezTo>
                <a:cubicBezTo>
                  <a:pt x="236" y="58"/>
                  <a:pt x="230" y="54"/>
                  <a:pt x="225" y="47"/>
                </a:cubicBezTo>
                <a:close/>
                <a:moveTo>
                  <a:pt x="98" y="68"/>
                </a:moveTo>
                <a:cubicBezTo>
                  <a:pt x="98" y="68"/>
                  <a:pt x="98" y="68"/>
                  <a:pt x="98" y="68"/>
                </a:cubicBezTo>
                <a:cubicBezTo>
                  <a:pt x="96" y="76"/>
                  <a:pt x="94" y="84"/>
                  <a:pt x="92" y="92"/>
                </a:cubicBezTo>
                <a:cubicBezTo>
                  <a:pt x="98" y="88"/>
                  <a:pt x="99" y="68"/>
                  <a:pt x="98" y="68"/>
                </a:cubicBezTo>
                <a:close/>
                <a:moveTo>
                  <a:pt x="221" y="91"/>
                </a:moveTo>
                <a:cubicBezTo>
                  <a:pt x="221" y="91"/>
                  <a:pt x="221" y="91"/>
                  <a:pt x="221" y="91"/>
                </a:cubicBezTo>
                <a:cubicBezTo>
                  <a:pt x="224" y="90"/>
                  <a:pt x="227" y="89"/>
                  <a:pt x="230" y="89"/>
                </a:cubicBezTo>
                <a:cubicBezTo>
                  <a:pt x="230" y="86"/>
                  <a:pt x="229" y="84"/>
                  <a:pt x="229" y="81"/>
                </a:cubicBezTo>
                <a:cubicBezTo>
                  <a:pt x="221" y="86"/>
                  <a:pt x="224" y="75"/>
                  <a:pt x="217" y="79"/>
                </a:cubicBezTo>
                <a:cubicBezTo>
                  <a:pt x="219" y="82"/>
                  <a:pt x="221" y="85"/>
                  <a:pt x="221" y="91"/>
                </a:cubicBezTo>
                <a:close/>
                <a:moveTo>
                  <a:pt x="121" y="109"/>
                </a:moveTo>
                <a:cubicBezTo>
                  <a:pt x="121" y="109"/>
                  <a:pt x="121" y="109"/>
                  <a:pt x="121" y="109"/>
                </a:cubicBezTo>
                <a:cubicBezTo>
                  <a:pt x="119" y="103"/>
                  <a:pt x="109" y="110"/>
                  <a:pt x="104" y="110"/>
                </a:cubicBezTo>
                <a:cubicBezTo>
                  <a:pt x="105" y="116"/>
                  <a:pt x="116" y="109"/>
                  <a:pt x="121" y="109"/>
                </a:cubicBezTo>
                <a:close/>
                <a:moveTo>
                  <a:pt x="251" y="82"/>
                </a:moveTo>
                <a:cubicBezTo>
                  <a:pt x="251" y="82"/>
                  <a:pt x="251" y="82"/>
                  <a:pt x="251" y="82"/>
                </a:cubicBezTo>
                <a:cubicBezTo>
                  <a:pt x="245" y="79"/>
                  <a:pt x="248" y="89"/>
                  <a:pt x="251" y="82"/>
                </a:cubicBezTo>
                <a:close/>
                <a:moveTo>
                  <a:pt x="266" y="79"/>
                </a:moveTo>
                <a:cubicBezTo>
                  <a:pt x="266" y="79"/>
                  <a:pt x="266" y="79"/>
                  <a:pt x="266" y="79"/>
                </a:cubicBezTo>
                <a:cubicBezTo>
                  <a:pt x="264" y="81"/>
                  <a:pt x="257" y="79"/>
                  <a:pt x="258" y="83"/>
                </a:cubicBezTo>
                <a:cubicBezTo>
                  <a:pt x="260" y="81"/>
                  <a:pt x="267" y="83"/>
                  <a:pt x="266" y="79"/>
                </a:cubicBezTo>
                <a:close/>
                <a:moveTo>
                  <a:pt x="269" y="86"/>
                </a:moveTo>
                <a:cubicBezTo>
                  <a:pt x="269" y="86"/>
                  <a:pt x="269" y="86"/>
                  <a:pt x="269" y="86"/>
                </a:cubicBezTo>
                <a:cubicBezTo>
                  <a:pt x="266" y="87"/>
                  <a:pt x="264" y="84"/>
                  <a:pt x="261" y="85"/>
                </a:cubicBezTo>
                <a:cubicBezTo>
                  <a:pt x="235" y="91"/>
                  <a:pt x="209" y="99"/>
                  <a:pt x="181" y="104"/>
                </a:cubicBezTo>
                <a:cubicBezTo>
                  <a:pt x="122" y="114"/>
                  <a:pt x="67" y="122"/>
                  <a:pt x="18" y="136"/>
                </a:cubicBezTo>
                <a:cubicBezTo>
                  <a:pt x="17" y="144"/>
                  <a:pt x="23" y="157"/>
                  <a:pt x="19" y="166"/>
                </a:cubicBezTo>
                <a:cubicBezTo>
                  <a:pt x="9" y="164"/>
                  <a:pt x="16" y="148"/>
                  <a:pt x="10" y="142"/>
                </a:cubicBezTo>
                <a:cubicBezTo>
                  <a:pt x="4" y="159"/>
                  <a:pt x="17" y="221"/>
                  <a:pt x="26" y="235"/>
                </a:cubicBezTo>
                <a:cubicBezTo>
                  <a:pt x="40" y="256"/>
                  <a:pt x="69" y="258"/>
                  <a:pt x="95" y="259"/>
                </a:cubicBezTo>
                <a:cubicBezTo>
                  <a:pt x="89" y="248"/>
                  <a:pt x="101" y="246"/>
                  <a:pt x="103" y="236"/>
                </a:cubicBezTo>
                <a:cubicBezTo>
                  <a:pt x="103" y="230"/>
                  <a:pt x="98" y="219"/>
                  <a:pt x="97" y="209"/>
                </a:cubicBezTo>
                <a:cubicBezTo>
                  <a:pt x="95" y="194"/>
                  <a:pt x="94" y="180"/>
                  <a:pt x="92" y="164"/>
                </a:cubicBezTo>
                <a:cubicBezTo>
                  <a:pt x="98" y="162"/>
                  <a:pt x="101" y="164"/>
                  <a:pt x="107" y="163"/>
                </a:cubicBezTo>
                <a:cubicBezTo>
                  <a:pt x="119" y="183"/>
                  <a:pt x="117" y="210"/>
                  <a:pt x="119" y="233"/>
                </a:cubicBezTo>
                <a:cubicBezTo>
                  <a:pt x="124" y="232"/>
                  <a:pt x="128" y="231"/>
                  <a:pt x="133" y="230"/>
                </a:cubicBezTo>
                <a:cubicBezTo>
                  <a:pt x="136" y="233"/>
                  <a:pt x="140" y="236"/>
                  <a:pt x="141" y="244"/>
                </a:cubicBezTo>
                <a:cubicBezTo>
                  <a:pt x="146" y="246"/>
                  <a:pt x="155" y="241"/>
                  <a:pt x="158" y="246"/>
                </a:cubicBezTo>
                <a:cubicBezTo>
                  <a:pt x="156" y="253"/>
                  <a:pt x="145" y="247"/>
                  <a:pt x="144" y="254"/>
                </a:cubicBezTo>
                <a:cubicBezTo>
                  <a:pt x="175" y="252"/>
                  <a:pt x="217" y="241"/>
                  <a:pt x="240" y="235"/>
                </a:cubicBezTo>
                <a:cubicBezTo>
                  <a:pt x="235" y="227"/>
                  <a:pt x="238" y="219"/>
                  <a:pt x="232" y="215"/>
                </a:cubicBezTo>
                <a:cubicBezTo>
                  <a:pt x="236" y="208"/>
                  <a:pt x="243" y="205"/>
                  <a:pt x="249" y="203"/>
                </a:cubicBezTo>
                <a:cubicBezTo>
                  <a:pt x="245" y="180"/>
                  <a:pt x="235" y="154"/>
                  <a:pt x="239" y="136"/>
                </a:cubicBezTo>
                <a:cubicBezTo>
                  <a:pt x="245" y="139"/>
                  <a:pt x="252" y="129"/>
                  <a:pt x="259" y="133"/>
                </a:cubicBezTo>
                <a:cubicBezTo>
                  <a:pt x="264" y="151"/>
                  <a:pt x="259" y="174"/>
                  <a:pt x="267" y="199"/>
                </a:cubicBezTo>
                <a:cubicBezTo>
                  <a:pt x="272" y="200"/>
                  <a:pt x="278" y="199"/>
                  <a:pt x="284" y="199"/>
                </a:cubicBezTo>
                <a:cubicBezTo>
                  <a:pt x="286" y="205"/>
                  <a:pt x="286" y="204"/>
                  <a:pt x="288" y="209"/>
                </a:cubicBezTo>
                <a:cubicBezTo>
                  <a:pt x="294" y="208"/>
                  <a:pt x="297" y="199"/>
                  <a:pt x="302" y="203"/>
                </a:cubicBezTo>
                <a:cubicBezTo>
                  <a:pt x="304" y="213"/>
                  <a:pt x="282" y="209"/>
                  <a:pt x="289" y="223"/>
                </a:cubicBezTo>
                <a:cubicBezTo>
                  <a:pt x="323" y="221"/>
                  <a:pt x="345" y="201"/>
                  <a:pt x="343" y="170"/>
                </a:cubicBezTo>
                <a:cubicBezTo>
                  <a:pt x="342" y="156"/>
                  <a:pt x="334" y="141"/>
                  <a:pt x="330" y="126"/>
                </a:cubicBezTo>
                <a:cubicBezTo>
                  <a:pt x="325" y="108"/>
                  <a:pt x="324" y="83"/>
                  <a:pt x="309" y="78"/>
                </a:cubicBezTo>
                <a:cubicBezTo>
                  <a:pt x="309" y="91"/>
                  <a:pt x="325" y="117"/>
                  <a:pt x="320" y="131"/>
                </a:cubicBezTo>
                <a:cubicBezTo>
                  <a:pt x="310" y="117"/>
                  <a:pt x="310" y="88"/>
                  <a:pt x="298" y="79"/>
                </a:cubicBezTo>
                <a:cubicBezTo>
                  <a:pt x="288" y="78"/>
                  <a:pt x="279" y="86"/>
                  <a:pt x="269" y="86"/>
                </a:cubicBezTo>
                <a:close/>
                <a:moveTo>
                  <a:pt x="244" y="144"/>
                </a:moveTo>
                <a:cubicBezTo>
                  <a:pt x="244" y="144"/>
                  <a:pt x="244" y="144"/>
                  <a:pt x="244" y="144"/>
                </a:cubicBezTo>
                <a:cubicBezTo>
                  <a:pt x="246" y="150"/>
                  <a:pt x="247" y="141"/>
                  <a:pt x="253" y="144"/>
                </a:cubicBezTo>
                <a:cubicBezTo>
                  <a:pt x="253" y="137"/>
                  <a:pt x="246" y="144"/>
                  <a:pt x="244" y="144"/>
                </a:cubicBezTo>
                <a:close/>
                <a:moveTo>
                  <a:pt x="350" y="166"/>
                </a:moveTo>
                <a:cubicBezTo>
                  <a:pt x="350" y="166"/>
                  <a:pt x="350" y="166"/>
                  <a:pt x="350" y="166"/>
                </a:cubicBezTo>
                <a:cubicBezTo>
                  <a:pt x="351" y="165"/>
                  <a:pt x="352" y="165"/>
                  <a:pt x="353" y="165"/>
                </a:cubicBezTo>
                <a:cubicBezTo>
                  <a:pt x="353" y="164"/>
                  <a:pt x="352" y="163"/>
                  <a:pt x="352" y="162"/>
                </a:cubicBezTo>
                <a:cubicBezTo>
                  <a:pt x="351" y="162"/>
                  <a:pt x="350" y="162"/>
                  <a:pt x="349" y="163"/>
                </a:cubicBezTo>
                <a:cubicBezTo>
                  <a:pt x="349" y="164"/>
                  <a:pt x="350" y="165"/>
                  <a:pt x="350" y="166"/>
                </a:cubicBezTo>
                <a:close/>
                <a:moveTo>
                  <a:pt x="371" y="193"/>
                </a:moveTo>
                <a:cubicBezTo>
                  <a:pt x="371" y="193"/>
                  <a:pt x="371" y="193"/>
                  <a:pt x="371" y="193"/>
                </a:cubicBezTo>
                <a:cubicBezTo>
                  <a:pt x="367" y="183"/>
                  <a:pt x="365" y="169"/>
                  <a:pt x="356" y="166"/>
                </a:cubicBezTo>
                <a:cubicBezTo>
                  <a:pt x="361" y="175"/>
                  <a:pt x="364" y="187"/>
                  <a:pt x="371" y="193"/>
                </a:cubicBezTo>
                <a:close/>
                <a:moveTo>
                  <a:pt x="262" y="213"/>
                </a:moveTo>
                <a:cubicBezTo>
                  <a:pt x="262" y="213"/>
                  <a:pt x="262" y="213"/>
                  <a:pt x="262" y="213"/>
                </a:cubicBezTo>
                <a:cubicBezTo>
                  <a:pt x="262" y="212"/>
                  <a:pt x="261" y="211"/>
                  <a:pt x="261" y="210"/>
                </a:cubicBezTo>
                <a:cubicBezTo>
                  <a:pt x="257" y="206"/>
                  <a:pt x="255" y="216"/>
                  <a:pt x="262" y="213"/>
                </a:cubicBezTo>
                <a:close/>
                <a:moveTo>
                  <a:pt x="117" y="252"/>
                </a:moveTo>
                <a:cubicBezTo>
                  <a:pt x="117" y="252"/>
                  <a:pt x="117" y="252"/>
                  <a:pt x="117" y="252"/>
                </a:cubicBezTo>
                <a:cubicBezTo>
                  <a:pt x="120" y="251"/>
                  <a:pt x="127" y="241"/>
                  <a:pt x="123" y="243"/>
                </a:cubicBezTo>
                <a:cubicBezTo>
                  <a:pt x="122" y="246"/>
                  <a:pt x="113" y="250"/>
                  <a:pt x="117" y="252"/>
                </a:cubicBezTo>
                <a:close/>
                <a:moveTo>
                  <a:pt x="61" y="328"/>
                </a:moveTo>
                <a:cubicBezTo>
                  <a:pt x="61" y="328"/>
                  <a:pt x="61" y="328"/>
                  <a:pt x="61" y="328"/>
                </a:cubicBezTo>
                <a:cubicBezTo>
                  <a:pt x="62" y="342"/>
                  <a:pt x="60" y="356"/>
                  <a:pt x="64" y="365"/>
                </a:cubicBezTo>
                <a:cubicBezTo>
                  <a:pt x="71" y="383"/>
                  <a:pt x="95" y="383"/>
                  <a:pt x="119" y="380"/>
                </a:cubicBezTo>
                <a:cubicBezTo>
                  <a:pt x="154" y="375"/>
                  <a:pt x="206" y="361"/>
                  <a:pt x="239" y="354"/>
                </a:cubicBezTo>
                <a:cubicBezTo>
                  <a:pt x="294" y="342"/>
                  <a:pt x="349" y="336"/>
                  <a:pt x="378" y="313"/>
                </a:cubicBezTo>
                <a:cubicBezTo>
                  <a:pt x="380" y="309"/>
                  <a:pt x="378" y="303"/>
                  <a:pt x="382" y="301"/>
                </a:cubicBezTo>
                <a:cubicBezTo>
                  <a:pt x="380" y="272"/>
                  <a:pt x="359" y="262"/>
                  <a:pt x="349" y="243"/>
                </a:cubicBezTo>
                <a:cubicBezTo>
                  <a:pt x="344" y="233"/>
                  <a:pt x="342" y="222"/>
                  <a:pt x="337" y="208"/>
                </a:cubicBezTo>
                <a:cubicBezTo>
                  <a:pt x="329" y="211"/>
                  <a:pt x="324" y="220"/>
                  <a:pt x="313" y="224"/>
                </a:cubicBezTo>
                <a:cubicBezTo>
                  <a:pt x="301" y="229"/>
                  <a:pt x="286" y="229"/>
                  <a:pt x="273" y="233"/>
                </a:cubicBezTo>
                <a:cubicBezTo>
                  <a:pt x="278" y="262"/>
                  <a:pt x="297" y="289"/>
                  <a:pt x="295" y="315"/>
                </a:cubicBezTo>
                <a:cubicBezTo>
                  <a:pt x="290" y="314"/>
                  <a:pt x="282" y="319"/>
                  <a:pt x="276" y="316"/>
                </a:cubicBezTo>
                <a:cubicBezTo>
                  <a:pt x="268" y="292"/>
                  <a:pt x="267" y="264"/>
                  <a:pt x="257" y="236"/>
                </a:cubicBezTo>
                <a:cubicBezTo>
                  <a:pt x="212" y="250"/>
                  <a:pt x="171" y="257"/>
                  <a:pt x="129" y="264"/>
                </a:cubicBezTo>
                <a:cubicBezTo>
                  <a:pt x="138" y="290"/>
                  <a:pt x="156" y="323"/>
                  <a:pt x="147" y="348"/>
                </a:cubicBezTo>
                <a:cubicBezTo>
                  <a:pt x="140" y="348"/>
                  <a:pt x="131" y="351"/>
                  <a:pt x="127" y="345"/>
                </a:cubicBezTo>
                <a:cubicBezTo>
                  <a:pt x="122" y="323"/>
                  <a:pt x="113" y="285"/>
                  <a:pt x="109" y="267"/>
                </a:cubicBezTo>
                <a:cubicBezTo>
                  <a:pt x="88" y="265"/>
                  <a:pt x="66" y="265"/>
                  <a:pt x="47" y="259"/>
                </a:cubicBezTo>
                <a:cubicBezTo>
                  <a:pt x="52" y="285"/>
                  <a:pt x="58" y="306"/>
                  <a:pt x="61" y="328"/>
                </a:cubicBezTo>
                <a:close/>
                <a:moveTo>
                  <a:pt x="259" y="223"/>
                </a:moveTo>
                <a:cubicBezTo>
                  <a:pt x="259" y="223"/>
                  <a:pt x="259" y="223"/>
                  <a:pt x="259" y="223"/>
                </a:cubicBezTo>
                <a:cubicBezTo>
                  <a:pt x="263" y="220"/>
                  <a:pt x="270" y="218"/>
                  <a:pt x="269" y="211"/>
                </a:cubicBezTo>
                <a:cubicBezTo>
                  <a:pt x="264" y="214"/>
                  <a:pt x="259" y="217"/>
                  <a:pt x="259" y="223"/>
                </a:cubicBezTo>
                <a:close/>
                <a:moveTo>
                  <a:pt x="357" y="205"/>
                </a:moveTo>
                <a:cubicBezTo>
                  <a:pt x="357" y="205"/>
                  <a:pt x="357" y="205"/>
                  <a:pt x="357" y="205"/>
                </a:cubicBezTo>
                <a:cubicBezTo>
                  <a:pt x="362" y="204"/>
                  <a:pt x="362" y="199"/>
                  <a:pt x="362" y="195"/>
                </a:cubicBezTo>
                <a:cubicBezTo>
                  <a:pt x="360" y="195"/>
                  <a:pt x="360" y="193"/>
                  <a:pt x="357" y="194"/>
                </a:cubicBezTo>
                <a:cubicBezTo>
                  <a:pt x="359" y="199"/>
                  <a:pt x="355" y="200"/>
                  <a:pt x="357" y="205"/>
                </a:cubicBezTo>
                <a:close/>
                <a:moveTo>
                  <a:pt x="345" y="219"/>
                </a:moveTo>
                <a:cubicBezTo>
                  <a:pt x="345" y="219"/>
                  <a:pt x="345" y="219"/>
                  <a:pt x="345" y="219"/>
                </a:cubicBezTo>
                <a:cubicBezTo>
                  <a:pt x="352" y="216"/>
                  <a:pt x="355" y="199"/>
                  <a:pt x="350" y="197"/>
                </a:cubicBezTo>
                <a:cubicBezTo>
                  <a:pt x="350" y="205"/>
                  <a:pt x="347" y="211"/>
                  <a:pt x="345" y="219"/>
                </a:cubicBezTo>
                <a:close/>
                <a:moveTo>
                  <a:pt x="106" y="259"/>
                </a:moveTo>
                <a:cubicBezTo>
                  <a:pt x="106" y="259"/>
                  <a:pt x="106" y="259"/>
                  <a:pt x="106" y="259"/>
                </a:cubicBezTo>
                <a:cubicBezTo>
                  <a:pt x="109" y="261"/>
                  <a:pt x="117" y="260"/>
                  <a:pt x="114" y="254"/>
                </a:cubicBezTo>
                <a:cubicBezTo>
                  <a:pt x="110" y="255"/>
                  <a:pt x="105" y="255"/>
                  <a:pt x="106" y="259"/>
                </a:cubicBezTo>
                <a:close/>
                <a:moveTo>
                  <a:pt x="275" y="228"/>
                </a:moveTo>
                <a:cubicBezTo>
                  <a:pt x="275" y="228"/>
                  <a:pt x="275" y="228"/>
                  <a:pt x="275" y="228"/>
                </a:cubicBezTo>
                <a:cubicBezTo>
                  <a:pt x="280" y="230"/>
                  <a:pt x="287" y="225"/>
                  <a:pt x="284" y="218"/>
                </a:cubicBezTo>
                <a:cubicBezTo>
                  <a:pt x="278" y="219"/>
                  <a:pt x="274" y="222"/>
                  <a:pt x="275" y="228"/>
                </a:cubicBezTo>
                <a:close/>
                <a:moveTo>
                  <a:pt x="119" y="260"/>
                </a:moveTo>
                <a:cubicBezTo>
                  <a:pt x="119" y="260"/>
                  <a:pt x="119" y="260"/>
                  <a:pt x="119" y="260"/>
                </a:cubicBezTo>
                <a:cubicBezTo>
                  <a:pt x="120" y="259"/>
                  <a:pt x="122" y="259"/>
                  <a:pt x="123" y="259"/>
                </a:cubicBezTo>
                <a:cubicBezTo>
                  <a:pt x="123" y="258"/>
                  <a:pt x="123" y="257"/>
                  <a:pt x="122" y="256"/>
                </a:cubicBezTo>
                <a:cubicBezTo>
                  <a:pt x="121" y="256"/>
                  <a:pt x="119" y="256"/>
                  <a:pt x="118" y="257"/>
                </a:cubicBezTo>
                <a:cubicBezTo>
                  <a:pt x="118" y="258"/>
                  <a:pt x="118" y="259"/>
                  <a:pt x="119" y="260"/>
                </a:cubicBezTo>
                <a:close/>
                <a:moveTo>
                  <a:pt x="130" y="259"/>
                </a:moveTo>
                <a:cubicBezTo>
                  <a:pt x="130" y="259"/>
                  <a:pt x="130" y="259"/>
                  <a:pt x="130" y="259"/>
                </a:cubicBezTo>
                <a:cubicBezTo>
                  <a:pt x="132" y="258"/>
                  <a:pt x="134" y="258"/>
                  <a:pt x="136" y="258"/>
                </a:cubicBezTo>
                <a:cubicBezTo>
                  <a:pt x="135" y="252"/>
                  <a:pt x="127" y="253"/>
                  <a:pt x="130" y="259"/>
                </a:cubicBezTo>
                <a:close/>
                <a:moveTo>
                  <a:pt x="249" y="232"/>
                </a:moveTo>
                <a:cubicBezTo>
                  <a:pt x="249" y="232"/>
                  <a:pt x="249" y="232"/>
                  <a:pt x="249" y="232"/>
                </a:cubicBezTo>
                <a:cubicBezTo>
                  <a:pt x="246" y="233"/>
                  <a:pt x="245" y="231"/>
                  <a:pt x="242" y="231"/>
                </a:cubicBezTo>
                <a:cubicBezTo>
                  <a:pt x="241" y="236"/>
                  <a:pt x="250" y="234"/>
                  <a:pt x="249" y="232"/>
                </a:cubicBezTo>
                <a:close/>
                <a:moveTo>
                  <a:pt x="364" y="246"/>
                </a:moveTo>
                <a:cubicBezTo>
                  <a:pt x="364" y="246"/>
                  <a:pt x="364" y="246"/>
                  <a:pt x="364" y="246"/>
                </a:cubicBezTo>
                <a:cubicBezTo>
                  <a:pt x="368" y="236"/>
                  <a:pt x="372" y="226"/>
                  <a:pt x="373" y="214"/>
                </a:cubicBezTo>
                <a:cubicBezTo>
                  <a:pt x="372" y="213"/>
                  <a:pt x="371" y="213"/>
                  <a:pt x="370" y="214"/>
                </a:cubicBezTo>
                <a:cubicBezTo>
                  <a:pt x="368" y="224"/>
                  <a:pt x="357" y="235"/>
                  <a:pt x="364" y="246"/>
                </a:cubicBezTo>
                <a:close/>
                <a:moveTo>
                  <a:pt x="391" y="231"/>
                </a:moveTo>
                <a:cubicBezTo>
                  <a:pt x="391" y="231"/>
                  <a:pt x="391" y="231"/>
                  <a:pt x="391" y="231"/>
                </a:cubicBezTo>
                <a:cubicBezTo>
                  <a:pt x="391" y="227"/>
                  <a:pt x="385" y="218"/>
                  <a:pt x="381" y="214"/>
                </a:cubicBezTo>
                <a:cubicBezTo>
                  <a:pt x="384" y="219"/>
                  <a:pt x="383" y="232"/>
                  <a:pt x="391" y="231"/>
                </a:cubicBezTo>
                <a:close/>
                <a:moveTo>
                  <a:pt x="123" y="281"/>
                </a:moveTo>
                <a:cubicBezTo>
                  <a:pt x="123" y="281"/>
                  <a:pt x="123" y="281"/>
                  <a:pt x="123" y="281"/>
                </a:cubicBezTo>
                <a:cubicBezTo>
                  <a:pt x="123" y="279"/>
                  <a:pt x="124" y="277"/>
                  <a:pt x="127" y="277"/>
                </a:cubicBezTo>
                <a:cubicBezTo>
                  <a:pt x="129" y="281"/>
                  <a:pt x="125" y="285"/>
                  <a:pt x="131" y="286"/>
                </a:cubicBezTo>
                <a:cubicBezTo>
                  <a:pt x="132" y="283"/>
                  <a:pt x="128" y="278"/>
                  <a:pt x="128" y="272"/>
                </a:cubicBezTo>
                <a:cubicBezTo>
                  <a:pt x="126" y="272"/>
                  <a:pt x="125" y="271"/>
                  <a:pt x="123" y="271"/>
                </a:cubicBezTo>
                <a:cubicBezTo>
                  <a:pt x="123" y="274"/>
                  <a:pt x="118" y="280"/>
                  <a:pt x="123" y="281"/>
                </a:cubicBezTo>
                <a:close/>
                <a:moveTo>
                  <a:pt x="356" y="237"/>
                </a:moveTo>
                <a:cubicBezTo>
                  <a:pt x="356" y="237"/>
                  <a:pt x="356" y="237"/>
                  <a:pt x="356" y="237"/>
                </a:cubicBezTo>
                <a:cubicBezTo>
                  <a:pt x="361" y="237"/>
                  <a:pt x="361" y="228"/>
                  <a:pt x="358" y="227"/>
                </a:cubicBezTo>
                <a:cubicBezTo>
                  <a:pt x="357" y="230"/>
                  <a:pt x="356" y="234"/>
                  <a:pt x="356" y="237"/>
                </a:cubicBezTo>
                <a:close/>
                <a:moveTo>
                  <a:pt x="369" y="253"/>
                </a:moveTo>
                <a:cubicBezTo>
                  <a:pt x="369" y="253"/>
                  <a:pt x="369" y="253"/>
                  <a:pt x="369" y="253"/>
                </a:cubicBezTo>
                <a:cubicBezTo>
                  <a:pt x="376" y="252"/>
                  <a:pt x="373" y="244"/>
                  <a:pt x="375" y="239"/>
                </a:cubicBezTo>
                <a:cubicBezTo>
                  <a:pt x="376" y="236"/>
                  <a:pt x="383" y="225"/>
                  <a:pt x="375" y="225"/>
                </a:cubicBezTo>
                <a:cubicBezTo>
                  <a:pt x="372" y="234"/>
                  <a:pt x="368" y="242"/>
                  <a:pt x="369" y="253"/>
                </a:cubicBezTo>
                <a:close/>
                <a:moveTo>
                  <a:pt x="375" y="261"/>
                </a:moveTo>
                <a:cubicBezTo>
                  <a:pt x="375" y="261"/>
                  <a:pt x="375" y="261"/>
                  <a:pt x="375" y="261"/>
                </a:cubicBezTo>
                <a:cubicBezTo>
                  <a:pt x="380" y="258"/>
                  <a:pt x="388" y="238"/>
                  <a:pt x="381" y="236"/>
                </a:cubicBezTo>
                <a:cubicBezTo>
                  <a:pt x="380" y="245"/>
                  <a:pt x="374" y="251"/>
                  <a:pt x="375" y="261"/>
                </a:cubicBezTo>
                <a:close/>
                <a:moveTo>
                  <a:pt x="402" y="252"/>
                </a:moveTo>
                <a:cubicBezTo>
                  <a:pt x="402" y="252"/>
                  <a:pt x="402" y="252"/>
                  <a:pt x="402" y="252"/>
                </a:cubicBezTo>
                <a:cubicBezTo>
                  <a:pt x="402" y="245"/>
                  <a:pt x="398" y="237"/>
                  <a:pt x="393" y="234"/>
                </a:cubicBezTo>
                <a:cubicBezTo>
                  <a:pt x="389" y="239"/>
                  <a:pt x="395" y="252"/>
                  <a:pt x="402" y="252"/>
                </a:cubicBezTo>
                <a:close/>
                <a:moveTo>
                  <a:pt x="383" y="275"/>
                </a:moveTo>
                <a:cubicBezTo>
                  <a:pt x="383" y="275"/>
                  <a:pt x="383" y="275"/>
                  <a:pt x="383" y="275"/>
                </a:cubicBezTo>
                <a:cubicBezTo>
                  <a:pt x="383" y="269"/>
                  <a:pt x="385" y="264"/>
                  <a:pt x="385" y="258"/>
                </a:cubicBezTo>
                <a:cubicBezTo>
                  <a:pt x="387" y="255"/>
                  <a:pt x="395" y="245"/>
                  <a:pt x="387" y="244"/>
                </a:cubicBezTo>
                <a:cubicBezTo>
                  <a:pt x="387" y="254"/>
                  <a:pt x="374" y="268"/>
                  <a:pt x="383" y="275"/>
                </a:cubicBezTo>
                <a:close/>
                <a:moveTo>
                  <a:pt x="134" y="315"/>
                </a:moveTo>
                <a:cubicBezTo>
                  <a:pt x="134" y="315"/>
                  <a:pt x="134" y="315"/>
                  <a:pt x="134" y="315"/>
                </a:cubicBezTo>
                <a:cubicBezTo>
                  <a:pt x="133" y="310"/>
                  <a:pt x="143" y="306"/>
                  <a:pt x="137" y="302"/>
                </a:cubicBezTo>
                <a:cubicBezTo>
                  <a:pt x="137" y="306"/>
                  <a:pt x="129" y="312"/>
                  <a:pt x="134" y="315"/>
                </a:cubicBezTo>
                <a:close/>
                <a:moveTo>
                  <a:pt x="138" y="341"/>
                </a:moveTo>
                <a:cubicBezTo>
                  <a:pt x="138" y="341"/>
                  <a:pt x="138" y="341"/>
                  <a:pt x="138" y="341"/>
                </a:cubicBezTo>
                <a:cubicBezTo>
                  <a:pt x="140" y="340"/>
                  <a:pt x="139" y="328"/>
                  <a:pt x="134" y="331"/>
                </a:cubicBezTo>
                <a:cubicBezTo>
                  <a:pt x="132" y="332"/>
                  <a:pt x="133" y="344"/>
                  <a:pt x="138" y="341"/>
                </a:cubicBezTo>
                <a:close/>
                <a:moveTo>
                  <a:pt x="285" y="311"/>
                </a:moveTo>
                <a:cubicBezTo>
                  <a:pt x="285" y="311"/>
                  <a:pt x="285" y="311"/>
                  <a:pt x="285" y="311"/>
                </a:cubicBezTo>
                <a:cubicBezTo>
                  <a:pt x="287" y="307"/>
                  <a:pt x="284" y="306"/>
                  <a:pt x="280" y="305"/>
                </a:cubicBezTo>
                <a:cubicBezTo>
                  <a:pt x="281" y="309"/>
                  <a:pt x="282" y="311"/>
                  <a:pt x="285" y="311"/>
                </a:cubicBezTo>
                <a:close/>
              </a:path>
            </a:pathLst>
          </a:custGeom>
          <a:solidFill>
            <a:srgbClr val="8AC0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0" cap="none" spc="0" normalizeH="0" baseline="0" noProof="0"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4755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5E8071-1EE2-3C3E-F3AF-03E4C38CDF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17" b="98695" l="30019" r="57772">
                        <a14:foregroundMark x1="48332" y1="27243" x2="48332" y2="27243"/>
                        <a14:foregroundMark x1="32914" y1="40620" x2="32914" y2="40620"/>
                        <a14:foregroundMark x1="41473" y1="27243" x2="41473" y2="27243"/>
                        <a14:foregroundMark x1="41347" y1="26917" x2="41347" y2="26917"/>
                        <a14:foregroundMark x1="49339" y1="28222" x2="49339" y2="28222"/>
                        <a14:foregroundMark x1="57898" y1="71126" x2="57898" y2="71126"/>
                        <a14:foregroundMark x1="43235" y1="98858" x2="43235" y2="98858"/>
                        <a14:foregroundMark x1="32033" y1="80914" x2="32033" y2="80914"/>
                        <a14:foregroundMark x1="30019" y1="61990" x2="30019" y2="61990"/>
                      </a14:backgroundRemoval>
                    </a14:imgEffect>
                  </a14:imgLayer>
                </a14:imgProps>
              </a:ext>
            </a:extLst>
          </a:blip>
          <a:srcRect l="28227" t="22116" r="40058"/>
          <a:stretch/>
        </p:blipFill>
        <p:spPr>
          <a:xfrm>
            <a:off x="4099560" y="1997423"/>
            <a:ext cx="3840480" cy="36383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CACC01-35BF-B8D5-3862-100D6F7150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307" b="87113" l="4154" r="28257">
                        <a14:foregroundMark x1="7237" y1="52202" x2="7237" y2="52202"/>
                        <a14:foregroundMark x1="6104" y1="45677" x2="5853" y2="62643"/>
                        <a14:foregroundMark x1="5475" y1="42088" x2="5475" y2="42088"/>
                        <a14:foregroundMark x1="14412" y1="25122" x2="9629" y2="30343"/>
                        <a14:foregroundMark x1="9629" y1="30343" x2="6167" y2="39152"/>
                        <a14:foregroundMark x1="6167" y1="39152" x2="4662" y2="50858"/>
                        <a14:foregroundMark x1="4579" y1="57718" x2="4634" y2="64526"/>
                        <a14:foregroundMark x1="7887" y1="78495" x2="12838" y2="84992"/>
                        <a14:foregroundMark x1="12838" y1="84992" x2="17068" y2="86752"/>
                        <a14:foregroundMark x1="26742" y1="71420" x2="28492" y2="53635"/>
                        <a14:foregroundMark x1="22971" y1="29398" x2="14789" y2="24470"/>
                        <a14:foregroundMark x1="14789" y1="24470" x2="10699" y2="28222"/>
                        <a14:foregroundMark x1="10699" y1="28222" x2="10636" y2="28385"/>
                        <a14:foregroundMark x1="5349" y1="44372" x2="4430" y2="50873"/>
                        <a14:foregroundMark x1="7871" y1="78528" x2="16669" y2="84720"/>
                        <a14:foregroundMark x1="17300" y1="85015" x2="18817" y2="85155"/>
                        <a14:foregroundMark x1="27097" y1="70500" x2="28257" y2="59380"/>
                        <a14:foregroundMark x1="28257" y1="59380" x2="27895" y2="53866"/>
                        <a14:foregroundMark x1="22464" y1="30508" x2="17747" y2="25775"/>
                        <a14:foregroundMark x1="17747" y1="25775" x2="13719" y2="25122"/>
                        <a14:foregroundMark x1="13719" y1="25122" x2="9817" y2="29853"/>
                        <a14:foregroundMark x1="9817" y1="29853" x2="6734" y2="38173"/>
                        <a14:foregroundMark x1="8206" y1="77846" x2="9440" y2="81240"/>
                        <a14:foregroundMark x1="9440" y1="81240" x2="13090" y2="85808"/>
                        <a14:foregroundMark x1="13090" y1="85808" x2="17090" y2="86832"/>
                        <a14:foregroundMark x1="21082" y1="39152" x2="21082" y2="54486"/>
                        <a14:foregroundMark x1="4342" y1="52039" x2="4468" y2="60848"/>
                        <a14:foregroundMark x1="4594" y1="58891" x2="4972" y2="65905"/>
                        <a14:foregroundMark x1="4720" y1="64927" x2="5286" y2="69331"/>
                        <a14:foregroundMark x1="5412" y1="68026" x2="6293" y2="72920"/>
                        <a14:foregroundMark x1="26117" y1="74551" x2="23914" y2="79119"/>
                        <a14:foregroundMark x1="25110" y1="76346" x2="23285" y2="80914"/>
                        <a14:backgroundMark x1="5831" y1="73443" x2="7111" y2="78303"/>
                        <a14:backgroundMark x1="4028" y1="50897" x2="4039" y2="52068"/>
                        <a14:backgroundMark x1="7174" y1="77325" x2="7741" y2="78793"/>
                        <a14:backgroundMark x1="17747" y1="87928" x2="22152" y2="85155"/>
                        <a14:backgroundMark x1="26183" y1="74706" x2="27187" y2="72104"/>
                        <a14:backgroundMark x1="22152" y1="85155" x2="23564" y2="81495"/>
                        <a14:backgroundMark x1="17747" y1="87602" x2="17747" y2="87602"/>
                        <a14:backgroundMark x1="17936" y1="87276" x2="17306" y2="87602"/>
                        <a14:backgroundMark x1="28634" y1="50245" x2="28823" y2="53507"/>
                        <a14:backgroundMark x1="23285" y1="28711" x2="26683" y2="36542"/>
                        <a14:backgroundMark x1="26683" y1="36542" x2="27627" y2="40620"/>
                        <a14:backgroundMark x1="27250" y1="40457" x2="28823" y2="50897"/>
                        <a14:backgroundMark x1="28823" y1="50897" x2="28823" y2="51876"/>
                      </a14:backgroundRemoval>
                    </a14:imgEffect>
                  </a14:imgLayer>
                </a14:imgProps>
              </a:ext>
            </a:extLst>
          </a:blip>
          <a:srcRect l="2552" t="16570" r="70605" b="5546"/>
          <a:stretch/>
        </p:blipFill>
        <p:spPr>
          <a:xfrm>
            <a:off x="529065" y="2849880"/>
            <a:ext cx="3250455" cy="3638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7DFFCB-6D33-5D89-F622-19DAE48E1E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78" b="86297" l="59346" r="88295">
                        <a14:foregroundMark x1="75960" y1="12398" x2="75960" y2="12398"/>
                        <a14:foregroundMark x1="76211" y1="13051" x2="76211" y2="13051"/>
                        <a14:foregroundMark x1="65324" y1="19902" x2="65324" y2="19902"/>
                        <a14:foregroundMark x1="59471" y1="49592" x2="59471" y2="49592"/>
                        <a14:foregroundMark x1="67464" y1="82871" x2="67464" y2="82871"/>
                        <a14:foregroundMark x1="74386" y1="86623" x2="74386" y2="86623"/>
                        <a14:foregroundMark x1="68722" y1="7667" x2="68722" y2="7667"/>
                        <a14:foregroundMark x1="68219" y1="4078" x2="68219" y2="4078"/>
                      </a14:backgroundRemoval>
                    </a14:imgEffect>
                  </a14:imgLayer>
                </a14:imgProps>
              </a:ext>
            </a:extLst>
          </a:blip>
          <a:srcRect l="58684" r="8342" b="10526"/>
          <a:stretch/>
        </p:blipFill>
        <p:spPr>
          <a:xfrm>
            <a:off x="7940040" y="2308454"/>
            <a:ext cx="3992880" cy="41797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965BF5-C410-B040-FCBF-5445918A2B92}"/>
              </a:ext>
            </a:extLst>
          </p:cNvPr>
          <p:cNvGrpSpPr/>
          <p:nvPr/>
        </p:nvGrpSpPr>
        <p:grpSpPr>
          <a:xfrm>
            <a:off x="3135463" y="315427"/>
            <a:ext cx="6418699" cy="1489189"/>
            <a:chOff x="3181183" y="266977"/>
            <a:chExt cx="6418699" cy="1489189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8877D728-0C42-5C2E-616E-9978507E8647}"/>
                </a:ext>
              </a:extLst>
            </p:cNvPr>
            <p:cNvSpPr txBox="1">
              <a:spLocks/>
            </p:cNvSpPr>
            <p:nvPr/>
          </p:nvSpPr>
          <p:spPr>
            <a:xfrm>
              <a:off x="3181183" y="389026"/>
              <a:ext cx="6418699" cy="136714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0" dirty="0" err="1">
                  <a:ln w="190500">
                    <a:solidFill>
                      <a:schemeClr val="bg1"/>
                    </a:solidFill>
                  </a:ln>
                  <a:gradFill>
                    <a:gsLst>
                      <a:gs pos="12000">
                        <a:srgbClr val="FFC000"/>
                      </a:gs>
                      <a:gs pos="29000">
                        <a:schemeClr val="accent1">
                          <a:lumMod val="45000"/>
                          <a:lumOff val="55000"/>
                        </a:schemeClr>
                      </a:gs>
                      <a:gs pos="57000">
                        <a:srgbClr val="FF0000"/>
                      </a:gs>
                      <a:gs pos="78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>
                    <a:glow rad="190500">
                      <a:schemeClr val="bg1">
                        <a:alpha val="40000"/>
                      </a:schemeClr>
                    </a:glow>
                  </a:effectLst>
                  <a:latin typeface="#9Slide06 SVNFreestyle" pitchFamily="2" charset="0"/>
                </a:rPr>
                <a:t>Bé</a:t>
              </a:r>
              <a:r>
                <a:rPr lang="en-US" sz="12000" dirty="0">
                  <a:ln w="190500">
                    <a:solidFill>
                      <a:schemeClr val="bg1"/>
                    </a:solidFill>
                  </a:ln>
                  <a:gradFill>
                    <a:gsLst>
                      <a:gs pos="12000">
                        <a:srgbClr val="FFC000"/>
                      </a:gs>
                      <a:gs pos="29000">
                        <a:schemeClr val="accent1">
                          <a:lumMod val="45000"/>
                          <a:lumOff val="55000"/>
                        </a:schemeClr>
                      </a:gs>
                      <a:gs pos="57000">
                        <a:srgbClr val="FF0000"/>
                      </a:gs>
                      <a:gs pos="78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>
                    <a:glow rad="190500">
                      <a:schemeClr val="bg1">
                        <a:alpha val="40000"/>
                      </a:schemeClr>
                    </a:glow>
                  </a:effectLst>
                  <a:latin typeface="#9Slide06 SVNFreestyle" pitchFamily="2" charset="0"/>
                </a:rPr>
                <a:t> </a:t>
              </a:r>
              <a:r>
                <a:rPr lang="en-US" sz="12000" dirty="0" err="1">
                  <a:ln w="190500">
                    <a:solidFill>
                      <a:schemeClr val="bg1"/>
                    </a:solidFill>
                  </a:ln>
                  <a:gradFill>
                    <a:gsLst>
                      <a:gs pos="12000">
                        <a:srgbClr val="FFC000"/>
                      </a:gs>
                      <a:gs pos="29000">
                        <a:schemeClr val="accent1">
                          <a:lumMod val="45000"/>
                          <a:lumOff val="55000"/>
                        </a:schemeClr>
                      </a:gs>
                      <a:gs pos="57000">
                        <a:srgbClr val="FF0000"/>
                      </a:gs>
                      <a:gs pos="78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>
                    <a:glow rad="190500">
                      <a:schemeClr val="bg1">
                        <a:alpha val="40000"/>
                      </a:schemeClr>
                    </a:glow>
                  </a:effectLst>
                  <a:latin typeface="#9Slide06 SVNFreestyle" pitchFamily="2" charset="0"/>
                </a:rPr>
                <a:t>khéo</a:t>
              </a:r>
              <a:r>
                <a:rPr lang="en-US" sz="12000" dirty="0">
                  <a:ln w="190500">
                    <a:solidFill>
                      <a:schemeClr val="bg1"/>
                    </a:solidFill>
                  </a:ln>
                  <a:gradFill>
                    <a:gsLst>
                      <a:gs pos="12000">
                        <a:srgbClr val="FFC000"/>
                      </a:gs>
                      <a:gs pos="29000">
                        <a:schemeClr val="accent1">
                          <a:lumMod val="45000"/>
                          <a:lumOff val="55000"/>
                        </a:schemeClr>
                      </a:gs>
                      <a:gs pos="57000">
                        <a:srgbClr val="FF0000"/>
                      </a:gs>
                      <a:gs pos="78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>
                    <a:glow rad="190500">
                      <a:schemeClr val="bg1">
                        <a:alpha val="40000"/>
                      </a:schemeClr>
                    </a:glow>
                  </a:effectLst>
                  <a:latin typeface="#9Slide06 SVNFreestyle" pitchFamily="2" charset="0"/>
                </a:rPr>
                <a:t> </a:t>
              </a:r>
              <a:r>
                <a:rPr lang="en-US" sz="12000" dirty="0" err="1">
                  <a:ln w="190500">
                    <a:solidFill>
                      <a:schemeClr val="bg1"/>
                    </a:solidFill>
                  </a:ln>
                  <a:gradFill>
                    <a:gsLst>
                      <a:gs pos="12000">
                        <a:srgbClr val="FFC000"/>
                      </a:gs>
                      <a:gs pos="29000">
                        <a:schemeClr val="accent1">
                          <a:lumMod val="45000"/>
                          <a:lumOff val="55000"/>
                        </a:schemeClr>
                      </a:gs>
                      <a:gs pos="57000">
                        <a:srgbClr val="FF0000"/>
                      </a:gs>
                      <a:gs pos="78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>
                    <a:glow rad="190500">
                      <a:schemeClr val="bg1">
                        <a:alpha val="40000"/>
                      </a:schemeClr>
                    </a:glow>
                  </a:effectLst>
                  <a:latin typeface="#9Slide06 SVNFreestyle" pitchFamily="2" charset="0"/>
                </a:rPr>
                <a:t>tay</a:t>
              </a:r>
              <a:endParaRPr lang="en-US" sz="12000" dirty="0">
                <a:ln w="190500">
                  <a:solidFill>
                    <a:schemeClr val="bg1"/>
                  </a:solidFill>
                </a:ln>
                <a:gradFill>
                  <a:gsLst>
                    <a:gs pos="12000">
                      <a:srgbClr val="FFC000"/>
                    </a:gs>
                    <a:gs pos="29000">
                      <a:schemeClr val="accent1">
                        <a:lumMod val="45000"/>
                        <a:lumOff val="55000"/>
                      </a:schemeClr>
                    </a:gs>
                    <a:gs pos="57000">
                      <a:srgbClr val="FF0000"/>
                    </a:gs>
                    <a:gs pos="7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glow rad="190500">
                    <a:schemeClr val="bg1">
                      <a:alpha val="40000"/>
                    </a:schemeClr>
                  </a:glow>
                </a:effectLst>
                <a:latin typeface="#9Slide06 SVNFreestyle" pitchFamily="2" charset="0"/>
              </a:endParaRP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BD04730E-5E63-DD9A-775B-700B07D96303}"/>
                </a:ext>
              </a:extLst>
            </p:cNvPr>
            <p:cNvSpPr txBox="1">
              <a:spLocks/>
            </p:cNvSpPr>
            <p:nvPr/>
          </p:nvSpPr>
          <p:spPr>
            <a:xfrm>
              <a:off x="3181183" y="266977"/>
              <a:ext cx="6418699" cy="136714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0" dirty="0" err="1">
                  <a:gradFill>
                    <a:gsLst>
                      <a:gs pos="12000">
                        <a:srgbClr val="FFC000"/>
                      </a:gs>
                      <a:gs pos="29000">
                        <a:schemeClr val="accent1">
                          <a:lumMod val="45000"/>
                          <a:lumOff val="55000"/>
                        </a:schemeClr>
                      </a:gs>
                      <a:gs pos="57000">
                        <a:srgbClr val="FF0000"/>
                      </a:gs>
                      <a:gs pos="78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>
                    <a:glow rad="190500">
                      <a:schemeClr val="bg1">
                        <a:alpha val="40000"/>
                      </a:schemeClr>
                    </a:glow>
                  </a:effectLst>
                  <a:latin typeface="#9Slide06 SVNFreestyle" pitchFamily="2" charset="0"/>
                </a:rPr>
                <a:t>Bé</a:t>
              </a:r>
              <a:r>
                <a:rPr lang="en-US" sz="12000" dirty="0">
                  <a:gradFill>
                    <a:gsLst>
                      <a:gs pos="12000">
                        <a:srgbClr val="FFC000"/>
                      </a:gs>
                      <a:gs pos="29000">
                        <a:schemeClr val="accent1">
                          <a:lumMod val="45000"/>
                          <a:lumOff val="55000"/>
                        </a:schemeClr>
                      </a:gs>
                      <a:gs pos="57000">
                        <a:srgbClr val="FF0000"/>
                      </a:gs>
                      <a:gs pos="78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>
                    <a:glow rad="190500">
                      <a:schemeClr val="bg1">
                        <a:alpha val="40000"/>
                      </a:schemeClr>
                    </a:glow>
                  </a:effectLst>
                  <a:latin typeface="#9Slide06 SVNFreestyle" pitchFamily="2" charset="0"/>
                </a:rPr>
                <a:t> </a:t>
              </a:r>
              <a:r>
                <a:rPr lang="en-US" sz="12000" dirty="0" err="1">
                  <a:gradFill>
                    <a:gsLst>
                      <a:gs pos="12000">
                        <a:srgbClr val="FFC000"/>
                      </a:gs>
                      <a:gs pos="29000">
                        <a:schemeClr val="accent1">
                          <a:lumMod val="45000"/>
                          <a:lumOff val="55000"/>
                        </a:schemeClr>
                      </a:gs>
                      <a:gs pos="57000">
                        <a:srgbClr val="FF0000"/>
                      </a:gs>
                      <a:gs pos="78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>
                    <a:glow rad="190500">
                      <a:schemeClr val="bg1">
                        <a:alpha val="40000"/>
                      </a:schemeClr>
                    </a:glow>
                  </a:effectLst>
                  <a:latin typeface="#9Slide06 SVNFreestyle" pitchFamily="2" charset="0"/>
                </a:rPr>
                <a:t>khéo</a:t>
              </a:r>
              <a:r>
                <a:rPr lang="en-US" sz="12000" dirty="0">
                  <a:gradFill>
                    <a:gsLst>
                      <a:gs pos="12000">
                        <a:srgbClr val="FFC000"/>
                      </a:gs>
                      <a:gs pos="29000">
                        <a:schemeClr val="accent1">
                          <a:lumMod val="45000"/>
                          <a:lumOff val="55000"/>
                        </a:schemeClr>
                      </a:gs>
                      <a:gs pos="57000">
                        <a:srgbClr val="FF0000"/>
                      </a:gs>
                      <a:gs pos="78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>
                    <a:glow rad="190500">
                      <a:schemeClr val="bg1">
                        <a:alpha val="40000"/>
                      </a:schemeClr>
                    </a:glow>
                  </a:effectLst>
                  <a:latin typeface="#9Slide06 SVNFreestyle" pitchFamily="2" charset="0"/>
                </a:rPr>
                <a:t> </a:t>
              </a:r>
              <a:r>
                <a:rPr lang="en-US" sz="12000" dirty="0" err="1">
                  <a:gradFill>
                    <a:gsLst>
                      <a:gs pos="12000">
                        <a:srgbClr val="FFC000"/>
                      </a:gs>
                      <a:gs pos="29000">
                        <a:schemeClr val="accent1">
                          <a:lumMod val="45000"/>
                          <a:lumOff val="55000"/>
                        </a:schemeClr>
                      </a:gs>
                      <a:gs pos="57000">
                        <a:srgbClr val="FF0000"/>
                      </a:gs>
                      <a:gs pos="78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>
                    <a:glow rad="190500">
                      <a:schemeClr val="bg1">
                        <a:alpha val="40000"/>
                      </a:schemeClr>
                    </a:glow>
                  </a:effectLst>
                  <a:latin typeface="#9Slide06 SVNFreestyle" pitchFamily="2" charset="0"/>
                </a:rPr>
                <a:t>tay</a:t>
              </a:r>
              <a:endParaRPr lang="en-US" sz="12000" dirty="0">
                <a:gradFill>
                  <a:gsLst>
                    <a:gs pos="12000">
                      <a:srgbClr val="FFC000"/>
                    </a:gs>
                    <a:gs pos="29000">
                      <a:schemeClr val="accent1">
                        <a:lumMod val="45000"/>
                        <a:lumOff val="55000"/>
                      </a:schemeClr>
                    </a:gs>
                    <a:gs pos="57000">
                      <a:srgbClr val="FF0000"/>
                    </a:gs>
                    <a:gs pos="7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glow rad="190500">
                    <a:schemeClr val="bg1">
                      <a:alpha val="40000"/>
                    </a:schemeClr>
                  </a:glow>
                </a:effectLst>
                <a:latin typeface="#9Slide06 SVNFreestyl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146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0812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931</TotalTime>
  <Words>238</Words>
  <Application>Microsoft Office PowerPoint</Application>
  <PresentationFormat>Widescreen</PresentationFormat>
  <Paragraphs>34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SVN-Newton</vt:lpstr>
      <vt:lpstr>#9Slide06 SVNFreestyle</vt:lpstr>
      <vt:lpstr>#9Slide05 Aphrodite Pro</vt:lpstr>
      <vt:lpstr>Courier New</vt:lpstr>
      <vt:lpstr>Calibri</vt:lpstr>
      <vt:lpstr>Arial</vt:lpstr>
      <vt:lpstr>UTM Gradoo</vt:lpstr>
      <vt:lpstr>Times New Roman</vt:lpstr>
      <vt:lpstr>Wingdings</vt:lpstr>
      <vt:lpstr>字魂107号-萌趣欢乐体</vt:lpstr>
      <vt:lpstr>UVF Caviar Dreams</vt:lpstr>
      <vt:lpstr>Calibri Light</vt:lpstr>
      <vt:lpstr>Cambria</vt:lpstr>
      <vt:lpstr>等线</vt:lpstr>
      <vt:lpstr>#9Slide07 HoneyCream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1008121</dc:title>
  <dc:creator>MANG NON</dc:creator>
  <cp:keywords>Mangnon</cp:keywords>
  <cp:lastModifiedBy>Vip855</cp:lastModifiedBy>
  <cp:revision>35</cp:revision>
  <dcterms:created xsi:type="dcterms:W3CDTF">2017-08-18T03:02:00Z</dcterms:created>
  <dcterms:modified xsi:type="dcterms:W3CDTF">2025-10-15T07:18:54Z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2022-09-12T05:55:29Z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cd62c021-a23c-4851-ac71-bde1e817ed29</vt:lpwstr>
  </property>
  <property fmtid="{D5CDD505-2E9C-101B-9397-08002B2CF9AE}" pid="8" name="MSIP_Label_defa4170-0d19-0005-0004-bc88714345d2_ActionId">
    <vt:lpwstr>4c60d288-f1ac-484f-a8bf-dbe94d9d0dbd</vt:lpwstr>
  </property>
  <property fmtid="{D5CDD505-2E9C-101B-9397-08002B2CF9AE}" pid="9" name="MSIP_Label_defa4170-0d19-0005-0004-bc88714345d2_ContentBits">
    <vt:lpwstr>0</vt:lpwstr>
  </property>
</Properties>
</file>