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64" r:id="rId2"/>
  </p:sldMasterIdLst>
  <p:notesMasterIdLst>
    <p:notesMasterId r:id="rId12"/>
  </p:notesMasterIdLst>
  <p:sldIdLst>
    <p:sldId id="394" r:id="rId3"/>
    <p:sldId id="429" r:id="rId4"/>
    <p:sldId id="447" r:id="rId5"/>
    <p:sldId id="263" r:id="rId6"/>
    <p:sldId id="430" r:id="rId7"/>
    <p:sldId id="450" r:id="rId8"/>
    <p:sldId id="451" r:id="rId9"/>
    <p:sldId id="444" r:id="rId10"/>
    <p:sldId id="417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#9Slide05 Aphrodite Pro" panose="020B0604020202020204" charset="0"/>
      <p:regular r:id="rId15"/>
    </p:embeddedFont>
    <p:embeddedFont>
      <p:font typeface="#9Slide05 Bodega Script" panose="020B0604020202020204" charset="0"/>
      <p:regular r:id="rId16"/>
    </p:embeddedFont>
    <p:embeddedFont>
      <p:font typeface="#9Slide07 HoneyCream" panose="020B0604020202020204" charset="0"/>
      <p:regular r:id="rId17"/>
    </p:embeddedFont>
    <p:embeddedFont>
      <p:font typeface="Circle3D" panose="020B0604020202020204" charset="0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965"/>
    <a:srgbClr val="F88F96"/>
    <a:srgbClr val="F99102"/>
    <a:srgbClr val="FEBF2C"/>
    <a:srgbClr val="FFC102"/>
    <a:srgbClr val="005A9A"/>
    <a:srgbClr val="A71B26"/>
    <a:srgbClr val="F2F2F2"/>
    <a:srgbClr val="C9212D"/>
    <a:srgbClr val="E12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41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80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1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8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10386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7739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12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B4D50A-39C0-6D3D-ED69-A8055E03B69A}"/>
              </a:ext>
            </a:extLst>
          </p:cNvPr>
          <p:cNvSpPr txBox="1">
            <a:spLocks/>
          </p:cNvSpPr>
          <p:nvPr userDrawn="1"/>
        </p:nvSpPr>
        <p:spPr>
          <a:xfrm>
            <a:off x="9891533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3200" dirty="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35E2B3-3CD5-0F97-0832-F3B773D7F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FB013D5-0FD8-FCE1-81A2-FCB0D5FE6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6" name="TextBox 3">
            <a:extLst>
              <a:ext uri="{FF2B5EF4-FFF2-40B4-BE49-F238E27FC236}">
                <a16:creationId xmlns:a16="http://schemas.microsoft.com/office/drawing/2014/main" id="{CB048A8B-4C3E-3D4B-0F73-61DA59DC699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4A2E2FC-26C3-012C-F753-794096166BE9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28D24F-B0B9-C93B-D04B-652D22494F2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6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1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233"/>
          <a:stretch/>
        </p:blipFill>
        <p:spPr>
          <a:xfrm>
            <a:off x="-531" y="-47743"/>
            <a:ext cx="12192529" cy="68890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20461"/>
            <a:ext cx="3423684" cy="2826737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469473" y="2419161"/>
            <a:ext cx="3771839" cy="133610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10304516" y="3429000"/>
            <a:ext cx="1954079" cy="37840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4016" y="3798528"/>
            <a:ext cx="3802300" cy="380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F3C2-CA19-383B-1970-6475F6CB3E87}"/>
              </a:ext>
            </a:extLst>
          </p:cNvPr>
          <p:cNvSpPr txBox="1"/>
          <p:nvPr/>
        </p:nvSpPr>
        <p:spPr>
          <a:xfrm>
            <a:off x="2295408" y="1422498"/>
            <a:ext cx="7600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8800" b="1" kern="0" dirty="0"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Kính trọng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CC6BE-EB74-408F-FDA0-A589F424E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9051" y="2021655"/>
            <a:ext cx="952326" cy="925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91CBC-20FD-53F1-85C2-B93543E35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637" y="4709691"/>
            <a:ext cx="1151745" cy="1119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E3FD9-F2F9-7952-2EC0-E30F33F75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126" y="2145773"/>
            <a:ext cx="952326" cy="925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064EC0-305D-7635-FDE0-E4FE6C9242FA}"/>
              </a:ext>
            </a:extLst>
          </p:cNvPr>
          <p:cNvSpPr txBox="1"/>
          <p:nvPr/>
        </p:nvSpPr>
        <p:spPr>
          <a:xfrm>
            <a:off x="8230063" y="4684015"/>
            <a:ext cx="7600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6000" b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Tiết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0F54E-A371-BB00-692B-6D47504CBEF8}"/>
              </a:ext>
            </a:extLst>
          </p:cNvPr>
          <p:cNvSpPr txBox="1"/>
          <p:nvPr/>
        </p:nvSpPr>
        <p:spPr>
          <a:xfrm>
            <a:off x="1436762" y="689715"/>
            <a:ext cx="7600653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6000" b="1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  <a:sym typeface="Arial"/>
              </a:rPr>
              <a:t>Đạo đức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56876-68C6-8E31-6935-E648B6C61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641" y="2977886"/>
            <a:ext cx="9937341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sz="4400" dirty="0">
              <a:solidFill>
                <a:srgbClr val="C00000"/>
              </a:solidFill>
              <a:latin typeface="UTM Sharnay" panose="020406030505060202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Em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đồng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tình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hoặc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không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đồng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tình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với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việc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làm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nào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?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Vì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 </a:t>
            </a:r>
            <a:r>
              <a:rPr lang="en-US" sz="3500" dirty="0" err="1">
                <a:solidFill>
                  <a:srgbClr val="C00000"/>
                </a:solidFill>
                <a:latin typeface="UTM Sharnay" panose="02040603050506020204" pitchFamily="18" charset="0"/>
              </a:rPr>
              <a:t>sao</a:t>
            </a:r>
            <a:r>
              <a:rPr lang="en-US" sz="3500" dirty="0">
                <a:solidFill>
                  <a:srgbClr val="C00000"/>
                </a:solidFill>
                <a:latin typeface="UTM Sharnay" panose="0204060305050602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8673D-F6A6-CDE4-BB5F-748E9D480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57" y="2090550"/>
            <a:ext cx="10363200" cy="4209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756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95603" y="0"/>
            <a:ext cx="1845836" cy="152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0469E0-6EF4-856C-BACB-ACCCC2D93056}"/>
              </a:ext>
            </a:extLst>
          </p:cNvPr>
          <p:cNvSpPr/>
          <p:nvPr/>
        </p:nvSpPr>
        <p:spPr>
          <a:xfrm>
            <a:off x="1425123" y="495176"/>
            <a:ext cx="9961334" cy="14635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9054F-E12B-7C9D-BCAE-0E1CC0E9BFDB}"/>
              </a:ext>
            </a:extLst>
          </p:cNvPr>
          <p:cNvSpPr txBox="1"/>
          <p:nvPr/>
        </p:nvSpPr>
        <p:spPr>
          <a:xfrm>
            <a:off x="1549239" y="-655147"/>
            <a:ext cx="9575961" cy="261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Sharnay" panose="0204060305050602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hoặc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không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đồng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tình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làm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nào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harnay" panose="0204060305050602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7EF6-19CA-3C2C-C994-86B6F7773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15" y="2014339"/>
            <a:ext cx="10472056" cy="443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9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5" y="-105235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68" y="158406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406491" y="2394128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Thảo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0"/>
            <a:ext cx="6782709" cy="599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80B3A4-86E6-7696-13C6-F2855D63E915}"/>
              </a:ext>
            </a:extLst>
          </p:cNvPr>
          <p:cNvGrpSpPr/>
          <p:nvPr/>
        </p:nvGrpSpPr>
        <p:grpSpPr>
          <a:xfrm>
            <a:off x="1370692" y="603792"/>
            <a:ext cx="10978107" cy="6242201"/>
            <a:chOff x="-737574" y="5504194"/>
            <a:chExt cx="7700675" cy="34174589"/>
          </a:xfrm>
        </p:grpSpPr>
        <p:sp>
          <p:nvSpPr>
            <p:cNvPr id="3" name="双波形 6">
              <a:extLst>
                <a:ext uri="{FF2B5EF4-FFF2-40B4-BE49-F238E27FC236}">
                  <a16:creationId xmlns:a16="http://schemas.microsoft.com/office/drawing/2014/main" id="{35FB4B29-566B-965C-2588-54D2D3BC71BC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D933B9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06AEA-52CA-C9A1-7B30-CC6B40037EA8}"/>
                </a:ext>
              </a:extLst>
            </p:cNvPr>
            <p:cNvSpPr txBox="1"/>
            <p:nvPr/>
          </p:nvSpPr>
          <p:spPr>
            <a:xfrm>
              <a:off x="-424643" y="6370352"/>
              <a:ext cx="7387744" cy="92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làm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huống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88430-7F76-D1A1-A2ED-77CB3AB8099D}"/>
                </a:ext>
              </a:extLst>
            </p:cNvPr>
            <p:cNvSpPr txBox="1"/>
            <p:nvPr/>
          </p:nvSpPr>
          <p:spPr>
            <a:xfrm>
              <a:off x="3348569" y="13126623"/>
              <a:ext cx="2999692" cy="2655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  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giáo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ốm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dậy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nhưng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vẫn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gắng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lên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lớp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một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bạn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chuyện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nghe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cô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giảng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4A1C32-E792-41B4-1F62-D8D0264D3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5" y="1996076"/>
            <a:ext cx="6453968" cy="4253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5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0"/>
            <a:ext cx="6782709" cy="599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80B3A4-86E6-7696-13C6-F2855D63E915}"/>
              </a:ext>
            </a:extLst>
          </p:cNvPr>
          <p:cNvGrpSpPr/>
          <p:nvPr/>
        </p:nvGrpSpPr>
        <p:grpSpPr>
          <a:xfrm>
            <a:off x="1269031" y="551197"/>
            <a:ext cx="10531992" cy="6515219"/>
            <a:chOff x="-808885" y="5216249"/>
            <a:chExt cx="7387744" cy="35669297"/>
          </a:xfrm>
        </p:grpSpPr>
        <p:sp>
          <p:nvSpPr>
            <p:cNvPr id="3" name="双波形 6">
              <a:extLst>
                <a:ext uri="{FF2B5EF4-FFF2-40B4-BE49-F238E27FC236}">
                  <a16:creationId xmlns:a16="http://schemas.microsoft.com/office/drawing/2014/main" id="{35FB4B29-566B-965C-2588-54D2D3BC71BC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D933B9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06AEA-52CA-C9A1-7B30-CC6B40037EA8}"/>
                </a:ext>
              </a:extLst>
            </p:cNvPr>
            <p:cNvSpPr txBox="1"/>
            <p:nvPr/>
          </p:nvSpPr>
          <p:spPr>
            <a:xfrm>
              <a:off x="-808885" y="5216249"/>
              <a:ext cx="7387744" cy="92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88430-7F76-D1A1-A2ED-77CB3AB8099D}"/>
                </a:ext>
              </a:extLst>
            </p:cNvPr>
            <p:cNvSpPr txBox="1"/>
            <p:nvPr/>
          </p:nvSpPr>
          <p:spPr>
            <a:xfrm>
              <a:off x="3271891" y="10542123"/>
              <a:ext cx="2999692" cy="3034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  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và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Lan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cùng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dưới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sân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trường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.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Gặp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thầy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Hiệu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trưởng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, Lan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kéo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tay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em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theo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hướng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khác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để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không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phải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chào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thầy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. 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B97AA7-235B-F9E6-6F21-9EFEF484E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4" y="1722219"/>
            <a:ext cx="6368145" cy="45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39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99300" y="-292535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2951" y="3811642"/>
            <a:ext cx="3314064" cy="291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D56BD-102E-CC44-577E-C6B3E3ECCFDC}"/>
              </a:ext>
            </a:extLst>
          </p:cNvPr>
          <p:cNvSpPr txBox="1"/>
          <p:nvPr/>
        </p:nvSpPr>
        <p:spPr>
          <a:xfrm>
            <a:off x="2248577" y="2366754"/>
            <a:ext cx="7600653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0" b="1" i="0" u="none" strike="noStrike" kern="0" cap="none" spc="0" normalizeH="0" baseline="0" noProof="0" dirty="0">
                <a:ln w="381000">
                  <a:solidFill>
                    <a:srgbClr val="EE0038">
                      <a:lumMod val="20000"/>
                      <a:lumOff val="80000"/>
                    </a:srgb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</a:t>
            </a:r>
            <a:r>
              <a:rPr kumimoji="0" lang="vi-VN" sz="20000" b="1" i="0" u="none" strike="noStrike" kern="0" cap="none" spc="0" normalizeH="0" noProof="0" dirty="0">
                <a:ln w="381000">
                  <a:solidFill>
                    <a:srgbClr val="EE0038">
                      <a:lumMod val="20000"/>
                      <a:lumOff val="80000"/>
                    </a:srgbClr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 dụng</a:t>
            </a:r>
            <a:endParaRPr kumimoji="0" lang="vi-VN" sz="20000" b="1" i="0" u="none" strike="noStrike" kern="0" cap="none" spc="0" normalizeH="0" baseline="0" noProof="0" dirty="0">
              <a:ln w="381000">
                <a:solidFill>
                  <a:srgbClr val="EE0038">
                    <a:lumMod val="20000"/>
                    <a:lumOff val="80000"/>
                  </a:srgbClr>
                </a:solidFill>
              </a:ln>
              <a:solidFill>
                <a:srgbClr val="FF86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cs typeface="#9Slide05 Bodega Script" pitchFamily="2" charset="-93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D3FA2-0A62-B792-5465-FE5BA6C9070A}"/>
              </a:ext>
            </a:extLst>
          </p:cNvPr>
          <p:cNvSpPr txBox="1"/>
          <p:nvPr/>
        </p:nvSpPr>
        <p:spPr>
          <a:xfrm>
            <a:off x="2146598" y="2366754"/>
            <a:ext cx="76006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0" b="1" i="0" u="none" strike="noStrike" kern="0" cap="none" spc="0" normalizeH="0" baseline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Vận</a:t>
            </a:r>
            <a:r>
              <a:rPr kumimoji="0" lang="vi-VN" sz="20000" b="1" i="0" u="none" strike="noStrike" kern="0" cap="none" spc="0" normalizeH="0" noProof="0" dirty="0">
                <a:ln>
                  <a:noFill/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cs typeface="#9Slide05 Bodega Script" pitchFamily="2" charset="-93"/>
                <a:sym typeface="Arial"/>
              </a:rPr>
              <a:t> dụng</a:t>
            </a:r>
            <a:endParaRPr kumimoji="0" lang="vi-VN" sz="20000" b="1" i="0" u="none" strike="noStrike" kern="0" cap="none" spc="0" normalizeH="0" baseline="0" noProof="0" dirty="0">
              <a:ln>
                <a:noFill/>
              </a:ln>
              <a:solidFill>
                <a:srgbClr val="FF868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cs typeface="#9Slide05 Bodega Script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6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8" y="-302963"/>
            <a:ext cx="12193057" cy="68890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8850" y="3942373"/>
            <a:ext cx="3314064" cy="291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05684-9AEE-6EDE-7941-DCEBA5800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969" y="183961"/>
            <a:ext cx="11918713" cy="1450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801A4-BEAE-06AF-4A50-55B4173BDBB8}"/>
              </a:ext>
            </a:extLst>
          </p:cNvPr>
          <p:cNvSpPr txBox="1"/>
          <p:nvPr/>
        </p:nvSpPr>
        <p:spPr>
          <a:xfrm>
            <a:off x="1276820" y="1656478"/>
            <a:ext cx="915513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Hoạt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</a:t>
            </a:r>
            <a:r>
              <a:rPr lang="en-US" sz="10000" b="1" dirty="0" err="1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động</a:t>
            </a:r>
            <a:r>
              <a:rPr lang="en-US" sz="10000" b="1" dirty="0">
                <a:solidFill>
                  <a:srgbClr val="203965"/>
                </a:solidFill>
                <a:effectLst/>
                <a:latin typeface="#9Slide05 Bodega Script" pitchFamily="2" charset="0"/>
                <a:cs typeface="#9Slide05 Bodega Script" pitchFamily="2" charset="0"/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3BE95-68F4-9A74-09D6-579907FB8528}"/>
              </a:ext>
            </a:extLst>
          </p:cNvPr>
          <p:cNvSpPr txBox="1"/>
          <p:nvPr/>
        </p:nvSpPr>
        <p:spPr>
          <a:xfrm>
            <a:off x="489857" y="2633014"/>
            <a:ext cx="10954469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Cabaret" panose="02040603050506020204" pitchFamily="18" charset="0"/>
                <a:cs typeface="#9Slide05 Bodega Script" pitchFamily="2" charset="0"/>
              </a:rPr>
              <a:t>LÀM THIỆP</a:t>
            </a:r>
          </a:p>
        </p:txBody>
      </p:sp>
    </p:spTree>
    <p:extLst>
      <p:ext uri="{BB962C8B-B14F-4D97-AF65-F5344CB8AC3E}">
        <p14:creationId xmlns:p14="http://schemas.microsoft.com/office/powerpoint/2010/main" val="11945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2233"/>
          <a:stretch/>
        </p:blipFill>
        <p:spPr>
          <a:xfrm>
            <a:off x="0" y="31195"/>
            <a:ext cx="12192529" cy="68890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799082" y="3754089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392918" y="3619442"/>
            <a:ext cx="1727704" cy="3345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243" y="4159386"/>
            <a:ext cx="2898017" cy="2898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50DDB-BEBE-4519-FF60-74ABEF07B484}"/>
              </a:ext>
            </a:extLst>
          </p:cNvPr>
          <p:cNvSpPr txBox="1"/>
          <p:nvPr/>
        </p:nvSpPr>
        <p:spPr>
          <a:xfrm>
            <a:off x="1135380" y="2161356"/>
            <a:ext cx="992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8000" kern="0" dirty="0">
                <a:solidFill>
                  <a:srgbClr val="000000"/>
                </a:solidFill>
                <a:latin typeface="Circle3D" panose="020B0703020102020204" pitchFamily="34" charset="-93"/>
                <a:cs typeface="Arial"/>
                <a:sym typeface="Arial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18135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133</Words>
  <Application>Microsoft Office PowerPoint</Application>
  <PresentationFormat>Widescreen</PresentationFormat>
  <Paragraphs>22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#9Slide05 Bodega Script</vt:lpstr>
      <vt:lpstr>Arial</vt:lpstr>
      <vt:lpstr>UTM Cabaret</vt:lpstr>
      <vt:lpstr>Circle3D</vt:lpstr>
      <vt:lpstr>#9Slide05 Aphrodite Pro</vt:lpstr>
      <vt:lpstr>Calibri</vt:lpstr>
      <vt:lpstr>#9Slide07 HoneyCream</vt:lpstr>
      <vt:lpstr>UTM Sharnay</vt:lpstr>
      <vt:lpstr>思源黑体 CN</vt:lpstr>
      <vt:lpstr>思源黑体 CN Medium</vt:lpstr>
      <vt:lpstr>Times New Roman</vt:lpstr>
      <vt:lpstr>UTM Avo</vt:lpstr>
      <vt:lpstr>SVN-Newton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04TD</dc:title>
  <dc:subject>04TD</dc:subject>
  <dc:creator/>
  <cp:keywords>MNT; MangnonTeam</cp:keywords>
  <dc:description>MANG NON</dc:description>
  <cp:lastModifiedBy>Vip855</cp:lastModifiedBy>
  <cp:revision>2</cp:revision>
  <dcterms:created xsi:type="dcterms:W3CDTF">2022-02-22T11:00:15Z</dcterms:created>
  <dcterms:modified xsi:type="dcterms:W3CDTF">2025-10-15T07:17:35Z</dcterms:modified>
  <cp:category>04TD</cp:category>
  <cp:version>04TD</cp:version>
</cp:coreProperties>
</file>