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3"/>
  </p:notesMasterIdLst>
  <p:sldIdLst>
    <p:sldId id="257" r:id="rId2"/>
    <p:sldId id="259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</p:sldIdLst>
  <p:sldSz cx="12192000" cy="6858000"/>
  <p:notesSz cx="6858000" cy="9144000"/>
  <p:embeddedFontLst>
    <p:embeddedFont>
      <p:font typeface="等线" panose="02010600030101010101" pitchFamily="2" charset="-122"/>
      <p:regular r:id="rId14"/>
    </p:embeddedFont>
    <p:embeddedFont>
      <p:font typeface="等线 Light" panose="02010600030101010101" pitchFamily="2" charset="-122"/>
      <p:regular r:id="rId15"/>
    </p:embeddedFont>
    <p:embeddedFont>
      <p:font typeface="#9Slide05 Aphrodite Pro" panose="020B0604020202020204" charset="0"/>
      <p:regular r:id="rId16"/>
    </p:embeddedFont>
    <p:embeddedFont>
      <p:font typeface="#9Slide07 Altus" panose="020B0604020202020204" charset="0"/>
      <p:regular r:id="rId17"/>
    </p:embeddedFont>
    <p:embeddedFont>
      <p:font typeface="#9Slide07 HoneyCream" panose="020B0604020202020204" charset="0"/>
      <p:regular r:id="rId18"/>
    </p:embeddedFont>
    <p:embeddedFont>
      <p:font typeface="Tahoma" panose="020B0604030504040204" pitchFamily="34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6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7582" autoAdjust="0"/>
  </p:normalViewPr>
  <p:slideViewPr>
    <p:cSldViewPr snapToGrid="0">
      <p:cViewPr varScale="1">
        <p:scale>
          <a:sx n="55" d="100"/>
          <a:sy n="55" d="100"/>
        </p:scale>
        <p:origin x="12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595A6-8EA5-4329-98C1-EE065C06A386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C0600-563B-47AE-87C8-DCD1466B0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69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504B6-C58F-4020-B2FE-656334DE4F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994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504B6-C58F-4020-B2FE-656334DE4F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438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504B6-C58F-4020-B2FE-656334DE4F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318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504B6-C58F-4020-B2FE-656334DE4F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913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504B6-C58F-4020-B2FE-656334DE4F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174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504B6-C58F-4020-B2FE-656334DE4F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886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D080865-C422-3C9E-05E7-DC0991263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C4710AE-5481-99D3-19A4-9139D6B97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FE0B869-AFDD-9B81-CE35-89E9FF8EF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E8FF10-6CFD-1F9A-E68C-4F1FD9F31A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5265"/>
            <a:ext cx="12192000" cy="297273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DDBC350-A15A-03B5-CFBA-CF7867578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"/>
          <a:stretch/>
        </p:blipFill>
        <p:spPr>
          <a:xfrm>
            <a:off x="0" y="4337134"/>
            <a:ext cx="6096000" cy="223825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193089A-B1F6-6B58-AA8A-59342EEF09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009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8807AD-F437-6F01-F040-001E9F770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34C3DF-9C7F-D117-639F-9F2756F2C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BA13D7-FA50-D60F-48C5-C9BC2231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7E6D67-8D9F-80F3-48A3-81CB11F9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F5AD7E-EB94-E5CD-942A-CFC8391A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 Light" panose="020F0302020204030204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66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348F6D9-50FA-6941-4D11-4E4634818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8615433-4A46-4FAE-00CC-55CF29BD2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0ED04E-E2C8-2276-82BB-6BFF9B61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3E3D24-DC3C-45F9-B5B8-86CF8862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4CEBB4-A1BB-116A-B238-3BDEB49A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 Light" panose="020F0302020204030204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596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927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68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AFFBB62-0F43-F70E-904F-34AD14D6F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1"/>
          <a:stretch/>
        </p:blipFill>
        <p:spPr>
          <a:xfrm>
            <a:off x="0" y="4692101"/>
            <a:ext cx="12192000" cy="2165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3B493E7-EBAE-9AE9-CA92-BCD2650A5F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C37AE6-512B-9DAC-8492-275C928E6F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23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3DEE94-6761-E6CF-852E-BBA777E8F8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6C15E3-DE8D-910A-7F2E-50FB79973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>
          <a:xfrm flipH="1">
            <a:off x="0" y="4180235"/>
            <a:ext cx="12192000" cy="26777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9123FFF-B6A2-9460-4E42-8CD4EEB1AD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CE2C4-3261-4A45-EC78-461F6CBA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577167-8915-47B9-A578-BE90D9B77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328348-7222-835F-014C-F0D4465A0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B2674A-4109-C95B-1E63-A2DADF42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E9FD31-019B-4903-02AA-63874171F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7E4D9B-A061-94CA-E0BC-6F95339D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 Light" panose="020F0302020204030204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9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6A853A-4041-5C6C-D9D2-64EFC4C7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909861-6F72-BDBA-2D8A-D0C02B39B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CDC03F-8062-DF9D-BBDE-714780FB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FB0BEF4-ED43-69C5-C47F-59E5C2D77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5EAB666-6056-6E54-D724-4385F1AE52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26B8A9-158B-56AC-76FB-E71401B4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D64CB94-8E4D-0953-0789-1EE0C826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CE2F0FB-2DBA-A947-01B4-5A26F6BD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 Light" panose="020F0302020204030204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1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3A20A8-AC50-E962-8FEB-B6A2AA4E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269F26-4536-F430-1408-14438FE8C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347E5B1-5E48-87E5-7062-F91BFB07C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0307414-3EC0-30E2-2CF7-9540C1DB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 Light" panose="020F0302020204030204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37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D3757E-641D-C820-2019-C708E2F8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255B00-8EB5-95AD-9A88-48E04B6F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8C2A4C-9761-6F7C-9F57-CB03B3F8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4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11B637-F5FF-64A6-DDF4-B306D549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802F11-3317-245A-A3CC-E78150FB7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7A750E-D012-2E87-16B5-AD7950DA5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3864D2-60F9-71AA-CFC6-B477C5F6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376C3C9-0FDC-CFA2-494C-95C2921E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5F309A-1AC7-3146-208B-FBE90CE6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 Light" panose="020F0302020204030204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50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DD6C3D-40D9-F3E7-DCF1-A28AD3AA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CAA24BC-70DA-4A9C-7B21-78084DAD6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15818E-A5FC-7F55-169C-5353707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FEF8D4-B406-02A8-50EB-CD956C30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5A9A1E-8E1F-4DC6-C8E9-5230F77D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446253-1840-B67D-4BD8-B8827A0B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 Light" panose="020F0302020204030204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83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sp>
        <p:nvSpPr>
          <p:cNvPr id="71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2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3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718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50" y="2562224"/>
            <a:ext cx="5133975" cy="5133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6" y="-1080219"/>
            <a:ext cx="1587901" cy="27324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65" y="418595"/>
            <a:ext cx="10376291" cy="44870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35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0000" l="7969" r="90000">
                        <a14:foregroundMark x1="28594" y1="15156" x2="34688" y2="25313"/>
                        <a14:foregroundMark x1="45469" y1="10781" x2="47188" y2="21563"/>
                        <a14:foregroundMark x1="40313" y1="20625" x2="41719" y2="22188"/>
                        <a14:foregroundMark x1="52656" y1="17813" x2="53594" y2="21719"/>
                        <a14:foregroundMark x1="64688" y1="14375" x2="59219" y2="23594"/>
                        <a14:foregroundMark x1="66406" y1="23750" x2="62500" y2="27813"/>
                        <a14:foregroundMark x1="76875" y1="33125" x2="68438" y2="36406"/>
                        <a14:foregroundMark x1="69688" y1="43750" x2="75000" y2="45938"/>
                        <a14:foregroundMark x1="67656" y1="52969" x2="77656" y2="59375"/>
                        <a14:foregroundMark x1="64219" y1="61563" x2="67031" y2="63750"/>
                        <a14:foregroundMark x1="56250" y1="65938" x2="60469" y2="75469"/>
                        <a14:foregroundMark x1="49688" y1="68750" x2="50313" y2="73906"/>
                        <a14:foregroundMark x1="41094" y1="67656" x2="37031" y2="77031"/>
                        <a14:foregroundMark x1="32656" y1="64063" x2="27969" y2="66719"/>
                        <a14:foregroundMark x1="28750" y1="59375" x2="18438" y2="67813"/>
                        <a14:foregroundMark x1="10156" y1="47656" x2="24688" y2="47500"/>
                        <a14:foregroundMark x1="26406" y1="53125" x2="22813" y2="54531"/>
                        <a14:foregroundMark x1="20000" y1="39844" x2="25625" y2="40469"/>
                        <a14:foregroundMark x1="17031" y1="27031" x2="25000" y2="33125"/>
                        <a14:foregroundMark x1="26563" y1="28281" x2="28594" y2="29531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9" y="1382875"/>
            <a:ext cx="3394679" cy="374593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615D1FA7-FB58-5396-1D45-D0A9812599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118" y="-261257"/>
            <a:ext cx="9008282" cy="73442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16548" y="2179521"/>
            <a:ext cx="6096000" cy="21526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tùy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6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任意多边形: 形状 99">
            <a:extLst>
              <a:ext uri="{FF2B5EF4-FFF2-40B4-BE49-F238E27FC236}">
                <a16:creationId xmlns:a16="http://schemas.microsoft.com/office/drawing/2014/main" id="{FF70A404-84F6-4D6E-AD1F-0EA37384FB15}"/>
              </a:ext>
            </a:extLst>
          </p:cNvPr>
          <p:cNvSpPr/>
          <p:nvPr/>
        </p:nvSpPr>
        <p:spPr>
          <a:xfrm>
            <a:off x="2131762" y="2236108"/>
            <a:ext cx="9035569" cy="1315812"/>
          </a:xfrm>
          <a:custGeom>
            <a:avLst/>
            <a:gdLst>
              <a:gd name="connsiteX0" fmla="*/ 326239 w 8947975"/>
              <a:gd name="connsiteY0" fmla="*/ 89164 h 1988432"/>
              <a:gd name="connsiteX1" fmla="*/ 59539 w 8947975"/>
              <a:gd name="connsiteY1" fmla="*/ 1022614 h 1988432"/>
              <a:gd name="connsiteX2" fmla="*/ 288139 w 8947975"/>
              <a:gd name="connsiteY2" fmla="*/ 1822714 h 1988432"/>
              <a:gd name="connsiteX3" fmla="*/ 2802739 w 8947975"/>
              <a:gd name="connsiteY3" fmla="*/ 1898914 h 1988432"/>
              <a:gd name="connsiteX4" fmla="*/ 3869539 w 8947975"/>
              <a:gd name="connsiteY4" fmla="*/ 1937014 h 1988432"/>
              <a:gd name="connsiteX5" fmla="*/ 6441289 w 8947975"/>
              <a:gd name="connsiteY5" fmla="*/ 1975114 h 1988432"/>
              <a:gd name="connsiteX6" fmla="*/ 8517739 w 8947975"/>
              <a:gd name="connsiteY6" fmla="*/ 1689364 h 1988432"/>
              <a:gd name="connsiteX7" fmla="*/ 8936839 w 8947975"/>
              <a:gd name="connsiteY7" fmla="*/ 774964 h 1988432"/>
              <a:gd name="connsiteX8" fmla="*/ 8289139 w 8947975"/>
              <a:gd name="connsiteY8" fmla="*/ 317764 h 1988432"/>
              <a:gd name="connsiteX9" fmla="*/ 5279239 w 8947975"/>
              <a:gd name="connsiteY9" fmla="*/ 355864 h 1988432"/>
              <a:gd name="connsiteX10" fmla="*/ 2878939 w 8947975"/>
              <a:gd name="connsiteY10" fmla="*/ 70114 h 1988432"/>
              <a:gd name="connsiteX11" fmla="*/ 326239 w 8947975"/>
              <a:gd name="connsiteY11" fmla="*/ 89164 h 1988432"/>
              <a:gd name="connsiteX0" fmla="*/ 650693 w 8967629"/>
              <a:gd name="connsiteY0" fmla="*/ 145791 h 1930759"/>
              <a:gd name="connsiteX1" fmla="*/ 79193 w 8967629"/>
              <a:gd name="connsiteY1" fmla="*/ 964941 h 1930759"/>
              <a:gd name="connsiteX2" fmla="*/ 307793 w 8967629"/>
              <a:gd name="connsiteY2" fmla="*/ 1765041 h 1930759"/>
              <a:gd name="connsiteX3" fmla="*/ 2822393 w 8967629"/>
              <a:gd name="connsiteY3" fmla="*/ 1841241 h 1930759"/>
              <a:gd name="connsiteX4" fmla="*/ 3889193 w 8967629"/>
              <a:gd name="connsiteY4" fmla="*/ 1879341 h 1930759"/>
              <a:gd name="connsiteX5" fmla="*/ 6460943 w 8967629"/>
              <a:gd name="connsiteY5" fmla="*/ 1917441 h 1930759"/>
              <a:gd name="connsiteX6" fmla="*/ 8537393 w 8967629"/>
              <a:gd name="connsiteY6" fmla="*/ 1631691 h 1930759"/>
              <a:gd name="connsiteX7" fmla="*/ 8956493 w 8967629"/>
              <a:gd name="connsiteY7" fmla="*/ 717291 h 1930759"/>
              <a:gd name="connsiteX8" fmla="*/ 8308793 w 8967629"/>
              <a:gd name="connsiteY8" fmla="*/ 260091 h 1930759"/>
              <a:gd name="connsiteX9" fmla="*/ 5298893 w 8967629"/>
              <a:gd name="connsiteY9" fmla="*/ 298191 h 1930759"/>
              <a:gd name="connsiteX10" fmla="*/ 2898593 w 8967629"/>
              <a:gd name="connsiteY10" fmla="*/ 12441 h 1930759"/>
              <a:gd name="connsiteX11" fmla="*/ 650693 w 8967629"/>
              <a:gd name="connsiteY11" fmla="*/ 145791 h 1930759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68172 h 1953140"/>
              <a:gd name="connsiteX1" fmla="*/ 79193 w 8967629"/>
              <a:gd name="connsiteY1" fmla="*/ 987322 h 1953140"/>
              <a:gd name="connsiteX2" fmla="*/ 307793 w 8967629"/>
              <a:gd name="connsiteY2" fmla="*/ 1787422 h 1953140"/>
              <a:gd name="connsiteX3" fmla="*/ 2822393 w 8967629"/>
              <a:gd name="connsiteY3" fmla="*/ 1863622 h 1953140"/>
              <a:gd name="connsiteX4" fmla="*/ 3889193 w 8967629"/>
              <a:gd name="connsiteY4" fmla="*/ 1901722 h 1953140"/>
              <a:gd name="connsiteX5" fmla="*/ 6460943 w 8967629"/>
              <a:gd name="connsiteY5" fmla="*/ 1939822 h 1953140"/>
              <a:gd name="connsiteX6" fmla="*/ 8537393 w 8967629"/>
              <a:gd name="connsiteY6" fmla="*/ 1654072 h 1953140"/>
              <a:gd name="connsiteX7" fmla="*/ 8956493 w 8967629"/>
              <a:gd name="connsiteY7" fmla="*/ 739672 h 1953140"/>
              <a:gd name="connsiteX8" fmla="*/ 8308793 w 8967629"/>
              <a:gd name="connsiteY8" fmla="*/ 282472 h 1953140"/>
              <a:gd name="connsiteX9" fmla="*/ 5622743 w 8967629"/>
              <a:gd name="connsiteY9" fmla="*/ 168172 h 1953140"/>
              <a:gd name="connsiteX10" fmla="*/ 2898593 w 8967629"/>
              <a:gd name="connsiteY10" fmla="*/ 34822 h 1953140"/>
              <a:gd name="connsiteX11" fmla="*/ 650693 w 8967629"/>
              <a:gd name="connsiteY11" fmla="*/ 168172 h 1953140"/>
              <a:gd name="connsiteX0" fmla="*/ 650693 w 8967629"/>
              <a:gd name="connsiteY0" fmla="*/ 101243 h 1886211"/>
              <a:gd name="connsiteX1" fmla="*/ 79193 w 8967629"/>
              <a:gd name="connsiteY1" fmla="*/ 920393 h 1886211"/>
              <a:gd name="connsiteX2" fmla="*/ 307793 w 8967629"/>
              <a:gd name="connsiteY2" fmla="*/ 1720493 h 1886211"/>
              <a:gd name="connsiteX3" fmla="*/ 2822393 w 8967629"/>
              <a:gd name="connsiteY3" fmla="*/ 1796693 h 1886211"/>
              <a:gd name="connsiteX4" fmla="*/ 3889193 w 8967629"/>
              <a:gd name="connsiteY4" fmla="*/ 1834793 h 1886211"/>
              <a:gd name="connsiteX5" fmla="*/ 6460943 w 8967629"/>
              <a:gd name="connsiteY5" fmla="*/ 1872893 h 1886211"/>
              <a:gd name="connsiteX6" fmla="*/ 8537393 w 8967629"/>
              <a:gd name="connsiteY6" fmla="*/ 1587143 h 1886211"/>
              <a:gd name="connsiteX7" fmla="*/ 8956493 w 8967629"/>
              <a:gd name="connsiteY7" fmla="*/ 672743 h 1886211"/>
              <a:gd name="connsiteX8" fmla="*/ 8308793 w 8967629"/>
              <a:gd name="connsiteY8" fmla="*/ 215543 h 1886211"/>
              <a:gd name="connsiteX9" fmla="*/ 5622743 w 8967629"/>
              <a:gd name="connsiteY9" fmla="*/ 101243 h 1886211"/>
              <a:gd name="connsiteX10" fmla="*/ 2860493 w 8967629"/>
              <a:gd name="connsiteY10" fmla="*/ 63143 h 1886211"/>
              <a:gd name="connsiteX11" fmla="*/ 650693 w 8967629"/>
              <a:gd name="connsiteY11" fmla="*/ 101243 h 1886211"/>
              <a:gd name="connsiteX0" fmla="*/ 650693 w 8967629"/>
              <a:gd name="connsiteY0" fmla="*/ 200038 h 1985006"/>
              <a:gd name="connsiteX1" fmla="*/ 79193 w 8967629"/>
              <a:gd name="connsiteY1" fmla="*/ 1019188 h 1985006"/>
              <a:gd name="connsiteX2" fmla="*/ 307793 w 8967629"/>
              <a:gd name="connsiteY2" fmla="*/ 1819288 h 1985006"/>
              <a:gd name="connsiteX3" fmla="*/ 2822393 w 8967629"/>
              <a:gd name="connsiteY3" fmla="*/ 1895488 h 1985006"/>
              <a:gd name="connsiteX4" fmla="*/ 3889193 w 8967629"/>
              <a:gd name="connsiteY4" fmla="*/ 1933588 h 1985006"/>
              <a:gd name="connsiteX5" fmla="*/ 6460943 w 8967629"/>
              <a:gd name="connsiteY5" fmla="*/ 1971688 h 1985006"/>
              <a:gd name="connsiteX6" fmla="*/ 8537393 w 8967629"/>
              <a:gd name="connsiteY6" fmla="*/ 1685938 h 1985006"/>
              <a:gd name="connsiteX7" fmla="*/ 8956493 w 8967629"/>
              <a:gd name="connsiteY7" fmla="*/ 771538 h 1985006"/>
              <a:gd name="connsiteX8" fmla="*/ 8308793 w 8967629"/>
              <a:gd name="connsiteY8" fmla="*/ 314338 h 1985006"/>
              <a:gd name="connsiteX9" fmla="*/ 5622743 w 8967629"/>
              <a:gd name="connsiteY9" fmla="*/ 200038 h 1985006"/>
              <a:gd name="connsiteX10" fmla="*/ 2879543 w 8967629"/>
              <a:gd name="connsiteY10" fmla="*/ 28588 h 1985006"/>
              <a:gd name="connsiteX11" fmla="*/ 650693 w 8967629"/>
              <a:gd name="connsiteY11" fmla="*/ 200038 h 1985006"/>
              <a:gd name="connsiteX0" fmla="*/ 650693 w 8967629"/>
              <a:gd name="connsiteY0" fmla="*/ 227800 h 2012768"/>
              <a:gd name="connsiteX1" fmla="*/ 79193 w 8967629"/>
              <a:gd name="connsiteY1" fmla="*/ 1046950 h 2012768"/>
              <a:gd name="connsiteX2" fmla="*/ 307793 w 8967629"/>
              <a:gd name="connsiteY2" fmla="*/ 1847050 h 2012768"/>
              <a:gd name="connsiteX3" fmla="*/ 2822393 w 8967629"/>
              <a:gd name="connsiteY3" fmla="*/ 1923250 h 2012768"/>
              <a:gd name="connsiteX4" fmla="*/ 3889193 w 8967629"/>
              <a:gd name="connsiteY4" fmla="*/ 1961350 h 2012768"/>
              <a:gd name="connsiteX5" fmla="*/ 6460943 w 8967629"/>
              <a:gd name="connsiteY5" fmla="*/ 1999450 h 2012768"/>
              <a:gd name="connsiteX6" fmla="*/ 8537393 w 8967629"/>
              <a:gd name="connsiteY6" fmla="*/ 1713700 h 2012768"/>
              <a:gd name="connsiteX7" fmla="*/ 8956493 w 8967629"/>
              <a:gd name="connsiteY7" fmla="*/ 799300 h 2012768"/>
              <a:gd name="connsiteX8" fmla="*/ 8308793 w 8967629"/>
              <a:gd name="connsiteY8" fmla="*/ 342100 h 2012768"/>
              <a:gd name="connsiteX9" fmla="*/ 5622743 w 8967629"/>
              <a:gd name="connsiteY9" fmla="*/ 227800 h 2012768"/>
              <a:gd name="connsiteX10" fmla="*/ 2879543 w 8967629"/>
              <a:gd name="connsiteY10" fmla="*/ 56350 h 2012768"/>
              <a:gd name="connsiteX11" fmla="*/ 650693 w 8967629"/>
              <a:gd name="connsiteY11" fmla="*/ 227800 h 2012768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5973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58881"/>
              <a:gd name="connsiteX1" fmla="*/ 79193 w 8967629"/>
              <a:gd name="connsiteY1" fmla="*/ 1059738 h 1958881"/>
              <a:gd name="connsiteX2" fmla="*/ 307793 w 8967629"/>
              <a:gd name="connsiteY2" fmla="*/ 1802688 h 1958881"/>
              <a:gd name="connsiteX3" fmla="*/ 2822393 w 8967629"/>
              <a:gd name="connsiteY3" fmla="*/ 1878888 h 1958881"/>
              <a:gd name="connsiteX4" fmla="*/ 3889193 w 8967629"/>
              <a:gd name="connsiteY4" fmla="*/ 1916988 h 1958881"/>
              <a:gd name="connsiteX5" fmla="*/ 6460943 w 8967629"/>
              <a:gd name="connsiteY5" fmla="*/ 1955088 h 1958881"/>
              <a:gd name="connsiteX6" fmla="*/ 8537393 w 8967629"/>
              <a:gd name="connsiteY6" fmla="*/ 1669338 h 1958881"/>
              <a:gd name="connsiteX7" fmla="*/ 8956493 w 8967629"/>
              <a:gd name="connsiteY7" fmla="*/ 754938 h 1958881"/>
              <a:gd name="connsiteX8" fmla="*/ 8308793 w 8967629"/>
              <a:gd name="connsiteY8" fmla="*/ 297738 h 1958881"/>
              <a:gd name="connsiteX9" fmla="*/ 5622743 w 8967629"/>
              <a:gd name="connsiteY9" fmla="*/ 183438 h 1958881"/>
              <a:gd name="connsiteX10" fmla="*/ 2879543 w 8967629"/>
              <a:gd name="connsiteY10" fmla="*/ 11988 h 1958881"/>
              <a:gd name="connsiteX11" fmla="*/ 650693 w 8967629"/>
              <a:gd name="connsiteY11" fmla="*/ 183438 h 1958881"/>
              <a:gd name="connsiteX0" fmla="*/ 650693 w 8967629"/>
              <a:gd name="connsiteY0" fmla="*/ 183438 h 1974386"/>
              <a:gd name="connsiteX1" fmla="*/ 79193 w 8967629"/>
              <a:gd name="connsiteY1" fmla="*/ 1059738 h 1974386"/>
              <a:gd name="connsiteX2" fmla="*/ 307793 w 8967629"/>
              <a:gd name="connsiteY2" fmla="*/ 1802688 h 1974386"/>
              <a:gd name="connsiteX3" fmla="*/ 2822393 w 8967629"/>
              <a:gd name="connsiteY3" fmla="*/ 1878888 h 1974386"/>
              <a:gd name="connsiteX4" fmla="*/ 3889193 w 8967629"/>
              <a:gd name="connsiteY4" fmla="*/ 1916988 h 1974386"/>
              <a:gd name="connsiteX5" fmla="*/ 6460943 w 8967629"/>
              <a:gd name="connsiteY5" fmla="*/ 1955088 h 1974386"/>
              <a:gd name="connsiteX6" fmla="*/ 8537393 w 8967629"/>
              <a:gd name="connsiteY6" fmla="*/ 1669338 h 1974386"/>
              <a:gd name="connsiteX7" fmla="*/ 8956493 w 8967629"/>
              <a:gd name="connsiteY7" fmla="*/ 754938 h 1974386"/>
              <a:gd name="connsiteX8" fmla="*/ 8308793 w 8967629"/>
              <a:gd name="connsiteY8" fmla="*/ 297738 h 1974386"/>
              <a:gd name="connsiteX9" fmla="*/ 5622743 w 8967629"/>
              <a:gd name="connsiteY9" fmla="*/ 183438 h 1974386"/>
              <a:gd name="connsiteX10" fmla="*/ 2879543 w 8967629"/>
              <a:gd name="connsiteY10" fmla="*/ 11988 h 1974386"/>
              <a:gd name="connsiteX11" fmla="*/ 650693 w 8967629"/>
              <a:gd name="connsiteY11" fmla="*/ 183438 h 1974386"/>
              <a:gd name="connsiteX0" fmla="*/ 718633 w 9035569"/>
              <a:gd name="connsiteY0" fmla="*/ 183438 h 1970142"/>
              <a:gd name="connsiteX1" fmla="*/ 147133 w 9035569"/>
              <a:gd name="connsiteY1" fmla="*/ 1059738 h 1970142"/>
              <a:gd name="connsiteX2" fmla="*/ 375733 w 9035569"/>
              <a:gd name="connsiteY2" fmla="*/ 1802688 h 1970142"/>
              <a:gd name="connsiteX3" fmla="*/ 3957133 w 9035569"/>
              <a:gd name="connsiteY3" fmla="*/ 1916988 h 1970142"/>
              <a:gd name="connsiteX4" fmla="*/ 6528883 w 9035569"/>
              <a:gd name="connsiteY4" fmla="*/ 1955088 h 1970142"/>
              <a:gd name="connsiteX5" fmla="*/ 8605333 w 9035569"/>
              <a:gd name="connsiteY5" fmla="*/ 1669338 h 1970142"/>
              <a:gd name="connsiteX6" fmla="*/ 9024433 w 9035569"/>
              <a:gd name="connsiteY6" fmla="*/ 754938 h 1970142"/>
              <a:gd name="connsiteX7" fmla="*/ 8376733 w 9035569"/>
              <a:gd name="connsiteY7" fmla="*/ 297738 h 1970142"/>
              <a:gd name="connsiteX8" fmla="*/ 5690683 w 9035569"/>
              <a:gd name="connsiteY8" fmla="*/ 183438 h 1970142"/>
              <a:gd name="connsiteX9" fmla="*/ 2947483 w 9035569"/>
              <a:gd name="connsiteY9" fmla="*/ 11988 h 1970142"/>
              <a:gd name="connsiteX10" fmla="*/ 718633 w 9035569"/>
              <a:gd name="connsiteY10" fmla="*/ 183438 h 1970142"/>
              <a:gd name="connsiteX0" fmla="*/ 718633 w 9035569"/>
              <a:gd name="connsiteY0" fmla="*/ 183438 h 1962283"/>
              <a:gd name="connsiteX1" fmla="*/ 147133 w 9035569"/>
              <a:gd name="connsiteY1" fmla="*/ 1059738 h 1962283"/>
              <a:gd name="connsiteX2" fmla="*/ 375733 w 9035569"/>
              <a:gd name="connsiteY2" fmla="*/ 1802688 h 1962283"/>
              <a:gd name="connsiteX3" fmla="*/ 3957133 w 9035569"/>
              <a:gd name="connsiteY3" fmla="*/ 1916988 h 1962283"/>
              <a:gd name="connsiteX4" fmla="*/ 6528883 w 9035569"/>
              <a:gd name="connsiteY4" fmla="*/ 1955088 h 1962283"/>
              <a:gd name="connsiteX5" fmla="*/ 8605333 w 9035569"/>
              <a:gd name="connsiteY5" fmla="*/ 1669338 h 1962283"/>
              <a:gd name="connsiteX6" fmla="*/ 9024433 w 9035569"/>
              <a:gd name="connsiteY6" fmla="*/ 754938 h 1962283"/>
              <a:gd name="connsiteX7" fmla="*/ 8376733 w 9035569"/>
              <a:gd name="connsiteY7" fmla="*/ 297738 h 1962283"/>
              <a:gd name="connsiteX8" fmla="*/ 5690683 w 9035569"/>
              <a:gd name="connsiteY8" fmla="*/ 183438 h 1962283"/>
              <a:gd name="connsiteX9" fmla="*/ 2947483 w 9035569"/>
              <a:gd name="connsiteY9" fmla="*/ 11988 h 1962283"/>
              <a:gd name="connsiteX10" fmla="*/ 718633 w 9035569"/>
              <a:gd name="connsiteY10" fmla="*/ 183438 h 1962283"/>
              <a:gd name="connsiteX0" fmla="*/ 718633 w 9035569"/>
              <a:gd name="connsiteY0" fmla="*/ 72229 h 1851074"/>
              <a:gd name="connsiteX1" fmla="*/ 147133 w 9035569"/>
              <a:gd name="connsiteY1" fmla="*/ 948529 h 1851074"/>
              <a:gd name="connsiteX2" fmla="*/ 375733 w 9035569"/>
              <a:gd name="connsiteY2" fmla="*/ 1691479 h 1851074"/>
              <a:gd name="connsiteX3" fmla="*/ 3957133 w 9035569"/>
              <a:gd name="connsiteY3" fmla="*/ 1805779 h 1851074"/>
              <a:gd name="connsiteX4" fmla="*/ 6528883 w 9035569"/>
              <a:gd name="connsiteY4" fmla="*/ 1843879 h 1851074"/>
              <a:gd name="connsiteX5" fmla="*/ 8605333 w 9035569"/>
              <a:gd name="connsiteY5" fmla="*/ 1558129 h 1851074"/>
              <a:gd name="connsiteX6" fmla="*/ 9024433 w 9035569"/>
              <a:gd name="connsiteY6" fmla="*/ 643729 h 1851074"/>
              <a:gd name="connsiteX7" fmla="*/ 8376733 w 9035569"/>
              <a:gd name="connsiteY7" fmla="*/ 186529 h 1851074"/>
              <a:gd name="connsiteX8" fmla="*/ 5690683 w 9035569"/>
              <a:gd name="connsiteY8" fmla="*/ 72229 h 1851074"/>
              <a:gd name="connsiteX9" fmla="*/ 2852233 w 9035569"/>
              <a:gd name="connsiteY9" fmla="*/ 15079 h 1851074"/>
              <a:gd name="connsiteX10" fmla="*/ 718633 w 9035569"/>
              <a:gd name="connsiteY10" fmla="*/ 72229 h 185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35569" h="1851074">
                <a:moveTo>
                  <a:pt x="718633" y="72229"/>
                </a:moveTo>
                <a:cubicBezTo>
                  <a:pt x="267783" y="227804"/>
                  <a:pt x="204283" y="678654"/>
                  <a:pt x="147133" y="948529"/>
                </a:cubicBezTo>
                <a:cubicBezTo>
                  <a:pt x="89983" y="1218404"/>
                  <a:pt x="-259267" y="1548604"/>
                  <a:pt x="375733" y="1691479"/>
                </a:cubicBezTo>
                <a:cubicBezTo>
                  <a:pt x="1010733" y="1834354"/>
                  <a:pt x="2722058" y="1894679"/>
                  <a:pt x="3957133" y="1805779"/>
                </a:cubicBezTo>
                <a:cubicBezTo>
                  <a:pt x="4980325" y="1732130"/>
                  <a:pt x="5754183" y="1885154"/>
                  <a:pt x="6528883" y="1843879"/>
                </a:cubicBezTo>
                <a:cubicBezTo>
                  <a:pt x="7303583" y="1802604"/>
                  <a:pt x="8189408" y="1758154"/>
                  <a:pt x="8605333" y="1558129"/>
                </a:cubicBezTo>
                <a:cubicBezTo>
                  <a:pt x="9021258" y="1358104"/>
                  <a:pt x="9062533" y="872329"/>
                  <a:pt x="9024433" y="643729"/>
                </a:cubicBezTo>
                <a:cubicBezTo>
                  <a:pt x="8986333" y="415129"/>
                  <a:pt x="8932358" y="281779"/>
                  <a:pt x="8376733" y="186529"/>
                </a:cubicBezTo>
                <a:cubicBezTo>
                  <a:pt x="7821108" y="91279"/>
                  <a:pt x="6954333" y="-76996"/>
                  <a:pt x="5690683" y="72229"/>
                </a:cubicBezTo>
                <a:cubicBezTo>
                  <a:pt x="4655633" y="316704"/>
                  <a:pt x="4119058" y="-80171"/>
                  <a:pt x="2852233" y="15079"/>
                </a:cubicBezTo>
                <a:cubicBezTo>
                  <a:pt x="2109283" y="72229"/>
                  <a:pt x="1169483" y="-83346"/>
                  <a:pt x="718633" y="72229"/>
                </a:cubicBezTo>
                <a:close/>
              </a:path>
            </a:pathLst>
          </a:custGeom>
          <a:noFill/>
          <a:ln w="28575">
            <a:solidFill>
              <a:srgbClr val="3E702E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  <a:sym typeface="字魂70号-灵悦黑体" panose="00000500000000000000" pitchFamily="2" charset="-122"/>
            </a:endParaRPr>
          </a:p>
        </p:txBody>
      </p:sp>
      <p:sp>
        <p:nvSpPr>
          <p:cNvPr id="101" name="矩形: 圆角 100">
            <a:extLst>
              <a:ext uri="{FF2B5EF4-FFF2-40B4-BE49-F238E27FC236}">
                <a16:creationId xmlns:a16="http://schemas.microsoft.com/office/drawing/2014/main" id="{3FF18E6C-1F12-4EFB-BA5B-8448675F319A}"/>
              </a:ext>
            </a:extLst>
          </p:cNvPr>
          <p:cNvSpPr/>
          <p:nvPr/>
        </p:nvSpPr>
        <p:spPr>
          <a:xfrm>
            <a:off x="2508339" y="2082129"/>
            <a:ext cx="8438306" cy="5334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17000">
                <a:schemeClr val="accent2"/>
              </a:gs>
              <a:gs pos="82000">
                <a:schemeClr val="accent2"/>
              </a:gs>
              <a:gs pos="100000">
                <a:schemeClr val="bg1">
                  <a:alpha val="2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字魂70号-灵悦黑体" panose="00000500000000000000" pitchFamily="2" charset="-122"/>
              <a:cs typeface="Tahoma" panose="020B0604030504040204" pitchFamily="34" charset="0"/>
              <a:sym typeface="字魂70号-灵悦黑体" panose="00000500000000000000" pitchFamily="2" charset="-122"/>
            </a:endParaRPr>
          </a:p>
        </p:txBody>
      </p:sp>
      <p:sp>
        <p:nvSpPr>
          <p:cNvPr id="102" name="任意多边形: 形状 101">
            <a:extLst>
              <a:ext uri="{FF2B5EF4-FFF2-40B4-BE49-F238E27FC236}">
                <a16:creationId xmlns:a16="http://schemas.microsoft.com/office/drawing/2014/main" id="{FC8A1E53-C32A-4F45-A451-300D2570C23D}"/>
              </a:ext>
            </a:extLst>
          </p:cNvPr>
          <p:cNvSpPr/>
          <p:nvPr/>
        </p:nvSpPr>
        <p:spPr>
          <a:xfrm>
            <a:off x="979288" y="4542290"/>
            <a:ext cx="9035569" cy="1687859"/>
          </a:xfrm>
          <a:custGeom>
            <a:avLst/>
            <a:gdLst>
              <a:gd name="connsiteX0" fmla="*/ 326239 w 8947975"/>
              <a:gd name="connsiteY0" fmla="*/ 89164 h 1988432"/>
              <a:gd name="connsiteX1" fmla="*/ 59539 w 8947975"/>
              <a:gd name="connsiteY1" fmla="*/ 1022614 h 1988432"/>
              <a:gd name="connsiteX2" fmla="*/ 288139 w 8947975"/>
              <a:gd name="connsiteY2" fmla="*/ 1822714 h 1988432"/>
              <a:gd name="connsiteX3" fmla="*/ 2802739 w 8947975"/>
              <a:gd name="connsiteY3" fmla="*/ 1898914 h 1988432"/>
              <a:gd name="connsiteX4" fmla="*/ 3869539 w 8947975"/>
              <a:gd name="connsiteY4" fmla="*/ 1937014 h 1988432"/>
              <a:gd name="connsiteX5" fmla="*/ 6441289 w 8947975"/>
              <a:gd name="connsiteY5" fmla="*/ 1975114 h 1988432"/>
              <a:gd name="connsiteX6" fmla="*/ 8517739 w 8947975"/>
              <a:gd name="connsiteY6" fmla="*/ 1689364 h 1988432"/>
              <a:gd name="connsiteX7" fmla="*/ 8936839 w 8947975"/>
              <a:gd name="connsiteY7" fmla="*/ 774964 h 1988432"/>
              <a:gd name="connsiteX8" fmla="*/ 8289139 w 8947975"/>
              <a:gd name="connsiteY8" fmla="*/ 317764 h 1988432"/>
              <a:gd name="connsiteX9" fmla="*/ 5279239 w 8947975"/>
              <a:gd name="connsiteY9" fmla="*/ 355864 h 1988432"/>
              <a:gd name="connsiteX10" fmla="*/ 2878939 w 8947975"/>
              <a:gd name="connsiteY10" fmla="*/ 70114 h 1988432"/>
              <a:gd name="connsiteX11" fmla="*/ 326239 w 8947975"/>
              <a:gd name="connsiteY11" fmla="*/ 89164 h 1988432"/>
              <a:gd name="connsiteX0" fmla="*/ 650693 w 8967629"/>
              <a:gd name="connsiteY0" fmla="*/ 145791 h 1930759"/>
              <a:gd name="connsiteX1" fmla="*/ 79193 w 8967629"/>
              <a:gd name="connsiteY1" fmla="*/ 964941 h 1930759"/>
              <a:gd name="connsiteX2" fmla="*/ 307793 w 8967629"/>
              <a:gd name="connsiteY2" fmla="*/ 1765041 h 1930759"/>
              <a:gd name="connsiteX3" fmla="*/ 2822393 w 8967629"/>
              <a:gd name="connsiteY3" fmla="*/ 1841241 h 1930759"/>
              <a:gd name="connsiteX4" fmla="*/ 3889193 w 8967629"/>
              <a:gd name="connsiteY4" fmla="*/ 1879341 h 1930759"/>
              <a:gd name="connsiteX5" fmla="*/ 6460943 w 8967629"/>
              <a:gd name="connsiteY5" fmla="*/ 1917441 h 1930759"/>
              <a:gd name="connsiteX6" fmla="*/ 8537393 w 8967629"/>
              <a:gd name="connsiteY6" fmla="*/ 1631691 h 1930759"/>
              <a:gd name="connsiteX7" fmla="*/ 8956493 w 8967629"/>
              <a:gd name="connsiteY7" fmla="*/ 717291 h 1930759"/>
              <a:gd name="connsiteX8" fmla="*/ 8308793 w 8967629"/>
              <a:gd name="connsiteY8" fmla="*/ 260091 h 1930759"/>
              <a:gd name="connsiteX9" fmla="*/ 5298893 w 8967629"/>
              <a:gd name="connsiteY9" fmla="*/ 298191 h 1930759"/>
              <a:gd name="connsiteX10" fmla="*/ 2898593 w 8967629"/>
              <a:gd name="connsiteY10" fmla="*/ 12441 h 1930759"/>
              <a:gd name="connsiteX11" fmla="*/ 650693 w 8967629"/>
              <a:gd name="connsiteY11" fmla="*/ 145791 h 1930759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68172 h 1953140"/>
              <a:gd name="connsiteX1" fmla="*/ 79193 w 8967629"/>
              <a:gd name="connsiteY1" fmla="*/ 987322 h 1953140"/>
              <a:gd name="connsiteX2" fmla="*/ 307793 w 8967629"/>
              <a:gd name="connsiteY2" fmla="*/ 1787422 h 1953140"/>
              <a:gd name="connsiteX3" fmla="*/ 2822393 w 8967629"/>
              <a:gd name="connsiteY3" fmla="*/ 1863622 h 1953140"/>
              <a:gd name="connsiteX4" fmla="*/ 3889193 w 8967629"/>
              <a:gd name="connsiteY4" fmla="*/ 1901722 h 1953140"/>
              <a:gd name="connsiteX5" fmla="*/ 6460943 w 8967629"/>
              <a:gd name="connsiteY5" fmla="*/ 1939822 h 1953140"/>
              <a:gd name="connsiteX6" fmla="*/ 8537393 w 8967629"/>
              <a:gd name="connsiteY6" fmla="*/ 1654072 h 1953140"/>
              <a:gd name="connsiteX7" fmla="*/ 8956493 w 8967629"/>
              <a:gd name="connsiteY7" fmla="*/ 739672 h 1953140"/>
              <a:gd name="connsiteX8" fmla="*/ 8308793 w 8967629"/>
              <a:gd name="connsiteY8" fmla="*/ 282472 h 1953140"/>
              <a:gd name="connsiteX9" fmla="*/ 5622743 w 8967629"/>
              <a:gd name="connsiteY9" fmla="*/ 168172 h 1953140"/>
              <a:gd name="connsiteX10" fmla="*/ 2898593 w 8967629"/>
              <a:gd name="connsiteY10" fmla="*/ 34822 h 1953140"/>
              <a:gd name="connsiteX11" fmla="*/ 650693 w 8967629"/>
              <a:gd name="connsiteY11" fmla="*/ 168172 h 1953140"/>
              <a:gd name="connsiteX0" fmla="*/ 650693 w 8967629"/>
              <a:gd name="connsiteY0" fmla="*/ 101243 h 1886211"/>
              <a:gd name="connsiteX1" fmla="*/ 79193 w 8967629"/>
              <a:gd name="connsiteY1" fmla="*/ 920393 h 1886211"/>
              <a:gd name="connsiteX2" fmla="*/ 307793 w 8967629"/>
              <a:gd name="connsiteY2" fmla="*/ 1720493 h 1886211"/>
              <a:gd name="connsiteX3" fmla="*/ 2822393 w 8967629"/>
              <a:gd name="connsiteY3" fmla="*/ 1796693 h 1886211"/>
              <a:gd name="connsiteX4" fmla="*/ 3889193 w 8967629"/>
              <a:gd name="connsiteY4" fmla="*/ 1834793 h 1886211"/>
              <a:gd name="connsiteX5" fmla="*/ 6460943 w 8967629"/>
              <a:gd name="connsiteY5" fmla="*/ 1872893 h 1886211"/>
              <a:gd name="connsiteX6" fmla="*/ 8537393 w 8967629"/>
              <a:gd name="connsiteY6" fmla="*/ 1587143 h 1886211"/>
              <a:gd name="connsiteX7" fmla="*/ 8956493 w 8967629"/>
              <a:gd name="connsiteY7" fmla="*/ 672743 h 1886211"/>
              <a:gd name="connsiteX8" fmla="*/ 8308793 w 8967629"/>
              <a:gd name="connsiteY8" fmla="*/ 215543 h 1886211"/>
              <a:gd name="connsiteX9" fmla="*/ 5622743 w 8967629"/>
              <a:gd name="connsiteY9" fmla="*/ 101243 h 1886211"/>
              <a:gd name="connsiteX10" fmla="*/ 2860493 w 8967629"/>
              <a:gd name="connsiteY10" fmla="*/ 63143 h 1886211"/>
              <a:gd name="connsiteX11" fmla="*/ 650693 w 8967629"/>
              <a:gd name="connsiteY11" fmla="*/ 101243 h 1886211"/>
              <a:gd name="connsiteX0" fmla="*/ 650693 w 8967629"/>
              <a:gd name="connsiteY0" fmla="*/ 200038 h 1985006"/>
              <a:gd name="connsiteX1" fmla="*/ 79193 w 8967629"/>
              <a:gd name="connsiteY1" fmla="*/ 1019188 h 1985006"/>
              <a:gd name="connsiteX2" fmla="*/ 307793 w 8967629"/>
              <a:gd name="connsiteY2" fmla="*/ 1819288 h 1985006"/>
              <a:gd name="connsiteX3" fmla="*/ 2822393 w 8967629"/>
              <a:gd name="connsiteY3" fmla="*/ 1895488 h 1985006"/>
              <a:gd name="connsiteX4" fmla="*/ 3889193 w 8967629"/>
              <a:gd name="connsiteY4" fmla="*/ 1933588 h 1985006"/>
              <a:gd name="connsiteX5" fmla="*/ 6460943 w 8967629"/>
              <a:gd name="connsiteY5" fmla="*/ 1971688 h 1985006"/>
              <a:gd name="connsiteX6" fmla="*/ 8537393 w 8967629"/>
              <a:gd name="connsiteY6" fmla="*/ 1685938 h 1985006"/>
              <a:gd name="connsiteX7" fmla="*/ 8956493 w 8967629"/>
              <a:gd name="connsiteY7" fmla="*/ 771538 h 1985006"/>
              <a:gd name="connsiteX8" fmla="*/ 8308793 w 8967629"/>
              <a:gd name="connsiteY8" fmla="*/ 314338 h 1985006"/>
              <a:gd name="connsiteX9" fmla="*/ 5622743 w 8967629"/>
              <a:gd name="connsiteY9" fmla="*/ 200038 h 1985006"/>
              <a:gd name="connsiteX10" fmla="*/ 2879543 w 8967629"/>
              <a:gd name="connsiteY10" fmla="*/ 28588 h 1985006"/>
              <a:gd name="connsiteX11" fmla="*/ 650693 w 8967629"/>
              <a:gd name="connsiteY11" fmla="*/ 200038 h 1985006"/>
              <a:gd name="connsiteX0" fmla="*/ 650693 w 8967629"/>
              <a:gd name="connsiteY0" fmla="*/ 227800 h 2012768"/>
              <a:gd name="connsiteX1" fmla="*/ 79193 w 8967629"/>
              <a:gd name="connsiteY1" fmla="*/ 1046950 h 2012768"/>
              <a:gd name="connsiteX2" fmla="*/ 307793 w 8967629"/>
              <a:gd name="connsiteY2" fmla="*/ 1847050 h 2012768"/>
              <a:gd name="connsiteX3" fmla="*/ 2822393 w 8967629"/>
              <a:gd name="connsiteY3" fmla="*/ 1923250 h 2012768"/>
              <a:gd name="connsiteX4" fmla="*/ 3889193 w 8967629"/>
              <a:gd name="connsiteY4" fmla="*/ 1961350 h 2012768"/>
              <a:gd name="connsiteX5" fmla="*/ 6460943 w 8967629"/>
              <a:gd name="connsiteY5" fmla="*/ 1999450 h 2012768"/>
              <a:gd name="connsiteX6" fmla="*/ 8537393 w 8967629"/>
              <a:gd name="connsiteY6" fmla="*/ 1713700 h 2012768"/>
              <a:gd name="connsiteX7" fmla="*/ 8956493 w 8967629"/>
              <a:gd name="connsiteY7" fmla="*/ 799300 h 2012768"/>
              <a:gd name="connsiteX8" fmla="*/ 8308793 w 8967629"/>
              <a:gd name="connsiteY8" fmla="*/ 342100 h 2012768"/>
              <a:gd name="connsiteX9" fmla="*/ 5622743 w 8967629"/>
              <a:gd name="connsiteY9" fmla="*/ 227800 h 2012768"/>
              <a:gd name="connsiteX10" fmla="*/ 2879543 w 8967629"/>
              <a:gd name="connsiteY10" fmla="*/ 56350 h 2012768"/>
              <a:gd name="connsiteX11" fmla="*/ 650693 w 8967629"/>
              <a:gd name="connsiteY11" fmla="*/ 227800 h 2012768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5973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58881"/>
              <a:gd name="connsiteX1" fmla="*/ 79193 w 8967629"/>
              <a:gd name="connsiteY1" fmla="*/ 1059738 h 1958881"/>
              <a:gd name="connsiteX2" fmla="*/ 307793 w 8967629"/>
              <a:gd name="connsiteY2" fmla="*/ 1802688 h 1958881"/>
              <a:gd name="connsiteX3" fmla="*/ 2822393 w 8967629"/>
              <a:gd name="connsiteY3" fmla="*/ 1878888 h 1958881"/>
              <a:gd name="connsiteX4" fmla="*/ 3889193 w 8967629"/>
              <a:gd name="connsiteY4" fmla="*/ 1916988 h 1958881"/>
              <a:gd name="connsiteX5" fmla="*/ 6460943 w 8967629"/>
              <a:gd name="connsiteY5" fmla="*/ 1955088 h 1958881"/>
              <a:gd name="connsiteX6" fmla="*/ 8537393 w 8967629"/>
              <a:gd name="connsiteY6" fmla="*/ 1669338 h 1958881"/>
              <a:gd name="connsiteX7" fmla="*/ 8956493 w 8967629"/>
              <a:gd name="connsiteY7" fmla="*/ 754938 h 1958881"/>
              <a:gd name="connsiteX8" fmla="*/ 8308793 w 8967629"/>
              <a:gd name="connsiteY8" fmla="*/ 297738 h 1958881"/>
              <a:gd name="connsiteX9" fmla="*/ 5622743 w 8967629"/>
              <a:gd name="connsiteY9" fmla="*/ 183438 h 1958881"/>
              <a:gd name="connsiteX10" fmla="*/ 2879543 w 8967629"/>
              <a:gd name="connsiteY10" fmla="*/ 11988 h 1958881"/>
              <a:gd name="connsiteX11" fmla="*/ 650693 w 8967629"/>
              <a:gd name="connsiteY11" fmla="*/ 183438 h 1958881"/>
              <a:gd name="connsiteX0" fmla="*/ 650693 w 8967629"/>
              <a:gd name="connsiteY0" fmla="*/ 183438 h 1974386"/>
              <a:gd name="connsiteX1" fmla="*/ 79193 w 8967629"/>
              <a:gd name="connsiteY1" fmla="*/ 1059738 h 1974386"/>
              <a:gd name="connsiteX2" fmla="*/ 307793 w 8967629"/>
              <a:gd name="connsiteY2" fmla="*/ 1802688 h 1974386"/>
              <a:gd name="connsiteX3" fmla="*/ 2822393 w 8967629"/>
              <a:gd name="connsiteY3" fmla="*/ 1878888 h 1974386"/>
              <a:gd name="connsiteX4" fmla="*/ 3889193 w 8967629"/>
              <a:gd name="connsiteY4" fmla="*/ 1916988 h 1974386"/>
              <a:gd name="connsiteX5" fmla="*/ 6460943 w 8967629"/>
              <a:gd name="connsiteY5" fmla="*/ 1955088 h 1974386"/>
              <a:gd name="connsiteX6" fmla="*/ 8537393 w 8967629"/>
              <a:gd name="connsiteY6" fmla="*/ 1669338 h 1974386"/>
              <a:gd name="connsiteX7" fmla="*/ 8956493 w 8967629"/>
              <a:gd name="connsiteY7" fmla="*/ 754938 h 1974386"/>
              <a:gd name="connsiteX8" fmla="*/ 8308793 w 8967629"/>
              <a:gd name="connsiteY8" fmla="*/ 297738 h 1974386"/>
              <a:gd name="connsiteX9" fmla="*/ 5622743 w 8967629"/>
              <a:gd name="connsiteY9" fmla="*/ 183438 h 1974386"/>
              <a:gd name="connsiteX10" fmla="*/ 2879543 w 8967629"/>
              <a:gd name="connsiteY10" fmla="*/ 11988 h 1974386"/>
              <a:gd name="connsiteX11" fmla="*/ 650693 w 8967629"/>
              <a:gd name="connsiteY11" fmla="*/ 183438 h 1974386"/>
              <a:gd name="connsiteX0" fmla="*/ 718633 w 9035569"/>
              <a:gd name="connsiteY0" fmla="*/ 183438 h 1970142"/>
              <a:gd name="connsiteX1" fmla="*/ 147133 w 9035569"/>
              <a:gd name="connsiteY1" fmla="*/ 1059738 h 1970142"/>
              <a:gd name="connsiteX2" fmla="*/ 375733 w 9035569"/>
              <a:gd name="connsiteY2" fmla="*/ 1802688 h 1970142"/>
              <a:gd name="connsiteX3" fmla="*/ 3957133 w 9035569"/>
              <a:gd name="connsiteY3" fmla="*/ 1916988 h 1970142"/>
              <a:gd name="connsiteX4" fmla="*/ 6528883 w 9035569"/>
              <a:gd name="connsiteY4" fmla="*/ 1955088 h 1970142"/>
              <a:gd name="connsiteX5" fmla="*/ 8605333 w 9035569"/>
              <a:gd name="connsiteY5" fmla="*/ 1669338 h 1970142"/>
              <a:gd name="connsiteX6" fmla="*/ 9024433 w 9035569"/>
              <a:gd name="connsiteY6" fmla="*/ 754938 h 1970142"/>
              <a:gd name="connsiteX7" fmla="*/ 8376733 w 9035569"/>
              <a:gd name="connsiteY7" fmla="*/ 297738 h 1970142"/>
              <a:gd name="connsiteX8" fmla="*/ 5690683 w 9035569"/>
              <a:gd name="connsiteY8" fmla="*/ 183438 h 1970142"/>
              <a:gd name="connsiteX9" fmla="*/ 2947483 w 9035569"/>
              <a:gd name="connsiteY9" fmla="*/ 11988 h 1970142"/>
              <a:gd name="connsiteX10" fmla="*/ 718633 w 9035569"/>
              <a:gd name="connsiteY10" fmla="*/ 183438 h 1970142"/>
              <a:gd name="connsiteX0" fmla="*/ 718633 w 9035569"/>
              <a:gd name="connsiteY0" fmla="*/ 183438 h 1962283"/>
              <a:gd name="connsiteX1" fmla="*/ 147133 w 9035569"/>
              <a:gd name="connsiteY1" fmla="*/ 1059738 h 1962283"/>
              <a:gd name="connsiteX2" fmla="*/ 375733 w 9035569"/>
              <a:gd name="connsiteY2" fmla="*/ 1802688 h 1962283"/>
              <a:gd name="connsiteX3" fmla="*/ 3957133 w 9035569"/>
              <a:gd name="connsiteY3" fmla="*/ 1916988 h 1962283"/>
              <a:gd name="connsiteX4" fmla="*/ 6528883 w 9035569"/>
              <a:gd name="connsiteY4" fmla="*/ 1955088 h 1962283"/>
              <a:gd name="connsiteX5" fmla="*/ 8605333 w 9035569"/>
              <a:gd name="connsiteY5" fmla="*/ 1669338 h 1962283"/>
              <a:gd name="connsiteX6" fmla="*/ 9024433 w 9035569"/>
              <a:gd name="connsiteY6" fmla="*/ 754938 h 1962283"/>
              <a:gd name="connsiteX7" fmla="*/ 8376733 w 9035569"/>
              <a:gd name="connsiteY7" fmla="*/ 297738 h 1962283"/>
              <a:gd name="connsiteX8" fmla="*/ 5690683 w 9035569"/>
              <a:gd name="connsiteY8" fmla="*/ 183438 h 1962283"/>
              <a:gd name="connsiteX9" fmla="*/ 2947483 w 9035569"/>
              <a:gd name="connsiteY9" fmla="*/ 11988 h 1962283"/>
              <a:gd name="connsiteX10" fmla="*/ 718633 w 9035569"/>
              <a:gd name="connsiteY10" fmla="*/ 183438 h 1962283"/>
              <a:gd name="connsiteX0" fmla="*/ 718633 w 9035569"/>
              <a:gd name="connsiteY0" fmla="*/ 72229 h 1851074"/>
              <a:gd name="connsiteX1" fmla="*/ 147133 w 9035569"/>
              <a:gd name="connsiteY1" fmla="*/ 948529 h 1851074"/>
              <a:gd name="connsiteX2" fmla="*/ 375733 w 9035569"/>
              <a:gd name="connsiteY2" fmla="*/ 1691479 h 1851074"/>
              <a:gd name="connsiteX3" fmla="*/ 3957133 w 9035569"/>
              <a:gd name="connsiteY3" fmla="*/ 1805779 h 1851074"/>
              <a:gd name="connsiteX4" fmla="*/ 6528883 w 9035569"/>
              <a:gd name="connsiteY4" fmla="*/ 1843879 h 1851074"/>
              <a:gd name="connsiteX5" fmla="*/ 8605333 w 9035569"/>
              <a:gd name="connsiteY5" fmla="*/ 1558129 h 1851074"/>
              <a:gd name="connsiteX6" fmla="*/ 9024433 w 9035569"/>
              <a:gd name="connsiteY6" fmla="*/ 643729 h 1851074"/>
              <a:gd name="connsiteX7" fmla="*/ 8376733 w 9035569"/>
              <a:gd name="connsiteY7" fmla="*/ 186529 h 1851074"/>
              <a:gd name="connsiteX8" fmla="*/ 5690683 w 9035569"/>
              <a:gd name="connsiteY8" fmla="*/ 72229 h 1851074"/>
              <a:gd name="connsiteX9" fmla="*/ 2852233 w 9035569"/>
              <a:gd name="connsiteY9" fmla="*/ 15079 h 1851074"/>
              <a:gd name="connsiteX10" fmla="*/ 718633 w 9035569"/>
              <a:gd name="connsiteY10" fmla="*/ 72229 h 185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35569" h="1851074">
                <a:moveTo>
                  <a:pt x="718633" y="72229"/>
                </a:moveTo>
                <a:cubicBezTo>
                  <a:pt x="267783" y="227804"/>
                  <a:pt x="204283" y="678654"/>
                  <a:pt x="147133" y="948529"/>
                </a:cubicBezTo>
                <a:cubicBezTo>
                  <a:pt x="89983" y="1218404"/>
                  <a:pt x="-259267" y="1548604"/>
                  <a:pt x="375733" y="1691479"/>
                </a:cubicBezTo>
                <a:cubicBezTo>
                  <a:pt x="1010733" y="1834354"/>
                  <a:pt x="2722058" y="1894679"/>
                  <a:pt x="3957133" y="1805779"/>
                </a:cubicBezTo>
                <a:cubicBezTo>
                  <a:pt x="4980325" y="1732130"/>
                  <a:pt x="5754183" y="1885154"/>
                  <a:pt x="6528883" y="1843879"/>
                </a:cubicBezTo>
                <a:cubicBezTo>
                  <a:pt x="7303583" y="1802604"/>
                  <a:pt x="8189408" y="1758154"/>
                  <a:pt x="8605333" y="1558129"/>
                </a:cubicBezTo>
                <a:cubicBezTo>
                  <a:pt x="9021258" y="1358104"/>
                  <a:pt x="9062533" y="872329"/>
                  <a:pt x="9024433" y="643729"/>
                </a:cubicBezTo>
                <a:cubicBezTo>
                  <a:pt x="8986333" y="415129"/>
                  <a:pt x="8932358" y="281779"/>
                  <a:pt x="8376733" y="186529"/>
                </a:cubicBezTo>
                <a:cubicBezTo>
                  <a:pt x="7821108" y="91279"/>
                  <a:pt x="6954333" y="-76996"/>
                  <a:pt x="5690683" y="72229"/>
                </a:cubicBezTo>
                <a:cubicBezTo>
                  <a:pt x="4655633" y="316704"/>
                  <a:pt x="4119058" y="-80171"/>
                  <a:pt x="2852233" y="15079"/>
                </a:cubicBezTo>
                <a:cubicBezTo>
                  <a:pt x="2109283" y="72229"/>
                  <a:pt x="1169483" y="-83346"/>
                  <a:pt x="718633" y="72229"/>
                </a:cubicBezTo>
                <a:close/>
              </a:path>
            </a:pathLst>
          </a:custGeom>
          <a:noFill/>
          <a:ln w="28575">
            <a:solidFill>
              <a:srgbClr val="3E702E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  <a:sym typeface="字魂70号-灵悦黑体" panose="00000500000000000000" pitchFamily="2" charset="-122"/>
            </a:endParaRPr>
          </a:p>
        </p:txBody>
      </p:sp>
      <p:sp>
        <p:nvSpPr>
          <p:cNvPr id="104" name="矩形: 圆角 103">
            <a:extLst>
              <a:ext uri="{FF2B5EF4-FFF2-40B4-BE49-F238E27FC236}">
                <a16:creationId xmlns:a16="http://schemas.microsoft.com/office/drawing/2014/main" id="{9326E8CF-6CD5-4128-9A14-5B0B7C9AB927}"/>
              </a:ext>
            </a:extLst>
          </p:cNvPr>
          <p:cNvSpPr/>
          <p:nvPr/>
        </p:nvSpPr>
        <p:spPr>
          <a:xfrm>
            <a:off x="947483" y="4310526"/>
            <a:ext cx="8438306" cy="5334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17000">
                <a:schemeClr val="accent2"/>
              </a:gs>
              <a:gs pos="82000">
                <a:schemeClr val="accent2"/>
              </a:gs>
              <a:gs pos="100000">
                <a:schemeClr val="bg1">
                  <a:alpha val="2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字魂70号-灵悦黑体" panose="00000500000000000000" pitchFamily="2" charset="-122"/>
              <a:cs typeface="Tahoma" panose="020B0604030504040204" pitchFamily="34" charset="0"/>
              <a:sym typeface="字魂70号-灵悦黑体" panose="00000500000000000000" pitchFamily="2" charset="-122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B9B86257-87CF-41CF-B2DE-B4402DBB78D3}"/>
              </a:ext>
            </a:extLst>
          </p:cNvPr>
          <p:cNvSpPr/>
          <p:nvPr/>
        </p:nvSpPr>
        <p:spPr>
          <a:xfrm>
            <a:off x="3430956" y="2783424"/>
            <a:ext cx="59548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Hôm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 nay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em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học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gì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?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ahoma" panose="020B0604030504040204" pitchFamily="34" charset="0"/>
              <a:ea typeface="字魂70号-灵悦黑体" panose="00000500000000000000" pitchFamily="2" charset="-122"/>
              <a:cs typeface="Tahoma" panose="020B0604030504040204" pitchFamily="34" charset="0"/>
              <a:sym typeface="字魂70号-灵悦黑体" panose="00000500000000000000" pitchFamily="2" charset="-122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8FF54466-678F-4893-A714-5F4A856D40B1}"/>
              </a:ext>
            </a:extLst>
          </p:cNvPr>
          <p:cNvSpPr/>
          <p:nvPr/>
        </p:nvSpPr>
        <p:spPr>
          <a:xfrm>
            <a:off x="1669371" y="4940946"/>
            <a:ext cx="7977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Chúng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 ta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phải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một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học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đạt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kết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quả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tốt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70号-灵悦黑体" panose="00000500000000000000" pitchFamily="2" charset="-122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ahoma" panose="020B0604030504040204" pitchFamily="34" charset="0"/>
              <a:ea typeface="字魂70号-灵悦黑体" panose="00000500000000000000" pitchFamily="2" charset="-122"/>
              <a:cs typeface="Tahoma" panose="020B0604030504040204" pitchFamily="34" charset="0"/>
              <a:sym typeface="字魂70号-灵悦黑体" panose="00000500000000000000" pitchFamily="2" charset="-122"/>
            </a:endParaRPr>
          </a:p>
        </p:txBody>
      </p:sp>
      <p:pic>
        <p:nvPicPr>
          <p:cNvPr id="103" name="图片 102">
            <a:extLst>
              <a:ext uri="{FF2B5EF4-FFF2-40B4-BE49-F238E27FC236}">
                <a16:creationId xmlns:a16="http://schemas.microsoft.com/office/drawing/2014/main" id="{4FA293BF-D941-3E5A-AFE2-5CD6862D2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5" y="1632297"/>
            <a:ext cx="3099907" cy="2678229"/>
          </a:xfrm>
          <a:prstGeom prst="rect">
            <a:avLst/>
          </a:prstGeom>
        </p:spPr>
      </p:pic>
      <p:pic>
        <p:nvPicPr>
          <p:cNvPr id="108" name="图片 107">
            <a:extLst>
              <a:ext uri="{FF2B5EF4-FFF2-40B4-BE49-F238E27FC236}">
                <a16:creationId xmlns:a16="http://schemas.microsoft.com/office/drawing/2014/main" id="{FB44795A-E118-6897-6DE7-1A88391494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112" y="3429000"/>
            <a:ext cx="3454397" cy="345439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902306" y="-95087"/>
            <a:ext cx="8355665" cy="1487553"/>
            <a:chOff x="1389276" y="146957"/>
            <a:chExt cx="8316686" cy="3311488"/>
          </a:xfrm>
        </p:grpSpPr>
        <p:sp>
          <p:nvSpPr>
            <p:cNvPr id="12" name="TextBox 11"/>
            <p:cNvSpPr txBox="1"/>
            <p:nvPr/>
          </p:nvSpPr>
          <p:spPr>
            <a:xfrm>
              <a:off x="1389276" y="146957"/>
              <a:ext cx="8316686" cy="322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err="1">
                  <a:ln w="57150" cmpd="thinThick">
                    <a:solidFill>
                      <a:srgbClr val="FFFF00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Vận</a:t>
              </a:r>
              <a:r>
                <a:rPr kumimoji="0" lang="en-US" sz="8800" b="0" i="0" u="none" strike="noStrike" kern="1200" cap="none" spc="0" normalizeH="0" baseline="0" noProof="0" dirty="0">
                  <a:ln w="57150" cmpd="thinThick">
                    <a:solidFill>
                      <a:srgbClr val="FFFF00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 err="1">
                  <a:ln w="57150" cmpd="thinThick">
                    <a:solidFill>
                      <a:srgbClr val="FFFF00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dụng</a:t>
              </a:r>
              <a:endParaRPr kumimoji="0" lang="en-US" sz="8800" b="0" i="0" u="none" strike="noStrike" kern="1200" cap="none" spc="0" normalizeH="0" baseline="0" noProof="0" dirty="0">
                <a:ln w="57150" cmpd="thinThick">
                  <a:solidFill>
                    <a:srgbClr val="FFFF00"/>
                  </a:solidFill>
                </a:ln>
                <a:gradFill>
                  <a:gsLst>
                    <a:gs pos="35000">
                      <a:srgbClr val="FF0066"/>
                    </a:gs>
                    <a:gs pos="10000">
                      <a:srgbClr val="FF6699"/>
                    </a:gs>
                    <a:gs pos="51000">
                      <a:srgbClr val="FF6699"/>
                    </a:gs>
                    <a:gs pos="84000">
                      <a:srgbClr val="00FF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89276" y="238235"/>
              <a:ext cx="8316686" cy="322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err="1">
                  <a:ln>
                    <a:solidFill>
                      <a:srgbClr val="FFFF00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Vận</a:t>
              </a: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srgbClr val="FFFF00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 err="1">
                  <a:ln>
                    <a:solidFill>
                      <a:srgbClr val="FFFF00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dụng</a:t>
              </a:r>
              <a:endParaRPr kumimoji="0" lang="en-US" sz="8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gradFill>
                  <a:gsLst>
                    <a:gs pos="35000">
                      <a:srgbClr val="FF0066"/>
                    </a:gs>
                    <a:gs pos="10000">
                      <a:srgbClr val="FF6699"/>
                    </a:gs>
                    <a:gs pos="51000">
                      <a:srgbClr val="FF6699"/>
                    </a:gs>
                    <a:gs pos="84000">
                      <a:srgbClr val="00FF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5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2" grpId="0" animBg="1"/>
      <p:bldP spid="104" grpId="0" animBg="1"/>
      <p:bldP spid="105" grpId="0"/>
      <p:bldP spid="10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A0A2C287-09CB-4F93-9CAE-C223264D5232}"/>
              </a:ext>
            </a:extLst>
          </p:cNvPr>
          <p:cNvSpPr/>
          <p:nvPr/>
        </p:nvSpPr>
        <p:spPr>
          <a:xfrm>
            <a:off x="2538917" y="1885951"/>
            <a:ext cx="9035569" cy="2914650"/>
          </a:xfrm>
          <a:custGeom>
            <a:avLst/>
            <a:gdLst>
              <a:gd name="connsiteX0" fmla="*/ 326239 w 8947975"/>
              <a:gd name="connsiteY0" fmla="*/ 89164 h 1988432"/>
              <a:gd name="connsiteX1" fmla="*/ 59539 w 8947975"/>
              <a:gd name="connsiteY1" fmla="*/ 1022614 h 1988432"/>
              <a:gd name="connsiteX2" fmla="*/ 288139 w 8947975"/>
              <a:gd name="connsiteY2" fmla="*/ 1822714 h 1988432"/>
              <a:gd name="connsiteX3" fmla="*/ 2802739 w 8947975"/>
              <a:gd name="connsiteY3" fmla="*/ 1898914 h 1988432"/>
              <a:gd name="connsiteX4" fmla="*/ 3869539 w 8947975"/>
              <a:gd name="connsiteY4" fmla="*/ 1937014 h 1988432"/>
              <a:gd name="connsiteX5" fmla="*/ 6441289 w 8947975"/>
              <a:gd name="connsiteY5" fmla="*/ 1975114 h 1988432"/>
              <a:gd name="connsiteX6" fmla="*/ 8517739 w 8947975"/>
              <a:gd name="connsiteY6" fmla="*/ 1689364 h 1988432"/>
              <a:gd name="connsiteX7" fmla="*/ 8936839 w 8947975"/>
              <a:gd name="connsiteY7" fmla="*/ 774964 h 1988432"/>
              <a:gd name="connsiteX8" fmla="*/ 8289139 w 8947975"/>
              <a:gd name="connsiteY8" fmla="*/ 317764 h 1988432"/>
              <a:gd name="connsiteX9" fmla="*/ 5279239 w 8947975"/>
              <a:gd name="connsiteY9" fmla="*/ 355864 h 1988432"/>
              <a:gd name="connsiteX10" fmla="*/ 2878939 w 8947975"/>
              <a:gd name="connsiteY10" fmla="*/ 70114 h 1988432"/>
              <a:gd name="connsiteX11" fmla="*/ 326239 w 8947975"/>
              <a:gd name="connsiteY11" fmla="*/ 89164 h 1988432"/>
              <a:gd name="connsiteX0" fmla="*/ 650693 w 8967629"/>
              <a:gd name="connsiteY0" fmla="*/ 145791 h 1930759"/>
              <a:gd name="connsiteX1" fmla="*/ 79193 w 8967629"/>
              <a:gd name="connsiteY1" fmla="*/ 964941 h 1930759"/>
              <a:gd name="connsiteX2" fmla="*/ 307793 w 8967629"/>
              <a:gd name="connsiteY2" fmla="*/ 1765041 h 1930759"/>
              <a:gd name="connsiteX3" fmla="*/ 2822393 w 8967629"/>
              <a:gd name="connsiteY3" fmla="*/ 1841241 h 1930759"/>
              <a:gd name="connsiteX4" fmla="*/ 3889193 w 8967629"/>
              <a:gd name="connsiteY4" fmla="*/ 1879341 h 1930759"/>
              <a:gd name="connsiteX5" fmla="*/ 6460943 w 8967629"/>
              <a:gd name="connsiteY5" fmla="*/ 1917441 h 1930759"/>
              <a:gd name="connsiteX6" fmla="*/ 8537393 w 8967629"/>
              <a:gd name="connsiteY6" fmla="*/ 1631691 h 1930759"/>
              <a:gd name="connsiteX7" fmla="*/ 8956493 w 8967629"/>
              <a:gd name="connsiteY7" fmla="*/ 717291 h 1930759"/>
              <a:gd name="connsiteX8" fmla="*/ 8308793 w 8967629"/>
              <a:gd name="connsiteY8" fmla="*/ 260091 h 1930759"/>
              <a:gd name="connsiteX9" fmla="*/ 5298893 w 8967629"/>
              <a:gd name="connsiteY9" fmla="*/ 298191 h 1930759"/>
              <a:gd name="connsiteX10" fmla="*/ 2898593 w 8967629"/>
              <a:gd name="connsiteY10" fmla="*/ 12441 h 1930759"/>
              <a:gd name="connsiteX11" fmla="*/ 650693 w 8967629"/>
              <a:gd name="connsiteY11" fmla="*/ 145791 h 1930759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68172 h 1953140"/>
              <a:gd name="connsiteX1" fmla="*/ 79193 w 8967629"/>
              <a:gd name="connsiteY1" fmla="*/ 987322 h 1953140"/>
              <a:gd name="connsiteX2" fmla="*/ 307793 w 8967629"/>
              <a:gd name="connsiteY2" fmla="*/ 1787422 h 1953140"/>
              <a:gd name="connsiteX3" fmla="*/ 2822393 w 8967629"/>
              <a:gd name="connsiteY3" fmla="*/ 1863622 h 1953140"/>
              <a:gd name="connsiteX4" fmla="*/ 3889193 w 8967629"/>
              <a:gd name="connsiteY4" fmla="*/ 1901722 h 1953140"/>
              <a:gd name="connsiteX5" fmla="*/ 6460943 w 8967629"/>
              <a:gd name="connsiteY5" fmla="*/ 1939822 h 1953140"/>
              <a:gd name="connsiteX6" fmla="*/ 8537393 w 8967629"/>
              <a:gd name="connsiteY6" fmla="*/ 1654072 h 1953140"/>
              <a:gd name="connsiteX7" fmla="*/ 8956493 w 8967629"/>
              <a:gd name="connsiteY7" fmla="*/ 739672 h 1953140"/>
              <a:gd name="connsiteX8" fmla="*/ 8308793 w 8967629"/>
              <a:gd name="connsiteY8" fmla="*/ 282472 h 1953140"/>
              <a:gd name="connsiteX9" fmla="*/ 5622743 w 8967629"/>
              <a:gd name="connsiteY9" fmla="*/ 168172 h 1953140"/>
              <a:gd name="connsiteX10" fmla="*/ 2898593 w 8967629"/>
              <a:gd name="connsiteY10" fmla="*/ 34822 h 1953140"/>
              <a:gd name="connsiteX11" fmla="*/ 650693 w 8967629"/>
              <a:gd name="connsiteY11" fmla="*/ 168172 h 1953140"/>
              <a:gd name="connsiteX0" fmla="*/ 650693 w 8967629"/>
              <a:gd name="connsiteY0" fmla="*/ 101243 h 1886211"/>
              <a:gd name="connsiteX1" fmla="*/ 79193 w 8967629"/>
              <a:gd name="connsiteY1" fmla="*/ 920393 h 1886211"/>
              <a:gd name="connsiteX2" fmla="*/ 307793 w 8967629"/>
              <a:gd name="connsiteY2" fmla="*/ 1720493 h 1886211"/>
              <a:gd name="connsiteX3" fmla="*/ 2822393 w 8967629"/>
              <a:gd name="connsiteY3" fmla="*/ 1796693 h 1886211"/>
              <a:gd name="connsiteX4" fmla="*/ 3889193 w 8967629"/>
              <a:gd name="connsiteY4" fmla="*/ 1834793 h 1886211"/>
              <a:gd name="connsiteX5" fmla="*/ 6460943 w 8967629"/>
              <a:gd name="connsiteY5" fmla="*/ 1872893 h 1886211"/>
              <a:gd name="connsiteX6" fmla="*/ 8537393 w 8967629"/>
              <a:gd name="connsiteY6" fmla="*/ 1587143 h 1886211"/>
              <a:gd name="connsiteX7" fmla="*/ 8956493 w 8967629"/>
              <a:gd name="connsiteY7" fmla="*/ 672743 h 1886211"/>
              <a:gd name="connsiteX8" fmla="*/ 8308793 w 8967629"/>
              <a:gd name="connsiteY8" fmla="*/ 215543 h 1886211"/>
              <a:gd name="connsiteX9" fmla="*/ 5622743 w 8967629"/>
              <a:gd name="connsiteY9" fmla="*/ 101243 h 1886211"/>
              <a:gd name="connsiteX10" fmla="*/ 2860493 w 8967629"/>
              <a:gd name="connsiteY10" fmla="*/ 63143 h 1886211"/>
              <a:gd name="connsiteX11" fmla="*/ 650693 w 8967629"/>
              <a:gd name="connsiteY11" fmla="*/ 101243 h 1886211"/>
              <a:gd name="connsiteX0" fmla="*/ 650693 w 8967629"/>
              <a:gd name="connsiteY0" fmla="*/ 200038 h 1985006"/>
              <a:gd name="connsiteX1" fmla="*/ 79193 w 8967629"/>
              <a:gd name="connsiteY1" fmla="*/ 1019188 h 1985006"/>
              <a:gd name="connsiteX2" fmla="*/ 307793 w 8967629"/>
              <a:gd name="connsiteY2" fmla="*/ 1819288 h 1985006"/>
              <a:gd name="connsiteX3" fmla="*/ 2822393 w 8967629"/>
              <a:gd name="connsiteY3" fmla="*/ 1895488 h 1985006"/>
              <a:gd name="connsiteX4" fmla="*/ 3889193 w 8967629"/>
              <a:gd name="connsiteY4" fmla="*/ 1933588 h 1985006"/>
              <a:gd name="connsiteX5" fmla="*/ 6460943 w 8967629"/>
              <a:gd name="connsiteY5" fmla="*/ 1971688 h 1985006"/>
              <a:gd name="connsiteX6" fmla="*/ 8537393 w 8967629"/>
              <a:gd name="connsiteY6" fmla="*/ 1685938 h 1985006"/>
              <a:gd name="connsiteX7" fmla="*/ 8956493 w 8967629"/>
              <a:gd name="connsiteY7" fmla="*/ 771538 h 1985006"/>
              <a:gd name="connsiteX8" fmla="*/ 8308793 w 8967629"/>
              <a:gd name="connsiteY8" fmla="*/ 314338 h 1985006"/>
              <a:gd name="connsiteX9" fmla="*/ 5622743 w 8967629"/>
              <a:gd name="connsiteY9" fmla="*/ 200038 h 1985006"/>
              <a:gd name="connsiteX10" fmla="*/ 2879543 w 8967629"/>
              <a:gd name="connsiteY10" fmla="*/ 28588 h 1985006"/>
              <a:gd name="connsiteX11" fmla="*/ 650693 w 8967629"/>
              <a:gd name="connsiteY11" fmla="*/ 200038 h 1985006"/>
              <a:gd name="connsiteX0" fmla="*/ 650693 w 8967629"/>
              <a:gd name="connsiteY0" fmla="*/ 227800 h 2012768"/>
              <a:gd name="connsiteX1" fmla="*/ 79193 w 8967629"/>
              <a:gd name="connsiteY1" fmla="*/ 1046950 h 2012768"/>
              <a:gd name="connsiteX2" fmla="*/ 307793 w 8967629"/>
              <a:gd name="connsiteY2" fmla="*/ 1847050 h 2012768"/>
              <a:gd name="connsiteX3" fmla="*/ 2822393 w 8967629"/>
              <a:gd name="connsiteY3" fmla="*/ 1923250 h 2012768"/>
              <a:gd name="connsiteX4" fmla="*/ 3889193 w 8967629"/>
              <a:gd name="connsiteY4" fmla="*/ 1961350 h 2012768"/>
              <a:gd name="connsiteX5" fmla="*/ 6460943 w 8967629"/>
              <a:gd name="connsiteY5" fmla="*/ 1999450 h 2012768"/>
              <a:gd name="connsiteX6" fmla="*/ 8537393 w 8967629"/>
              <a:gd name="connsiteY6" fmla="*/ 1713700 h 2012768"/>
              <a:gd name="connsiteX7" fmla="*/ 8956493 w 8967629"/>
              <a:gd name="connsiteY7" fmla="*/ 799300 h 2012768"/>
              <a:gd name="connsiteX8" fmla="*/ 8308793 w 8967629"/>
              <a:gd name="connsiteY8" fmla="*/ 342100 h 2012768"/>
              <a:gd name="connsiteX9" fmla="*/ 5622743 w 8967629"/>
              <a:gd name="connsiteY9" fmla="*/ 227800 h 2012768"/>
              <a:gd name="connsiteX10" fmla="*/ 2879543 w 8967629"/>
              <a:gd name="connsiteY10" fmla="*/ 56350 h 2012768"/>
              <a:gd name="connsiteX11" fmla="*/ 650693 w 8967629"/>
              <a:gd name="connsiteY11" fmla="*/ 227800 h 2012768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5973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58881"/>
              <a:gd name="connsiteX1" fmla="*/ 79193 w 8967629"/>
              <a:gd name="connsiteY1" fmla="*/ 1059738 h 1958881"/>
              <a:gd name="connsiteX2" fmla="*/ 307793 w 8967629"/>
              <a:gd name="connsiteY2" fmla="*/ 1802688 h 1958881"/>
              <a:gd name="connsiteX3" fmla="*/ 2822393 w 8967629"/>
              <a:gd name="connsiteY3" fmla="*/ 1878888 h 1958881"/>
              <a:gd name="connsiteX4" fmla="*/ 3889193 w 8967629"/>
              <a:gd name="connsiteY4" fmla="*/ 1916988 h 1958881"/>
              <a:gd name="connsiteX5" fmla="*/ 6460943 w 8967629"/>
              <a:gd name="connsiteY5" fmla="*/ 1955088 h 1958881"/>
              <a:gd name="connsiteX6" fmla="*/ 8537393 w 8967629"/>
              <a:gd name="connsiteY6" fmla="*/ 1669338 h 1958881"/>
              <a:gd name="connsiteX7" fmla="*/ 8956493 w 8967629"/>
              <a:gd name="connsiteY7" fmla="*/ 754938 h 1958881"/>
              <a:gd name="connsiteX8" fmla="*/ 8308793 w 8967629"/>
              <a:gd name="connsiteY8" fmla="*/ 297738 h 1958881"/>
              <a:gd name="connsiteX9" fmla="*/ 5622743 w 8967629"/>
              <a:gd name="connsiteY9" fmla="*/ 183438 h 1958881"/>
              <a:gd name="connsiteX10" fmla="*/ 2879543 w 8967629"/>
              <a:gd name="connsiteY10" fmla="*/ 11988 h 1958881"/>
              <a:gd name="connsiteX11" fmla="*/ 650693 w 8967629"/>
              <a:gd name="connsiteY11" fmla="*/ 183438 h 1958881"/>
              <a:gd name="connsiteX0" fmla="*/ 650693 w 8967629"/>
              <a:gd name="connsiteY0" fmla="*/ 183438 h 1974386"/>
              <a:gd name="connsiteX1" fmla="*/ 79193 w 8967629"/>
              <a:gd name="connsiteY1" fmla="*/ 1059738 h 1974386"/>
              <a:gd name="connsiteX2" fmla="*/ 307793 w 8967629"/>
              <a:gd name="connsiteY2" fmla="*/ 1802688 h 1974386"/>
              <a:gd name="connsiteX3" fmla="*/ 2822393 w 8967629"/>
              <a:gd name="connsiteY3" fmla="*/ 1878888 h 1974386"/>
              <a:gd name="connsiteX4" fmla="*/ 3889193 w 8967629"/>
              <a:gd name="connsiteY4" fmla="*/ 1916988 h 1974386"/>
              <a:gd name="connsiteX5" fmla="*/ 6460943 w 8967629"/>
              <a:gd name="connsiteY5" fmla="*/ 1955088 h 1974386"/>
              <a:gd name="connsiteX6" fmla="*/ 8537393 w 8967629"/>
              <a:gd name="connsiteY6" fmla="*/ 1669338 h 1974386"/>
              <a:gd name="connsiteX7" fmla="*/ 8956493 w 8967629"/>
              <a:gd name="connsiteY7" fmla="*/ 754938 h 1974386"/>
              <a:gd name="connsiteX8" fmla="*/ 8308793 w 8967629"/>
              <a:gd name="connsiteY8" fmla="*/ 297738 h 1974386"/>
              <a:gd name="connsiteX9" fmla="*/ 5622743 w 8967629"/>
              <a:gd name="connsiteY9" fmla="*/ 183438 h 1974386"/>
              <a:gd name="connsiteX10" fmla="*/ 2879543 w 8967629"/>
              <a:gd name="connsiteY10" fmla="*/ 11988 h 1974386"/>
              <a:gd name="connsiteX11" fmla="*/ 650693 w 8967629"/>
              <a:gd name="connsiteY11" fmla="*/ 183438 h 1974386"/>
              <a:gd name="connsiteX0" fmla="*/ 718633 w 9035569"/>
              <a:gd name="connsiteY0" fmla="*/ 183438 h 1970142"/>
              <a:gd name="connsiteX1" fmla="*/ 147133 w 9035569"/>
              <a:gd name="connsiteY1" fmla="*/ 1059738 h 1970142"/>
              <a:gd name="connsiteX2" fmla="*/ 375733 w 9035569"/>
              <a:gd name="connsiteY2" fmla="*/ 1802688 h 1970142"/>
              <a:gd name="connsiteX3" fmla="*/ 3957133 w 9035569"/>
              <a:gd name="connsiteY3" fmla="*/ 1916988 h 1970142"/>
              <a:gd name="connsiteX4" fmla="*/ 6528883 w 9035569"/>
              <a:gd name="connsiteY4" fmla="*/ 1955088 h 1970142"/>
              <a:gd name="connsiteX5" fmla="*/ 8605333 w 9035569"/>
              <a:gd name="connsiteY5" fmla="*/ 1669338 h 1970142"/>
              <a:gd name="connsiteX6" fmla="*/ 9024433 w 9035569"/>
              <a:gd name="connsiteY6" fmla="*/ 754938 h 1970142"/>
              <a:gd name="connsiteX7" fmla="*/ 8376733 w 9035569"/>
              <a:gd name="connsiteY7" fmla="*/ 297738 h 1970142"/>
              <a:gd name="connsiteX8" fmla="*/ 5690683 w 9035569"/>
              <a:gd name="connsiteY8" fmla="*/ 183438 h 1970142"/>
              <a:gd name="connsiteX9" fmla="*/ 2947483 w 9035569"/>
              <a:gd name="connsiteY9" fmla="*/ 11988 h 1970142"/>
              <a:gd name="connsiteX10" fmla="*/ 718633 w 9035569"/>
              <a:gd name="connsiteY10" fmla="*/ 183438 h 1970142"/>
              <a:gd name="connsiteX0" fmla="*/ 718633 w 9035569"/>
              <a:gd name="connsiteY0" fmla="*/ 183438 h 1962283"/>
              <a:gd name="connsiteX1" fmla="*/ 147133 w 9035569"/>
              <a:gd name="connsiteY1" fmla="*/ 1059738 h 1962283"/>
              <a:gd name="connsiteX2" fmla="*/ 375733 w 9035569"/>
              <a:gd name="connsiteY2" fmla="*/ 1802688 h 1962283"/>
              <a:gd name="connsiteX3" fmla="*/ 3957133 w 9035569"/>
              <a:gd name="connsiteY3" fmla="*/ 1916988 h 1962283"/>
              <a:gd name="connsiteX4" fmla="*/ 6528883 w 9035569"/>
              <a:gd name="connsiteY4" fmla="*/ 1955088 h 1962283"/>
              <a:gd name="connsiteX5" fmla="*/ 8605333 w 9035569"/>
              <a:gd name="connsiteY5" fmla="*/ 1669338 h 1962283"/>
              <a:gd name="connsiteX6" fmla="*/ 9024433 w 9035569"/>
              <a:gd name="connsiteY6" fmla="*/ 754938 h 1962283"/>
              <a:gd name="connsiteX7" fmla="*/ 8376733 w 9035569"/>
              <a:gd name="connsiteY7" fmla="*/ 297738 h 1962283"/>
              <a:gd name="connsiteX8" fmla="*/ 5690683 w 9035569"/>
              <a:gd name="connsiteY8" fmla="*/ 183438 h 1962283"/>
              <a:gd name="connsiteX9" fmla="*/ 2947483 w 9035569"/>
              <a:gd name="connsiteY9" fmla="*/ 11988 h 1962283"/>
              <a:gd name="connsiteX10" fmla="*/ 718633 w 9035569"/>
              <a:gd name="connsiteY10" fmla="*/ 183438 h 1962283"/>
              <a:gd name="connsiteX0" fmla="*/ 718633 w 9035569"/>
              <a:gd name="connsiteY0" fmla="*/ 72229 h 1851074"/>
              <a:gd name="connsiteX1" fmla="*/ 147133 w 9035569"/>
              <a:gd name="connsiteY1" fmla="*/ 948529 h 1851074"/>
              <a:gd name="connsiteX2" fmla="*/ 375733 w 9035569"/>
              <a:gd name="connsiteY2" fmla="*/ 1691479 h 1851074"/>
              <a:gd name="connsiteX3" fmla="*/ 3957133 w 9035569"/>
              <a:gd name="connsiteY3" fmla="*/ 1805779 h 1851074"/>
              <a:gd name="connsiteX4" fmla="*/ 6528883 w 9035569"/>
              <a:gd name="connsiteY4" fmla="*/ 1843879 h 1851074"/>
              <a:gd name="connsiteX5" fmla="*/ 8605333 w 9035569"/>
              <a:gd name="connsiteY5" fmla="*/ 1558129 h 1851074"/>
              <a:gd name="connsiteX6" fmla="*/ 9024433 w 9035569"/>
              <a:gd name="connsiteY6" fmla="*/ 643729 h 1851074"/>
              <a:gd name="connsiteX7" fmla="*/ 8376733 w 9035569"/>
              <a:gd name="connsiteY7" fmla="*/ 186529 h 1851074"/>
              <a:gd name="connsiteX8" fmla="*/ 5690683 w 9035569"/>
              <a:gd name="connsiteY8" fmla="*/ 72229 h 1851074"/>
              <a:gd name="connsiteX9" fmla="*/ 2852233 w 9035569"/>
              <a:gd name="connsiteY9" fmla="*/ 15079 h 1851074"/>
              <a:gd name="connsiteX10" fmla="*/ 718633 w 9035569"/>
              <a:gd name="connsiteY10" fmla="*/ 72229 h 185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35569" h="1851074">
                <a:moveTo>
                  <a:pt x="718633" y="72229"/>
                </a:moveTo>
                <a:cubicBezTo>
                  <a:pt x="267783" y="227804"/>
                  <a:pt x="204283" y="678654"/>
                  <a:pt x="147133" y="948529"/>
                </a:cubicBezTo>
                <a:cubicBezTo>
                  <a:pt x="89983" y="1218404"/>
                  <a:pt x="-259267" y="1548604"/>
                  <a:pt x="375733" y="1691479"/>
                </a:cubicBezTo>
                <a:cubicBezTo>
                  <a:pt x="1010733" y="1834354"/>
                  <a:pt x="2722058" y="1894679"/>
                  <a:pt x="3957133" y="1805779"/>
                </a:cubicBezTo>
                <a:cubicBezTo>
                  <a:pt x="4980325" y="1732130"/>
                  <a:pt x="5754183" y="1885154"/>
                  <a:pt x="6528883" y="1843879"/>
                </a:cubicBezTo>
                <a:cubicBezTo>
                  <a:pt x="7303583" y="1802604"/>
                  <a:pt x="8189408" y="1758154"/>
                  <a:pt x="8605333" y="1558129"/>
                </a:cubicBezTo>
                <a:cubicBezTo>
                  <a:pt x="9021258" y="1358104"/>
                  <a:pt x="9062533" y="872329"/>
                  <a:pt x="9024433" y="643729"/>
                </a:cubicBezTo>
                <a:cubicBezTo>
                  <a:pt x="8986333" y="415129"/>
                  <a:pt x="8932358" y="281779"/>
                  <a:pt x="8376733" y="186529"/>
                </a:cubicBezTo>
                <a:cubicBezTo>
                  <a:pt x="7821108" y="91279"/>
                  <a:pt x="6954333" y="-76996"/>
                  <a:pt x="5690683" y="72229"/>
                </a:cubicBezTo>
                <a:cubicBezTo>
                  <a:pt x="4655633" y="316704"/>
                  <a:pt x="4119058" y="-80171"/>
                  <a:pt x="2852233" y="15079"/>
                </a:cubicBezTo>
                <a:cubicBezTo>
                  <a:pt x="2109283" y="72229"/>
                  <a:pt x="1169483" y="-83346"/>
                  <a:pt x="718633" y="72229"/>
                </a:cubicBezTo>
                <a:close/>
              </a:path>
            </a:pathLst>
          </a:custGeom>
          <a:noFill/>
          <a:ln w="28575">
            <a:solidFill>
              <a:srgbClr val="3E702E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  <a:sym typeface="字魂70号-灵悦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4C0BF31-7F6C-05BB-7913-B883E04E4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4" y="3693316"/>
            <a:ext cx="2914651" cy="291465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44135" y="2369076"/>
            <a:ext cx="8355665" cy="1631424"/>
            <a:chOff x="1389276" y="146956"/>
            <a:chExt cx="8316686" cy="3631764"/>
          </a:xfrm>
        </p:grpSpPr>
        <p:sp>
          <p:nvSpPr>
            <p:cNvPr id="8" name="TextBox 7"/>
            <p:cNvSpPr txBox="1"/>
            <p:nvPr/>
          </p:nvSpPr>
          <p:spPr>
            <a:xfrm>
              <a:off x="1389276" y="146957"/>
              <a:ext cx="8316686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 err="1">
                  <a:ln w="57150" cmpd="thinThick">
                    <a:solidFill>
                      <a:srgbClr val="FFFF00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llo" panose="00000400000000000000" pitchFamily="2" charset="0"/>
                  <a:ea typeface="+mn-ea"/>
                  <a:cs typeface="+mn-cs"/>
                </a:rPr>
                <a:t>Khởi</a:t>
              </a:r>
              <a:r>
                <a:rPr kumimoji="0" lang="en-US" sz="11500" b="0" i="0" u="none" strike="noStrike" kern="1200" cap="none" spc="0" normalizeH="0" baseline="0" noProof="0" dirty="0">
                  <a:ln w="57150" cmpd="thinThick">
                    <a:solidFill>
                      <a:srgbClr val="FFFF00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llo" panose="000004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11500" b="0" i="0" u="none" strike="noStrike" kern="1200" cap="none" spc="0" normalizeH="0" baseline="0" noProof="0" dirty="0" err="1">
                  <a:ln w="57150" cmpd="thinThick">
                    <a:solidFill>
                      <a:srgbClr val="FFFF00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llo" panose="00000400000000000000" pitchFamily="2" charset="0"/>
                  <a:ea typeface="+mn-ea"/>
                  <a:cs typeface="+mn-cs"/>
                </a:rPr>
                <a:t>động</a:t>
              </a:r>
              <a:endParaRPr kumimoji="0" lang="en-US" sz="11500" b="0" i="0" u="none" strike="noStrike" kern="1200" cap="none" spc="0" normalizeH="0" baseline="0" noProof="0" dirty="0">
                <a:ln w="57150" cmpd="thinThick">
                  <a:solidFill>
                    <a:srgbClr val="FFFF00"/>
                  </a:solidFill>
                </a:ln>
                <a:gradFill>
                  <a:gsLst>
                    <a:gs pos="35000">
                      <a:srgbClr val="FF0066"/>
                    </a:gs>
                    <a:gs pos="10000">
                      <a:srgbClr val="FF6699"/>
                    </a:gs>
                    <a:gs pos="51000">
                      <a:srgbClr val="FF6699"/>
                    </a:gs>
                    <a:gs pos="84000">
                      <a:srgbClr val="00FF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89276" y="146956"/>
              <a:ext cx="8316686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 err="1">
                  <a:ln>
                    <a:solidFill>
                      <a:srgbClr val="FFFF00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llo" panose="00000400000000000000" pitchFamily="2" charset="0"/>
                  <a:ea typeface="+mn-ea"/>
                  <a:cs typeface="+mn-cs"/>
                </a:rPr>
                <a:t>Khởi</a:t>
              </a:r>
              <a:r>
                <a:rPr kumimoji="0" lang="en-US" sz="11500" b="0" i="0" u="none" strike="noStrike" kern="1200" cap="none" spc="0" normalizeH="0" baseline="0" noProof="0" dirty="0">
                  <a:ln>
                    <a:solidFill>
                      <a:srgbClr val="FFFF00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llo" panose="000004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11500" b="0" i="0" u="none" strike="noStrike" kern="1200" cap="none" spc="0" normalizeH="0" baseline="0" noProof="0" dirty="0" err="1">
                  <a:ln>
                    <a:solidFill>
                      <a:srgbClr val="FFFF00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llo" panose="00000400000000000000" pitchFamily="2" charset="0"/>
                  <a:ea typeface="+mn-ea"/>
                  <a:cs typeface="+mn-cs"/>
                </a:rPr>
                <a:t>động</a:t>
              </a:r>
              <a:endParaRPr kumimoji="0" lang="en-US" sz="115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gradFill>
                  <a:gsLst>
                    <a:gs pos="35000">
                      <a:srgbClr val="FF0066"/>
                    </a:gs>
                    <a:gs pos="10000">
                      <a:srgbClr val="FF6699"/>
                    </a:gs>
                    <a:gs pos="51000">
                      <a:srgbClr val="FF6699"/>
                    </a:gs>
                    <a:gs pos="84000">
                      <a:srgbClr val="00FF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85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A0A2C287-09CB-4F93-9CAE-C223264D5232}"/>
              </a:ext>
            </a:extLst>
          </p:cNvPr>
          <p:cNvSpPr/>
          <p:nvPr/>
        </p:nvSpPr>
        <p:spPr>
          <a:xfrm>
            <a:off x="2538917" y="1885951"/>
            <a:ext cx="9035569" cy="2438399"/>
          </a:xfrm>
          <a:custGeom>
            <a:avLst/>
            <a:gdLst>
              <a:gd name="connsiteX0" fmla="*/ 326239 w 8947975"/>
              <a:gd name="connsiteY0" fmla="*/ 89164 h 1988432"/>
              <a:gd name="connsiteX1" fmla="*/ 59539 w 8947975"/>
              <a:gd name="connsiteY1" fmla="*/ 1022614 h 1988432"/>
              <a:gd name="connsiteX2" fmla="*/ 288139 w 8947975"/>
              <a:gd name="connsiteY2" fmla="*/ 1822714 h 1988432"/>
              <a:gd name="connsiteX3" fmla="*/ 2802739 w 8947975"/>
              <a:gd name="connsiteY3" fmla="*/ 1898914 h 1988432"/>
              <a:gd name="connsiteX4" fmla="*/ 3869539 w 8947975"/>
              <a:gd name="connsiteY4" fmla="*/ 1937014 h 1988432"/>
              <a:gd name="connsiteX5" fmla="*/ 6441289 w 8947975"/>
              <a:gd name="connsiteY5" fmla="*/ 1975114 h 1988432"/>
              <a:gd name="connsiteX6" fmla="*/ 8517739 w 8947975"/>
              <a:gd name="connsiteY6" fmla="*/ 1689364 h 1988432"/>
              <a:gd name="connsiteX7" fmla="*/ 8936839 w 8947975"/>
              <a:gd name="connsiteY7" fmla="*/ 774964 h 1988432"/>
              <a:gd name="connsiteX8" fmla="*/ 8289139 w 8947975"/>
              <a:gd name="connsiteY8" fmla="*/ 317764 h 1988432"/>
              <a:gd name="connsiteX9" fmla="*/ 5279239 w 8947975"/>
              <a:gd name="connsiteY9" fmla="*/ 355864 h 1988432"/>
              <a:gd name="connsiteX10" fmla="*/ 2878939 w 8947975"/>
              <a:gd name="connsiteY10" fmla="*/ 70114 h 1988432"/>
              <a:gd name="connsiteX11" fmla="*/ 326239 w 8947975"/>
              <a:gd name="connsiteY11" fmla="*/ 89164 h 1988432"/>
              <a:gd name="connsiteX0" fmla="*/ 650693 w 8967629"/>
              <a:gd name="connsiteY0" fmla="*/ 145791 h 1930759"/>
              <a:gd name="connsiteX1" fmla="*/ 79193 w 8967629"/>
              <a:gd name="connsiteY1" fmla="*/ 964941 h 1930759"/>
              <a:gd name="connsiteX2" fmla="*/ 307793 w 8967629"/>
              <a:gd name="connsiteY2" fmla="*/ 1765041 h 1930759"/>
              <a:gd name="connsiteX3" fmla="*/ 2822393 w 8967629"/>
              <a:gd name="connsiteY3" fmla="*/ 1841241 h 1930759"/>
              <a:gd name="connsiteX4" fmla="*/ 3889193 w 8967629"/>
              <a:gd name="connsiteY4" fmla="*/ 1879341 h 1930759"/>
              <a:gd name="connsiteX5" fmla="*/ 6460943 w 8967629"/>
              <a:gd name="connsiteY5" fmla="*/ 1917441 h 1930759"/>
              <a:gd name="connsiteX6" fmla="*/ 8537393 w 8967629"/>
              <a:gd name="connsiteY6" fmla="*/ 1631691 h 1930759"/>
              <a:gd name="connsiteX7" fmla="*/ 8956493 w 8967629"/>
              <a:gd name="connsiteY7" fmla="*/ 717291 h 1930759"/>
              <a:gd name="connsiteX8" fmla="*/ 8308793 w 8967629"/>
              <a:gd name="connsiteY8" fmla="*/ 260091 h 1930759"/>
              <a:gd name="connsiteX9" fmla="*/ 5298893 w 8967629"/>
              <a:gd name="connsiteY9" fmla="*/ 298191 h 1930759"/>
              <a:gd name="connsiteX10" fmla="*/ 2898593 w 8967629"/>
              <a:gd name="connsiteY10" fmla="*/ 12441 h 1930759"/>
              <a:gd name="connsiteX11" fmla="*/ 650693 w 8967629"/>
              <a:gd name="connsiteY11" fmla="*/ 145791 h 1930759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68172 h 1953140"/>
              <a:gd name="connsiteX1" fmla="*/ 79193 w 8967629"/>
              <a:gd name="connsiteY1" fmla="*/ 987322 h 1953140"/>
              <a:gd name="connsiteX2" fmla="*/ 307793 w 8967629"/>
              <a:gd name="connsiteY2" fmla="*/ 1787422 h 1953140"/>
              <a:gd name="connsiteX3" fmla="*/ 2822393 w 8967629"/>
              <a:gd name="connsiteY3" fmla="*/ 1863622 h 1953140"/>
              <a:gd name="connsiteX4" fmla="*/ 3889193 w 8967629"/>
              <a:gd name="connsiteY4" fmla="*/ 1901722 h 1953140"/>
              <a:gd name="connsiteX5" fmla="*/ 6460943 w 8967629"/>
              <a:gd name="connsiteY5" fmla="*/ 1939822 h 1953140"/>
              <a:gd name="connsiteX6" fmla="*/ 8537393 w 8967629"/>
              <a:gd name="connsiteY6" fmla="*/ 1654072 h 1953140"/>
              <a:gd name="connsiteX7" fmla="*/ 8956493 w 8967629"/>
              <a:gd name="connsiteY7" fmla="*/ 739672 h 1953140"/>
              <a:gd name="connsiteX8" fmla="*/ 8308793 w 8967629"/>
              <a:gd name="connsiteY8" fmla="*/ 282472 h 1953140"/>
              <a:gd name="connsiteX9" fmla="*/ 5622743 w 8967629"/>
              <a:gd name="connsiteY9" fmla="*/ 168172 h 1953140"/>
              <a:gd name="connsiteX10" fmla="*/ 2898593 w 8967629"/>
              <a:gd name="connsiteY10" fmla="*/ 34822 h 1953140"/>
              <a:gd name="connsiteX11" fmla="*/ 650693 w 8967629"/>
              <a:gd name="connsiteY11" fmla="*/ 168172 h 1953140"/>
              <a:gd name="connsiteX0" fmla="*/ 650693 w 8967629"/>
              <a:gd name="connsiteY0" fmla="*/ 101243 h 1886211"/>
              <a:gd name="connsiteX1" fmla="*/ 79193 w 8967629"/>
              <a:gd name="connsiteY1" fmla="*/ 920393 h 1886211"/>
              <a:gd name="connsiteX2" fmla="*/ 307793 w 8967629"/>
              <a:gd name="connsiteY2" fmla="*/ 1720493 h 1886211"/>
              <a:gd name="connsiteX3" fmla="*/ 2822393 w 8967629"/>
              <a:gd name="connsiteY3" fmla="*/ 1796693 h 1886211"/>
              <a:gd name="connsiteX4" fmla="*/ 3889193 w 8967629"/>
              <a:gd name="connsiteY4" fmla="*/ 1834793 h 1886211"/>
              <a:gd name="connsiteX5" fmla="*/ 6460943 w 8967629"/>
              <a:gd name="connsiteY5" fmla="*/ 1872893 h 1886211"/>
              <a:gd name="connsiteX6" fmla="*/ 8537393 w 8967629"/>
              <a:gd name="connsiteY6" fmla="*/ 1587143 h 1886211"/>
              <a:gd name="connsiteX7" fmla="*/ 8956493 w 8967629"/>
              <a:gd name="connsiteY7" fmla="*/ 672743 h 1886211"/>
              <a:gd name="connsiteX8" fmla="*/ 8308793 w 8967629"/>
              <a:gd name="connsiteY8" fmla="*/ 215543 h 1886211"/>
              <a:gd name="connsiteX9" fmla="*/ 5622743 w 8967629"/>
              <a:gd name="connsiteY9" fmla="*/ 101243 h 1886211"/>
              <a:gd name="connsiteX10" fmla="*/ 2860493 w 8967629"/>
              <a:gd name="connsiteY10" fmla="*/ 63143 h 1886211"/>
              <a:gd name="connsiteX11" fmla="*/ 650693 w 8967629"/>
              <a:gd name="connsiteY11" fmla="*/ 101243 h 1886211"/>
              <a:gd name="connsiteX0" fmla="*/ 650693 w 8967629"/>
              <a:gd name="connsiteY0" fmla="*/ 200038 h 1985006"/>
              <a:gd name="connsiteX1" fmla="*/ 79193 w 8967629"/>
              <a:gd name="connsiteY1" fmla="*/ 1019188 h 1985006"/>
              <a:gd name="connsiteX2" fmla="*/ 307793 w 8967629"/>
              <a:gd name="connsiteY2" fmla="*/ 1819288 h 1985006"/>
              <a:gd name="connsiteX3" fmla="*/ 2822393 w 8967629"/>
              <a:gd name="connsiteY3" fmla="*/ 1895488 h 1985006"/>
              <a:gd name="connsiteX4" fmla="*/ 3889193 w 8967629"/>
              <a:gd name="connsiteY4" fmla="*/ 1933588 h 1985006"/>
              <a:gd name="connsiteX5" fmla="*/ 6460943 w 8967629"/>
              <a:gd name="connsiteY5" fmla="*/ 1971688 h 1985006"/>
              <a:gd name="connsiteX6" fmla="*/ 8537393 w 8967629"/>
              <a:gd name="connsiteY6" fmla="*/ 1685938 h 1985006"/>
              <a:gd name="connsiteX7" fmla="*/ 8956493 w 8967629"/>
              <a:gd name="connsiteY7" fmla="*/ 771538 h 1985006"/>
              <a:gd name="connsiteX8" fmla="*/ 8308793 w 8967629"/>
              <a:gd name="connsiteY8" fmla="*/ 314338 h 1985006"/>
              <a:gd name="connsiteX9" fmla="*/ 5622743 w 8967629"/>
              <a:gd name="connsiteY9" fmla="*/ 200038 h 1985006"/>
              <a:gd name="connsiteX10" fmla="*/ 2879543 w 8967629"/>
              <a:gd name="connsiteY10" fmla="*/ 28588 h 1985006"/>
              <a:gd name="connsiteX11" fmla="*/ 650693 w 8967629"/>
              <a:gd name="connsiteY11" fmla="*/ 200038 h 1985006"/>
              <a:gd name="connsiteX0" fmla="*/ 650693 w 8967629"/>
              <a:gd name="connsiteY0" fmla="*/ 227800 h 2012768"/>
              <a:gd name="connsiteX1" fmla="*/ 79193 w 8967629"/>
              <a:gd name="connsiteY1" fmla="*/ 1046950 h 2012768"/>
              <a:gd name="connsiteX2" fmla="*/ 307793 w 8967629"/>
              <a:gd name="connsiteY2" fmla="*/ 1847050 h 2012768"/>
              <a:gd name="connsiteX3" fmla="*/ 2822393 w 8967629"/>
              <a:gd name="connsiteY3" fmla="*/ 1923250 h 2012768"/>
              <a:gd name="connsiteX4" fmla="*/ 3889193 w 8967629"/>
              <a:gd name="connsiteY4" fmla="*/ 1961350 h 2012768"/>
              <a:gd name="connsiteX5" fmla="*/ 6460943 w 8967629"/>
              <a:gd name="connsiteY5" fmla="*/ 1999450 h 2012768"/>
              <a:gd name="connsiteX6" fmla="*/ 8537393 w 8967629"/>
              <a:gd name="connsiteY6" fmla="*/ 1713700 h 2012768"/>
              <a:gd name="connsiteX7" fmla="*/ 8956493 w 8967629"/>
              <a:gd name="connsiteY7" fmla="*/ 799300 h 2012768"/>
              <a:gd name="connsiteX8" fmla="*/ 8308793 w 8967629"/>
              <a:gd name="connsiteY8" fmla="*/ 342100 h 2012768"/>
              <a:gd name="connsiteX9" fmla="*/ 5622743 w 8967629"/>
              <a:gd name="connsiteY9" fmla="*/ 227800 h 2012768"/>
              <a:gd name="connsiteX10" fmla="*/ 2879543 w 8967629"/>
              <a:gd name="connsiteY10" fmla="*/ 56350 h 2012768"/>
              <a:gd name="connsiteX11" fmla="*/ 650693 w 8967629"/>
              <a:gd name="connsiteY11" fmla="*/ 227800 h 2012768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5973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58881"/>
              <a:gd name="connsiteX1" fmla="*/ 79193 w 8967629"/>
              <a:gd name="connsiteY1" fmla="*/ 1059738 h 1958881"/>
              <a:gd name="connsiteX2" fmla="*/ 307793 w 8967629"/>
              <a:gd name="connsiteY2" fmla="*/ 1802688 h 1958881"/>
              <a:gd name="connsiteX3" fmla="*/ 2822393 w 8967629"/>
              <a:gd name="connsiteY3" fmla="*/ 1878888 h 1958881"/>
              <a:gd name="connsiteX4" fmla="*/ 3889193 w 8967629"/>
              <a:gd name="connsiteY4" fmla="*/ 1916988 h 1958881"/>
              <a:gd name="connsiteX5" fmla="*/ 6460943 w 8967629"/>
              <a:gd name="connsiteY5" fmla="*/ 1955088 h 1958881"/>
              <a:gd name="connsiteX6" fmla="*/ 8537393 w 8967629"/>
              <a:gd name="connsiteY6" fmla="*/ 1669338 h 1958881"/>
              <a:gd name="connsiteX7" fmla="*/ 8956493 w 8967629"/>
              <a:gd name="connsiteY7" fmla="*/ 754938 h 1958881"/>
              <a:gd name="connsiteX8" fmla="*/ 8308793 w 8967629"/>
              <a:gd name="connsiteY8" fmla="*/ 297738 h 1958881"/>
              <a:gd name="connsiteX9" fmla="*/ 5622743 w 8967629"/>
              <a:gd name="connsiteY9" fmla="*/ 183438 h 1958881"/>
              <a:gd name="connsiteX10" fmla="*/ 2879543 w 8967629"/>
              <a:gd name="connsiteY10" fmla="*/ 11988 h 1958881"/>
              <a:gd name="connsiteX11" fmla="*/ 650693 w 8967629"/>
              <a:gd name="connsiteY11" fmla="*/ 183438 h 1958881"/>
              <a:gd name="connsiteX0" fmla="*/ 650693 w 8967629"/>
              <a:gd name="connsiteY0" fmla="*/ 183438 h 1974386"/>
              <a:gd name="connsiteX1" fmla="*/ 79193 w 8967629"/>
              <a:gd name="connsiteY1" fmla="*/ 1059738 h 1974386"/>
              <a:gd name="connsiteX2" fmla="*/ 307793 w 8967629"/>
              <a:gd name="connsiteY2" fmla="*/ 1802688 h 1974386"/>
              <a:gd name="connsiteX3" fmla="*/ 2822393 w 8967629"/>
              <a:gd name="connsiteY3" fmla="*/ 1878888 h 1974386"/>
              <a:gd name="connsiteX4" fmla="*/ 3889193 w 8967629"/>
              <a:gd name="connsiteY4" fmla="*/ 1916988 h 1974386"/>
              <a:gd name="connsiteX5" fmla="*/ 6460943 w 8967629"/>
              <a:gd name="connsiteY5" fmla="*/ 1955088 h 1974386"/>
              <a:gd name="connsiteX6" fmla="*/ 8537393 w 8967629"/>
              <a:gd name="connsiteY6" fmla="*/ 1669338 h 1974386"/>
              <a:gd name="connsiteX7" fmla="*/ 8956493 w 8967629"/>
              <a:gd name="connsiteY7" fmla="*/ 754938 h 1974386"/>
              <a:gd name="connsiteX8" fmla="*/ 8308793 w 8967629"/>
              <a:gd name="connsiteY8" fmla="*/ 297738 h 1974386"/>
              <a:gd name="connsiteX9" fmla="*/ 5622743 w 8967629"/>
              <a:gd name="connsiteY9" fmla="*/ 183438 h 1974386"/>
              <a:gd name="connsiteX10" fmla="*/ 2879543 w 8967629"/>
              <a:gd name="connsiteY10" fmla="*/ 11988 h 1974386"/>
              <a:gd name="connsiteX11" fmla="*/ 650693 w 8967629"/>
              <a:gd name="connsiteY11" fmla="*/ 183438 h 1974386"/>
              <a:gd name="connsiteX0" fmla="*/ 718633 w 9035569"/>
              <a:gd name="connsiteY0" fmla="*/ 183438 h 1970142"/>
              <a:gd name="connsiteX1" fmla="*/ 147133 w 9035569"/>
              <a:gd name="connsiteY1" fmla="*/ 1059738 h 1970142"/>
              <a:gd name="connsiteX2" fmla="*/ 375733 w 9035569"/>
              <a:gd name="connsiteY2" fmla="*/ 1802688 h 1970142"/>
              <a:gd name="connsiteX3" fmla="*/ 3957133 w 9035569"/>
              <a:gd name="connsiteY3" fmla="*/ 1916988 h 1970142"/>
              <a:gd name="connsiteX4" fmla="*/ 6528883 w 9035569"/>
              <a:gd name="connsiteY4" fmla="*/ 1955088 h 1970142"/>
              <a:gd name="connsiteX5" fmla="*/ 8605333 w 9035569"/>
              <a:gd name="connsiteY5" fmla="*/ 1669338 h 1970142"/>
              <a:gd name="connsiteX6" fmla="*/ 9024433 w 9035569"/>
              <a:gd name="connsiteY6" fmla="*/ 754938 h 1970142"/>
              <a:gd name="connsiteX7" fmla="*/ 8376733 w 9035569"/>
              <a:gd name="connsiteY7" fmla="*/ 297738 h 1970142"/>
              <a:gd name="connsiteX8" fmla="*/ 5690683 w 9035569"/>
              <a:gd name="connsiteY8" fmla="*/ 183438 h 1970142"/>
              <a:gd name="connsiteX9" fmla="*/ 2947483 w 9035569"/>
              <a:gd name="connsiteY9" fmla="*/ 11988 h 1970142"/>
              <a:gd name="connsiteX10" fmla="*/ 718633 w 9035569"/>
              <a:gd name="connsiteY10" fmla="*/ 183438 h 1970142"/>
              <a:gd name="connsiteX0" fmla="*/ 718633 w 9035569"/>
              <a:gd name="connsiteY0" fmla="*/ 183438 h 1962283"/>
              <a:gd name="connsiteX1" fmla="*/ 147133 w 9035569"/>
              <a:gd name="connsiteY1" fmla="*/ 1059738 h 1962283"/>
              <a:gd name="connsiteX2" fmla="*/ 375733 w 9035569"/>
              <a:gd name="connsiteY2" fmla="*/ 1802688 h 1962283"/>
              <a:gd name="connsiteX3" fmla="*/ 3957133 w 9035569"/>
              <a:gd name="connsiteY3" fmla="*/ 1916988 h 1962283"/>
              <a:gd name="connsiteX4" fmla="*/ 6528883 w 9035569"/>
              <a:gd name="connsiteY4" fmla="*/ 1955088 h 1962283"/>
              <a:gd name="connsiteX5" fmla="*/ 8605333 w 9035569"/>
              <a:gd name="connsiteY5" fmla="*/ 1669338 h 1962283"/>
              <a:gd name="connsiteX6" fmla="*/ 9024433 w 9035569"/>
              <a:gd name="connsiteY6" fmla="*/ 754938 h 1962283"/>
              <a:gd name="connsiteX7" fmla="*/ 8376733 w 9035569"/>
              <a:gd name="connsiteY7" fmla="*/ 297738 h 1962283"/>
              <a:gd name="connsiteX8" fmla="*/ 5690683 w 9035569"/>
              <a:gd name="connsiteY8" fmla="*/ 183438 h 1962283"/>
              <a:gd name="connsiteX9" fmla="*/ 2947483 w 9035569"/>
              <a:gd name="connsiteY9" fmla="*/ 11988 h 1962283"/>
              <a:gd name="connsiteX10" fmla="*/ 718633 w 9035569"/>
              <a:gd name="connsiteY10" fmla="*/ 183438 h 1962283"/>
              <a:gd name="connsiteX0" fmla="*/ 718633 w 9035569"/>
              <a:gd name="connsiteY0" fmla="*/ 72229 h 1851074"/>
              <a:gd name="connsiteX1" fmla="*/ 147133 w 9035569"/>
              <a:gd name="connsiteY1" fmla="*/ 948529 h 1851074"/>
              <a:gd name="connsiteX2" fmla="*/ 375733 w 9035569"/>
              <a:gd name="connsiteY2" fmla="*/ 1691479 h 1851074"/>
              <a:gd name="connsiteX3" fmla="*/ 3957133 w 9035569"/>
              <a:gd name="connsiteY3" fmla="*/ 1805779 h 1851074"/>
              <a:gd name="connsiteX4" fmla="*/ 6528883 w 9035569"/>
              <a:gd name="connsiteY4" fmla="*/ 1843879 h 1851074"/>
              <a:gd name="connsiteX5" fmla="*/ 8605333 w 9035569"/>
              <a:gd name="connsiteY5" fmla="*/ 1558129 h 1851074"/>
              <a:gd name="connsiteX6" fmla="*/ 9024433 w 9035569"/>
              <a:gd name="connsiteY6" fmla="*/ 643729 h 1851074"/>
              <a:gd name="connsiteX7" fmla="*/ 8376733 w 9035569"/>
              <a:gd name="connsiteY7" fmla="*/ 186529 h 1851074"/>
              <a:gd name="connsiteX8" fmla="*/ 5690683 w 9035569"/>
              <a:gd name="connsiteY8" fmla="*/ 72229 h 1851074"/>
              <a:gd name="connsiteX9" fmla="*/ 2852233 w 9035569"/>
              <a:gd name="connsiteY9" fmla="*/ 15079 h 1851074"/>
              <a:gd name="connsiteX10" fmla="*/ 718633 w 9035569"/>
              <a:gd name="connsiteY10" fmla="*/ 72229 h 185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35569" h="1851074">
                <a:moveTo>
                  <a:pt x="718633" y="72229"/>
                </a:moveTo>
                <a:cubicBezTo>
                  <a:pt x="267783" y="227804"/>
                  <a:pt x="204283" y="678654"/>
                  <a:pt x="147133" y="948529"/>
                </a:cubicBezTo>
                <a:cubicBezTo>
                  <a:pt x="89983" y="1218404"/>
                  <a:pt x="-259267" y="1548604"/>
                  <a:pt x="375733" y="1691479"/>
                </a:cubicBezTo>
                <a:cubicBezTo>
                  <a:pt x="1010733" y="1834354"/>
                  <a:pt x="2722058" y="1894679"/>
                  <a:pt x="3957133" y="1805779"/>
                </a:cubicBezTo>
                <a:cubicBezTo>
                  <a:pt x="4980325" y="1732130"/>
                  <a:pt x="5754183" y="1885154"/>
                  <a:pt x="6528883" y="1843879"/>
                </a:cubicBezTo>
                <a:cubicBezTo>
                  <a:pt x="7303583" y="1802604"/>
                  <a:pt x="8189408" y="1758154"/>
                  <a:pt x="8605333" y="1558129"/>
                </a:cubicBezTo>
                <a:cubicBezTo>
                  <a:pt x="9021258" y="1358104"/>
                  <a:pt x="9062533" y="872329"/>
                  <a:pt x="9024433" y="643729"/>
                </a:cubicBezTo>
                <a:cubicBezTo>
                  <a:pt x="8986333" y="415129"/>
                  <a:pt x="8932358" y="281779"/>
                  <a:pt x="8376733" y="186529"/>
                </a:cubicBezTo>
                <a:cubicBezTo>
                  <a:pt x="7821108" y="91279"/>
                  <a:pt x="6954333" y="-76996"/>
                  <a:pt x="5690683" y="72229"/>
                </a:cubicBezTo>
                <a:cubicBezTo>
                  <a:pt x="4655633" y="316704"/>
                  <a:pt x="4119058" y="-80171"/>
                  <a:pt x="2852233" y="15079"/>
                </a:cubicBezTo>
                <a:cubicBezTo>
                  <a:pt x="2109283" y="72229"/>
                  <a:pt x="1169483" y="-83346"/>
                  <a:pt x="718633" y="72229"/>
                </a:cubicBezTo>
                <a:close/>
              </a:path>
            </a:pathLst>
          </a:custGeom>
          <a:noFill/>
          <a:ln w="28575">
            <a:solidFill>
              <a:srgbClr val="3E702E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  <a:sym typeface="字魂70号-灵悦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FFF4699-58AF-837E-AB9B-1E7D94FF98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4" y="3357563"/>
            <a:ext cx="3387645" cy="33207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744135" y="2369076"/>
            <a:ext cx="8355665" cy="1908661"/>
            <a:chOff x="1389276" y="146957"/>
            <a:chExt cx="8316686" cy="4248930"/>
          </a:xfrm>
        </p:grpSpPr>
        <p:sp>
          <p:nvSpPr>
            <p:cNvPr id="9" name="TextBox 8"/>
            <p:cNvSpPr txBox="1"/>
            <p:nvPr/>
          </p:nvSpPr>
          <p:spPr>
            <a:xfrm>
              <a:off x="1389276" y="146957"/>
              <a:ext cx="8316686" cy="4145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 err="1">
                  <a:ln w="57150" cmpd="thinThick">
                    <a:solidFill>
                      <a:srgbClr val="FFFF00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llo" panose="00000400000000000000" pitchFamily="2" charset="0"/>
                  <a:ea typeface="+mn-ea"/>
                  <a:cs typeface="+mn-cs"/>
                </a:rPr>
                <a:t>Khám</a:t>
              </a:r>
              <a:r>
                <a:rPr kumimoji="0" lang="en-US" sz="11500" b="0" i="0" u="none" strike="noStrike" kern="1200" cap="none" spc="0" normalizeH="0" baseline="0" noProof="0" dirty="0">
                  <a:ln w="57150" cmpd="thinThick">
                    <a:solidFill>
                      <a:srgbClr val="FFFF00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llo" panose="000004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11500" b="0" i="0" u="none" strike="noStrike" kern="1200" cap="none" spc="0" normalizeH="0" baseline="0" noProof="0" dirty="0" err="1">
                  <a:ln w="57150" cmpd="thinThick">
                    <a:solidFill>
                      <a:srgbClr val="FFFF00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llo" panose="00000400000000000000" pitchFamily="2" charset="0"/>
                  <a:ea typeface="+mn-ea"/>
                  <a:cs typeface="+mn-cs"/>
                </a:rPr>
                <a:t>phá</a:t>
              </a:r>
              <a:endParaRPr kumimoji="0" lang="en-US" sz="11500" b="0" i="0" u="none" strike="noStrike" kern="1200" cap="none" spc="0" normalizeH="0" baseline="0" noProof="0" dirty="0">
                <a:ln w="57150" cmpd="thinThick">
                  <a:solidFill>
                    <a:srgbClr val="FFFF00"/>
                  </a:solidFill>
                </a:ln>
                <a:gradFill>
                  <a:gsLst>
                    <a:gs pos="35000">
                      <a:srgbClr val="FF0066"/>
                    </a:gs>
                    <a:gs pos="10000">
                      <a:srgbClr val="FF6699"/>
                    </a:gs>
                    <a:gs pos="51000">
                      <a:srgbClr val="FF6699"/>
                    </a:gs>
                    <a:gs pos="84000">
                      <a:srgbClr val="00FF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89276" y="250724"/>
              <a:ext cx="8316686" cy="4145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 err="1">
                  <a:ln>
                    <a:solidFill>
                      <a:srgbClr val="FFFF00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llo" panose="00000400000000000000" pitchFamily="2" charset="0"/>
                  <a:ea typeface="+mn-ea"/>
                  <a:cs typeface="+mn-cs"/>
                </a:rPr>
                <a:t>Khám</a:t>
              </a:r>
              <a:r>
                <a:rPr kumimoji="0" lang="en-US" sz="11500" b="0" i="0" u="none" strike="noStrike" kern="1200" cap="none" spc="0" normalizeH="0" baseline="0" noProof="0" dirty="0">
                  <a:ln>
                    <a:solidFill>
                      <a:srgbClr val="FFFF00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llo" panose="000004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11500" b="0" i="0" u="none" strike="noStrike" kern="1200" cap="none" spc="0" normalizeH="0" baseline="0" noProof="0" dirty="0" err="1">
                  <a:ln>
                    <a:solidFill>
                      <a:srgbClr val="FFFF00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llo" panose="00000400000000000000" pitchFamily="2" charset="0"/>
                  <a:ea typeface="+mn-ea"/>
                  <a:cs typeface="+mn-cs"/>
                </a:rPr>
                <a:t>phá</a:t>
              </a:r>
              <a:endParaRPr kumimoji="0" lang="en-US" sz="115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gradFill>
                  <a:gsLst>
                    <a:gs pos="35000">
                      <a:srgbClr val="FF0066"/>
                    </a:gs>
                    <a:gs pos="10000">
                      <a:srgbClr val="FF6699"/>
                    </a:gs>
                    <a:gs pos="51000">
                      <a:srgbClr val="FF6699"/>
                    </a:gs>
                    <a:gs pos="84000">
                      <a:srgbClr val="00FF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87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4520" y="140797"/>
            <a:ext cx="8316686" cy="707886"/>
            <a:chOff x="1175657" y="464457"/>
            <a:chExt cx="8316686" cy="707886"/>
          </a:xfrm>
        </p:grpSpPr>
        <p:sp>
          <p:nvSpPr>
            <p:cNvPr id="5" name="TextBox 4"/>
            <p:cNvSpPr txBox="1"/>
            <p:nvPr/>
          </p:nvSpPr>
          <p:spPr>
            <a:xfrm>
              <a:off x="1175657" y="464457"/>
              <a:ext cx="83166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1.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lễ</a:t>
              </a: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khai</a:t>
              </a: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giảng</a:t>
              </a:r>
              <a:endParaRPr kumimoji="0" lang="en-US" sz="4000" b="0" i="0" u="none" strike="noStrike" kern="1200" cap="none" spc="0" normalizeH="0" baseline="0" noProof="0" dirty="0">
                <a:ln w="41275" cmpd="thinThick">
                  <a:solidFill>
                    <a:prstClr val="white"/>
                  </a:solidFill>
                </a:ln>
                <a:gradFill>
                  <a:gsLst>
                    <a:gs pos="35000">
                      <a:srgbClr val="FF0066"/>
                    </a:gs>
                    <a:gs pos="10000">
                      <a:srgbClr val="FF6699"/>
                    </a:gs>
                    <a:gs pos="51000">
                      <a:srgbClr val="FF6699"/>
                    </a:gs>
                    <a:gs pos="84000">
                      <a:srgbClr val="00FF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VN-Bira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75657" y="464457"/>
              <a:ext cx="83166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1.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lễ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khai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giảng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5000">
                      <a:srgbClr val="FF0066"/>
                    </a:gs>
                    <a:gs pos="10000">
                      <a:srgbClr val="FF6699"/>
                    </a:gs>
                    <a:gs pos="51000">
                      <a:srgbClr val="FF6699"/>
                    </a:gs>
                    <a:gs pos="84000">
                      <a:srgbClr val="00FF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VN-Bira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741" y="1481830"/>
            <a:ext cx="6481972" cy="39610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0BEAF25-00D1-3C4E-C794-EA26631388B8}"/>
              </a:ext>
            </a:extLst>
          </p:cNvPr>
          <p:cNvGrpSpPr/>
          <p:nvPr/>
        </p:nvGrpSpPr>
        <p:grpSpPr>
          <a:xfrm>
            <a:off x="-352792" y="554170"/>
            <a:ext cx="6245591" cy="6245591"/>
            <a:chOff x="-352792" y="554170"/>
            <a:chExt cx="6245591" cy="6245591"/>
          </a:xfrm>
        </p:grpSpPr>
        <p:pic>
          <p:nvPicPr>
            <p:cNvPr id="28" name="图片 26">
              <a:extLst>
                <a:ext uri="{FF2B5EF4-FFF2-40B4-BE49-F238E27FC236}">
                  <a16:creationId xmlns:a16="http://schemas.microsoft.com/office/drawing/2014/main" id="{6572325F-D85E-40AB-8620-688197702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2792" y="554170"/>
              <a:ext cx="6245591" cy="6245591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1064794" y="1995144"/>
              <a:ext cx="3656280" cy="3253712"/>
              <a:chOff x="1064794" y="1995144"/>
              <a:chExt cx="3656280" cy="3253712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064794" y="1995145"/>
                <a:ext cx="3656280" cy="32537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5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tranh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ở SGK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trang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24, 25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trả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hỏi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Kể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hoạt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động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lễ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khai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giảng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ngày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khai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giảng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tham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gia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cảm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xúc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thế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kumimoji="0" lang="en-US" sz="2400" b="0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064794" y="1995144"/>
                <a:ext cx="3656280" cy="32537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5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tranh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ở SGK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trang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24, 25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trả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hỏi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Kể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hoạt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lễ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ngày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tham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cảm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xúc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thế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437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79" y="438691"/>
            <a:ext cx="6610894" cy="4669228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608073" y="2194329"/>
            <a:ext cx="5611370" cy="1918951"/>
            <a:chOff x="6608073" y="2194329"/>
            <a:chExt cx="5611370" cy="191895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073" y="2194329"/>
              <a:ext cx="5611370" cy="191895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270383" y="2773305"/>
              <a:ext cx="428675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12" b="100000" l="0" r="99353">
                        <a14:foregroundMark x1="11812" y1="49899" x2="13430" y2="62020"/>
                        <a14:foregroundMark x1="8091" y1="57172" x2="16505" y2="70101"/>
                        <a14:foregroundMark x1="34951" y1="43636" x2="50324" y2="60000"/>
                        <a14:foregroundMark x1="36084" y1="60606" x2="39968" y2="74949"/>
                        <a14:foregroundMark x1="61165" y1="41818" x2="85113" y2="54343"/>
                        <a14:foregroundMark x1="75405" y1="30303" x2="91586" y2="41414"/>
                        <a14:foregroundMark x1="92395" y1="32727" x2="91586" y2="43232"/>
                        <a14:foregroundMark x1="91586" y1="45657" x2="91586" y2="72121"/>
                        <a14:foregroundMark x1="93366" y1="30707" x2="92880" y2="43636"/>
                        <a14:foregroundMark x1="93042" y1="30707" x2="92071" y2="65455"/>
                        <a14:foregroundMark x1="7605" y1="29899" x2="6472" y2="44444"/>
                        <a14:foregroundMark x1="8414" y1="18384" x2="7929" y2="32121"/>
                        <a14:foregroundMark x1="8900" y1="14343" x2="6634" y2="15960"/>
                        <a14:foregroundMark x1="8414" y1="25051" x2="6796" y2="64444"/>
                        <a14:foregroundMark x1="6149" y1="56970" x2="5987" y2="76970"/>
                        <a14:foregroundMark x1="4854" y1="75556" x2="8414" y2="86061"/>
                        <a14:foregroundMark x1="6634" y1="83636" x2="17476" y2="8727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18018">
            <a:off x="7195562" y="14243"/>
            <a:ext cx="4236733" cy="288124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0165" y="4708759"/>
            <a:ext cx="6056966" cy="2139136"/>
            <a:chOff x="0" y="4718204"/>
            <a:chExt cx="6056966" cy="213913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18204"/>
              <a:ext cx="6056966" cy="2139136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84938" y="5315326"/>
              <a:ext cx="40870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cờ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177791" y="5531713"/>
            <a:ext cx="6135034" cy="1918951"/>
            <a:chOff x="6207377" y="2250668"/>
            <a:chExt cx="6135034" cy="191895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7377" y="2250668"/>
              <a:ext cx="6135034" cy="1918951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6760627" y="2902188"/>
              <a:ext cx="530626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trưởng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khai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3549" y1="15200" x2="72968" y2="10400"/>
                        <a14:foregroundMark x1="12106" y1="65200" x2="11774" y2="82400"/>
                        <a14:foregroundMark x1="44113" y1="71800" x2="47430" y2="732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5689">
            <a:off x="7135635" y="3224065"/>
            <a:ext cx="4208787" cy="312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049" y1="15758" x2="72131" y2="34545"/>
                        <a14:foregroundMark x1="44426" y1="16768" x2="58525" y2="27879"/>
                        <a14:foregroundMark x1="55246" y1="54747" x2="53770" y2="81616"/>
                        <a14:foregroundMark x1="17049" y1="14343" x2="11639" y2="48889"/>
                        <a14:foregroundMark x1="24098" y1="19192" x2="61967" y2="1535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967" y="953099"/>
            <a:ext cx="5593016" cy="4176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3829">
            <a:off x="6185288" y="384013"/>
            <a:ext cx="5081394" cy="45357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529780" y="4956207"/>
            <a:ext cx="4804219" cy="938212"/>
          </a:xfrm>
          <a:prstGeom prst="rect">
            <a:avLst/>
          </a:prstGeom>
          <a:solidFill>
            <a:srgbClr val="92D050">
              <a:alpha val="51000"/>
            </a:srgbClr>
          </a:solidFill>
          <a:ln w="6350">
            <a:solidFill>
              <a:schemeClr val="tx2"/>
            </a:solidFill>
            <a:prstDash val="dash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151967" y="4956207"/>
            <a:ext cx="4804219" cy="938212"/>
          </a:xfrm>
          <a:prstGeom prst="rect">
            <a:avLst/>
          </a:prstGeom>
          <a:solidFill>
            <a:srgbClr val="92D050">
              <a:alpha val="51000"/>
            </a:srgbClr>
          </a:solidFill>
          <a:ln w="6350">
            <a:solidFill>
              <a:schemeClr val="tx2"/>
            </a:solidFill>
            <a:prstDash val="dash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nghệ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4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4520" y="140797"/>
            <a:ext cx="8316686" cy="707886"/>
            <a:chOff x="1175657" y="464457"/>
            <a:chExt cx="8316686" cy="707886"/>
          </a:xfrm>
        </p:grpSpPr>
        <p:sp>
          <p:nvSpPr>
            <p:cNvPr id="3" name="TextBox 2"/>
            <p:cNvSpPr txBox="1"/>
            <p:nvPr/>
          </p:nvSpPr>
          <p:spPr>
            <a:xfrm>
              <a:off x="1175657" y="464457"/>
              <a:ext cx="83166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1.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lễ</a:t>
              </a: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khai</a:t>
              </a: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giảng</a:t>
              </a:r>
              <a:endParaRPr kumimoji="0" lang="en-US" sz="4000" b="0" i="0" u="none" strike="noStrike" kern="1200" cap="none" spc="0" normalizeH="0" baseline="0" noProof="0" dirty="0">
                <a:ln w="41275" cmpd="thinThick">
                  <a:solidFill>
                    <a:prstClr val="white"/>
                  </a:solidFill>
                </a:ln>
                <a:gradFill>
                  <a:gsLst>
                    <a:gs pos="35000">
                      <a:srgbClr val="FF0066"/>
                    </a:gs>
                    <a:gs pos="10000">
                      <a:srgbClr val="FF6699"/>
                    </a:gs>
                    <a:gs pos="51000">
                      <a:srgbClr val="FF6699"/>
                    </a:gs>
                    <a:gs pos="84000">
                      <a:srgbClr val="00FF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VN-Bira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5657" y="464457"/>
              <a:ext cx="83166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1.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lễ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khai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giảng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5000">
                      <a:srgbClr val="FF0066"/>
                    </a:gs>
                    <a:gs pos="10000">
                      <a:srgbClr val="FF6699"/>
                    </a:gs>
                    <a:gs pos="51000">
                      <a:srgbClr val="FF6699"/>
                    </a:gs>
                    <a:gs pos="84000">
                      <a:srgbClr val="00FF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VN-Bira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2" b="100000" l="0" r="99353">
                        <a14:foregroundMark x1="11812" y1="49899" x2="13430" y2="62020"/>
                        <a14:foregroundMark x1="8091" y1="57172" x2="16505" y2="70101"/>
                        <a14:foregroundMark x1="34951" y1="43636" x2="50324" y2="60000"/>
                        <a14:foregroundMark x1="36084" y1="60606" x2="39968" y2="74949"/>
                        <a14:foregroundMark x1="61165" y1="41818" x2="85113" y2="54343"/>
                        <a14:foregroundMark x1="75405" y1="30303" x2="91586" y2="41414"/>
                        <a14:foregroundMark x1="92395" y1="32727" x2="91586" y2="43232"/>
                        <a14:foregroundMark x1="91586" y1="45657" x2="91586" y2="72121"/>
                        <a14:foregroundMark x1="93366" y1="30707" x2="92880" y2="43636"/>
                        <a14:foregroundMark x1="93042" y1="30707" x2="92071" y2="65455"/>
                        <a14:foregroundMark x1="7605" y1="29899" x2="6472" y2="44444"/>
                        <a14:foregroundMark x1="8414" y1="18384" x2="7929" y2="32121"/>
                        <a14:foregroundMark x1="8900" y1="14343" x2="6634" y2="15960"/>
                        <a14:foregroundMark x1="8414" y1="25051" x2="6796" y2="64444"/>
                        <a14:foregroundMark x1="6149" y1="56970" x2="5987" y2="76970"/>
                        <a14:foregroundMark x1="4854" y1="75556" x2="8414" y2="86061"/>
                        <a14:foregroundMark x1="6634" y1="83636" x2="17476" y2="8727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18018">
            <a:off x="-14186" y="1173093"/>
            <a:ext cx="3538737" cy="2406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49" y1="15758" x2="72131" y2="34545"/>
                        <a14:foregroundMark x1="44426" y1="16768" x2="58525" y2="27879"/>
                        <a14:foregroundMark x1="55246" y1="54747" x2="53770" y2="81616"/>
                        <a14:foregroundMark x1="17049" y1="14343" x2="11639" y2="48889"/>
                        <a14:foregroundMark x1="24098" y1="19192" x2="61967" y2="1535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20147">
            <a:off x="3482569" y="1157233"/>
            <a:ext cx="3327499" cy="2700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1573">
            <a:off x="3319652" y="3582982"/>
            <a:ext cx="3247748" cy="2899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549" y1="15200" x2="72968" y2="10400"/>
                        <a14:foregroundMark x1="12106" y1="65200" x2="11774" y2="82400"/>
                        <a14:foregroundMark x1="44113" y1="71800" x2="47430" y2="732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98" y="3604355"/>
            <a:ext cx="3363595" cy="2789050"/>
          </a:xfrm>
          <a:prstGeom prst="rect">
            <a:avLst/>
          </a:prstGeom>
        </p:spPr>
      </p:pic>
      <p:pic>
        <p:nvPicPr>
          <p:cNvPr id="9" name="图片 26">
            <a:extLst>
              <a:ext uri="{FF2B5EF4-FFF2-40B4-BE49-F238E27FC236}">
                <a16:creationId xmlns:a16="http://schemas.microsoft.com/office/drawing/2014/main" id="{6572325F-D85E-40AB-8620-688197702A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066" y="612409"/>
            <a:ext cx="6245591" cy="624559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388083" y="1534601"/>
            <a:ext cx="3860111" cy="4401206"/>
            <a:chOff x="7539177" y="1403752"/>
            <a:chExt cx="3540041" cy="4401206"/>
          </a:xfrm>
        </p:grpSpPr>
        <p:sp>
          <p:nvSpPr>
            <p:cNvPr id="10" name="Rectangle 9"/>
            <p:cNvSpPr/>
            <p:nvPr/>
          </p:nvSpPr>
          <p:spPr>
            <a:xfrm rot="360760">
              <a:off x="7557060" y="1403753"/>
              <a:ext cx="3522158" cy="4401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hoạt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diễn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khai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giảng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Lễ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chào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thầy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đón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1,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hiệu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trưởng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trống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khai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giảng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múa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hát</a:t>
              </a:r>
              <a:r>
                <a:rPr kumimoji="0" lang="en-US" sz="2800" b="0" i="0" u="none" strike="noStrike" kern="1200" cap="none" spc="0" normalizeH="0" baseline="0" noProof="0" dirty="0">
                  <a:ln w="22225">
                    <a:solidFill>
                      <a:prstClr val="white"/>
                    </a:solidFill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,…</a:t>
              </a:r>
            </a:p>
          </p:txBody>
        </p:sp>
        <p:sp>
          <p:nvSpPr>
            <p:cNvPr id="11" name="Rectangle 10"/>
            <p:cNvSpPr/>
            <p:nvPr/>
          </p:nvSpPr>
          <p:spPr>
            <a:xfrm rot="360760">
              <a:off x="7539177" y="1403752"/>
              <a:ext cx="3522158" cy="4401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diễn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Lễ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trưởng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trống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múa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51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4">
            <a:extLst>
              <a:ext uri="{FF2B5EF4-FFF2-40B4-BE49-F238E27FC236}">
                <a16:creationId xmlns:a16="http://schemas.microsoft.com/office/drawing/2014/main" id="{198342C5-452E-48D2-9AB1-B1A0CCA6230E}"/>
              </a:ext>
            </a:extLst>
          </p:cNvPr>
          <p:cNvSpPr/>
          <p:nvPr/>
        </p:nvSpPr>
        <p:spPr>
          <a:xfrm>
            <a:off x="2999160" y="3940909"/>
            <a:ext cx="9035569" cy="1657350"/>
          </a:xfrm>
          <a:custGeom>
            <a:avLst/>
            <a:gdLst>
              <a:gd name="connsiteX0" fmla="*/ 326239 w 8947975"/>
              <a:gd name="connsiteY0" fmla="*/ 89164 h 1988432"/>
              <a:gd name="connsiteX1" fmla="*/ 59539 w 8947975"/>
              <a:gd name="connsiteY1" fmla="*/ 1022614 h 1988432"/>
              <a:gd name="connsiteX2" fmla="*/ 288139 w 8947975"/>
              <a:gd name="connsiteY2" fmla="*/ 1822714 h 1988432"/>
              <a:gd name="connsiteX3" fmla="*/ 2802739 w 8947975"/>
              <a:gd name="connsiteY3" fmla="*/ 1898914 h 1988432"/>
              <a:gd name="connsiteX4" fmla="*/ 3869539 w 8947975"/>
              <a:gd name="connsiteY4" fmla="*/ 1937014 h 1988432"/>
              <a:gd name="connsiteX5" fmla="*/ 6441289 w 8947975"/>
              <a:gd name="connsiteY5" fmla="*/ 1975114 h 1988432"/>
              <a:gd name="connsiteX6" fmla="*/ 8517739 w 8947975"/>
              <a:gd name="connsiteY6" fmla="*/ 1689364 h 1988432"/>
              <a:gd name="connsiteX7" fmla="*/ 8936839 w 8947975"/>
              <a:gd name="connsiteY7" fmla="*/ 774964 h 1988432"/>
              <a:gd name="connsiteX8" fmla="*/ 8289139 w 8947975"/>
              <a:gd name="connsiteY8" fmla="*/ 317764 h 1988432"/>
              <a:gd name="connsiteX9" fmla="*/ 5279239 w 8947975"/>
              <a:gd name="connsiteY9" fmla="*/ 355864 h 1988432"/>
              <a:gd name="connsiteX10" fmla="*/ 2878939 w 8947975"/>
              <a:gd name="connsiteY10" fmla="*/ 70114 h 1988432"/>
              <a:gd name="connsiteX11" fmla="*/ 326239 w 8947975"/>
              <a:gd name="connsiteY11" fmla="*/ 89164 h 1988432"/>
              <a:gd name="connsiteX0" fmla="*/ 650693 w 8967629"/>
              <a:gd name="connsiteY0" fmla="*/ 145791 h 1930759"/>
              <a:gd name="connsiteX1" fmla="*/ 79193 w 8967629"/>
              <a:gd name="connsiteY1" fmla="*/ 964941 h 1930759"/>
              <a:gd name="connsiteX2" fmla="*/ 307793 w 8967629"/>
              <a:gd name="connsiteY2" fmla="*/ 1765041 h 1930759"/>
              <a:gd name="connsiteX3" fmla="*/ 2822393 w 8967629"/>
              <a:gd name="connsiteY3" fmla="*/ 1841241 h 1930759"/>
              <a:gd name="connsiteX4" fmla="*/ 3889193 w 8967629"/>
              <a:gd name="connsiteY4" fmla="*/ 1879341 h 1930759"/>
              <a:gd name="connsiteX5" fmla="*/ 6460943 w 8967629"/>
              <a:gd name="connsiteY5" fmla="*/ 1917441 h 1930759"/>
              <a:gd name="connsiteX6" fmla="*/ 8537393 w 8967629"/>
              <a:gd name="connsiteY6" fmla="*/ 1631691 h 1930759"/>
              <a:gd name="connsiteX7" fmla="*/ 8956493 w 8967629"/>
              <a:gd name="connsiteY7" fmla="*/ 717291 h 1930759"/>
              <a:gd name="connsiteX8" fmla="*/ 8308793 w 8967629"/>
              <a:gd name="connsiteY8" fmla="*/ 260091 h 1930759"/>
              <a:gd name="connsiteX9" fmla="*/ 5298893 w 8967629"/>
              <a:gd name="connsiteY9" fmla="*/ 298191 h 1930759"/>
              <a:gd name="connsiteX10" fmla="*/ 2898593 w 8967629"/>
              <a:gd name="connsiteY10" fmla="*/ 12441 h 1930759"/>
              <a:gd name="connsiteX11" fmla="*/ 650693 w 8967629"/>
              <a:gd name="connsiteY11" fmla="*/ 145791 h 1930759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68172 h 1953140"/>
              <a:gd name="connsiteX1" fmla="*/ 79193 w 8967629"/>
              <a:gd name="connsiteY1" fmla="*/ 987322 h 1953140"/>
              <a:gd name="connsiteX2" fmla="*/ 307793 w 8967629"/>
              <a:gd name="connsiteY2" fmla="*/ 1787422 h 1953140"/>
              <a:gd name="connsiteX3" fmla="*/ 2822393 w 8967629"/>
              <a:gd name="connsiteY3" fmla="*/ 1863622 h 1953140"/>
              <a:gd name="connsiteX4" fmla="*/ 3889193 w 8967629"/>
              <a:gd name="connsiteY4" fmla="*/ 1901722 h 1953140"/>
              <a:gd name="connsiteX5" fmla="*/ 6460943 w 8967629"/>
              <a:gd name="connsiteY5" fmla="*/ 1939822 h 1953140"/>
              <a:gd name="connsiteX6" fmla="*/ 8537393 w 8967629"/>
              <a:gd name="connsiteY6" fmla="*/ 1654072 h 1953140"/>
              <a:gd name="connsiteX7" fmla="*/ 8956493 w 8967629"/>
              <a:gd name="connsiteY7" fmla="*/ 739672 h 1953140"/>
              <a:gd name="connsiteX8" fmla="*/ 8308793 w 8967629"/>
              <a:gd name="connsiteY8" fmla="*/ 282472 h 1953140"/>
              <a:gd name="connsiteX9" fmla="*/ 5622743 w 8967629"/>
              <a:gd name="connsiteY9" fmla="*/ 168172 h 1953140"/>
              <a:gd name="connsiteX10" fmla="*/ 2898593 w 8967629"/>
              <a:gd name="connsiteY10" fmla="*/ 34822 h 1953140"/>
              <a:gd name="connsiteX11" fmla="*/ 650693 w 8967629"/>
              <a:gd name="connsiteY11" fmla="*/ 168172 h 1953140"/>
              <a:gd name="connsiteX0" fmla="*/ 650693 w 8967629"/>
              <a:gd name="connsiteY0" fmla="*/ 101243 h 1886211"/>
              <a:gd name="connsiteX1" fmla="*/ 79193 w 8967629"/>
              <a:gd name="connsiteY1" fmla="*/ 920393 h 1886211"/>
              <a:gd name="connsiteX2" fmla="*/ 307793 w 8967629"/>
              <a:gd name="connsiteY2" fmla="*/ 1720493 h 1886211"/>
              <a:gd name="connsiteX3" fmla="*/ 2822393 w 8967629"/>
              <a:gd name="connsiteY3" fmla="*/ 1796693 h 1886211"/>
              <a:gd name="connsiteX4" fmla="*/ 3889193 w 8967629"/>
              <a:gd name="connsiteY4" fmla="*/ 1834793 h 1886211"/>
              <a:gd name="connsiteX5" fmla="*/ 6460943 w 8967629"/>
              <a:gd name="connsiteY5" fmla="*/ 1872893 h 1886211"/>
              <a:gd name="connsiteX6" fmla="*/ 8537393 w 8967629"/>
              <a:gd name="connsiteY6" fmla="*/ 1587143 h 1886211"/>
              <a:gd name="connsiteX7" fmla="*/ 8956493 w 8967629"/>
              <a:gd name="connsiteY7" fmla="*/ 672743 h 1886211"/>
              <a:gd name="connsiteX8" fmla="*/ 8308793 w 8967629"/>
              <a:gd name="connsiteY8" fmla="*/ 215543 h 1886211"/>
              <a:gd name="connsiteX9" fmla="*/ 5622743 w 8967629"/>
              <a:gd name="connsiteY9" fmla="*/ 101243 h 1886211"/>
              <a:gd name="connsiteX10" fmla="*/ 2860493 w 8967629"/>
              <a:gd name="connsiteY10" fmla="*/ 63143 h 1886211"/>
              <a:gd name="connsiteX11" fmla="*/ 650693 w 8967629"/>
              <a:gd name="connsiteY11" fmla="*/ 101243 h 1886211"/>
              <a:gd name="connsiteX0" fmla="*/ 650693 w 8967629"/>
              <a:gd name="connsiteY0" fmla="*/ 200038 h 1985006"/>
              <a:gd name="connsiteX1" fmla="*/ 79193 w 8967629"/>
              <a:gd name="connsiteY1" fmla="*/ 1019188 h 1985006"/>
              <a:gd name="connsiteX2" fmla="*/ 307793 w 8967629"/>
              <a:gd name="connsiteY2" fmla="*/ 1819288 h 1985006"/>
              <a:gd name="connsiteX3" fmla="*/ 2822393 w 8967629"/>
              <a:gd name="connsiteY3" fmla="*/ 1895488 h 1985006"/>
              <a:gd name="connsiteX4" fmla="*/ 3889193 w 8967629"/>
              <a:gd name="connsiteY4" fmla="*/ 1933588 h 1985006"/>
              <a:gd name="connsiteX5" fmla="*/ 6460943 w 8967629"/>
              <a:gd name="connsiteY5" fmla="*/ 1971688 h 1985006"/>
              <a:gd name="connsiteX6" fmla="*/ 8537393 w 8967629"/>
              <a:gd name="connsiteY6" fmla="*/ 1685938 h 1985006"/>
              <a:gd name="connsiteX7" fmla="*/ 8956493 w 8967629"/>
              <a:gd name="connsiteY7" fmla="*/ 771538 h 1985006"/>
              <a:gd name="connsiteX8" fmla="*/ 8308793 w 8967629"/>
              <a:gd name="connsiteY8" fmla="*/ 314338 h 1985006"/>
              <a:gd name="connsiteX9" fmla="*/ 5622743 w 8967629"/>
              <a:gd name="connsiteY9" fmla="*/ 200038 h 1985006"/>
              <a:gd name="connsiteX10" fmla="*/ 2879543 w 8967629"/>
              <a:gd name="connsiteY10" fmla="*/ 28588 h 1985006"/>
              <a:gd name="connsiteX11" fmla="*/ 650693 w 8967629"/>
              <a:gd name="connsiteY11" fmla="*/ 200038 h 1985006"/>
              <a:gd name="connsiteX0" fmla="*/ 650693 w 8967629"/>
              <a:gd name="connsiteY0" fmla="*/ 227800 h 2012768"/>
              <a:gd name="connsiteX1" fmla="*/ 79193 w 8967629"/>
              <a:gd name="connsiteY1" fmla="*/ 1046950 h 2012768"/>
              <a:gd name="connsiteX2" fmla="*/ 307793 w 8967629"/>
              <a:gd name="connsiteY2" fmla="*/ 1847050 h 2012768"/>
              <a:gd name="connsiteX3" fmla="*/ 2822393 w 8967629"/>
              <a:gd name="connsiteY3" fmla="*/ 1923250 h 2012768"/>
              <a:gd name="connsiteX4" fmla="*/ 3889193 w 8967629"/>
              <a:gd name="connsiteY4" fmla="*/ 1961350 h 2012768"/>
              <a:gd name="connsiteX5" fmla="*/ 6460943 w 8967629"/>
              <a:gd name="connsiteY5" fmla="*/ 1999450 h 2012768"/>
              <a:gd name="connsiteX6" fmla="*/ 8537393 w 8967629"/>
              <a:gd name="connsiteY6" fmla="*/ 1713700 h 2012768"/>
              <a:gd name="connsiteX7" fmla="*/ 8956493 w 8967629"/>
              <a:gd name="connsiteY7" fmla="*/ 799300 h 2012768"/>
              <a:gd name="connsiteX8" fmla="*/ 8308793 w 8967629"/>
              <a:gd name="connsiteY8" fmla="*/ 342100 h 2012768"/>
              <a:gd name="connsiteX9" fmla="*/ 5622743 w 8967629"/>
              <a:gd name="connsiteY9" fmla="*/ 227800 h 2012768"/>
              <a:gd name="connsiteX10" fmla="*/ 2879543 w 8967629"/>
              <a:gd name="connsiteY10" fmla="*/ 56350 h 2012768"/>
              <a:gd name="connsiteX11" fmla="*/ 650693 w 8967629"/>
              <a:gd name="connsiteY11" fmla="*/ 227800 h 2012768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5973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58881"/>
              <a:gd name="connsiteX1" fmla="*/ 79193 w 8967629"/>
              <a:gd name="connsiteY1" fmla="*/ 1059738 h 1958881"/>
              <a:gd name="connsiteX2" fmla="*/ 307793 w 8967629"/>
              <a:gd name="connsiteY2" fmla="*/ 1802688 h 1958881"/>
              <a:gd name="connsiteX3" fmla="*/ 2822393 w 8967629"/>
              <a:gd name="connsiteY3" fmla="*/ 1878888 h 1958881"/>
              <a:gd name="connsiteX4" fmla="*/ 3889193 w 8967629"/>
              <a:gd name="connsiteY4" fmla="*/ 1916988 h 1958881"/>
              <a:gd name="connsiteX5" fmla="*/ 6460943 w 8967629"/>
              <a:gd name="connsiteY5" fmla="*/ 1955088 h 1958881"/>
              <a:gd name="connsiteX6" fmla="*/ 8537393 w 8967629"/>
              <a:gd name="connsiteY6" fmla="*/ 1669338 h 1958881"/>
              <a:gd name="connsiteX7" fmla="*/ 8956493 w 8967629"/>
              <a:gd name="connsiteY7" fmla="*/ 754938 h 1958881"/>
              <a:gd name="connsiteX8" fmla="*/ 8308793 w 8967629"/>
              <a:gd name="connsiteY8" fmla="*/ 297738 h 1958881"/>
              <a:gd name="connsiteX9" fmla="*/ 5622743 w 8967629"/>
              <a:gd name="connsiteY9" fmla="*/ 183438 h 1958881"/>
              <a:gd name="connsiteX10" fmla="*/ 2879543 w 8967629"/>
              <a:gd name="connsiteY10" fmla="*/ 11988 h 1958881"/>
              <a:gd name="connsiteX11" fmla="*/ 650693 w 8967629"/>
              <a:gd name="connsiteY11" fmla="*/ 183438 h 1958881"/>
              <a:gd name="connsiteX0" fmla="*/ 650693 w 8967629"/>
              <a:gd name="connsiteY0" fmla="*/ 183438 h 1974386"/>
              <a:gd name="connsiteX1" fmla="*/ 79193 w 8967629"/>
              <a:gd name="connsiteY1" fmla="*/ 1059738 h 1974386"/>
              <a:gd name="connsiteX2" fmla="*/ 307793 w 8967629"/>
              <a:gd name="connsiteY2" fmla="*/ 1802688 h 1974386"/>
              <a:gd name="connsiteX3" fmla="*/ 2822393 w 8967629"/>
              <a:gd name="connsiteY3" fmla="*/ 1878888 h 1974386"/>
              <a:gd name="connsiteX4" fmla="*/ 3889193 w 8967629"/>
              <a:gd name="connsiteY4" fmla="*/ 1916988 h 1974386"/>
              <a:gd name="connsiteX5" fmla="*/ 6460943 w 8967629"/>
              <a:gd name="connsiteY5" fmla="*/ 1955088 h 1974386"/>
              <a:gd name="connsiteX6" fmla="*/ 8537393 w 8967629"/>
              <a:gd name="connsiteY6" fmla="*/ 1669338 h 1974386"/>
              <a:gd name="connsiteX7" fmla="*/ 8956493 w 8967629"/>
              <a:gd name="connsiteY7" fmla="*/ 754938 h 1974386"/>
              <a:gd name="connsiteX8" fmla="*/ 8308793 w 8967629"/>
              <a:gd name="connsiteY8" fmla="*/ 297738 h 1974386"/>
              <a:gd name="connsiteX9" fmla="*/ 5622743 w 8967629"/>
              <a:gd name="connsiteY9" fmla="*/ 183438 h 1974386"/>
              <a:gd name="connsiteX10" fmla="*/ 2879543 w 8967629"/>
              <a:gd name="connsiteY10" fmla="*/ 11988 h 1974386"/>
              <a:gd name="connsiteX11" fmla="*/ 650693 w 8967629"/>
              <a:gd name="connsiteY11" fmla="*/ 183438 h 1974386"/>
              <a:gd name="connsiteX0" fmla="*/ 718633 w 9035569"/>
              <a:gd name="connsiteY0" fmla="*/ 183438 h 1970142"/>
              <a:gd name="connsiteX1" fmla="*/ 147133 w 9035569"/>
              <a:gd name="connsiteY1" fmla="*/ 1059738 h 1970142"/>
              <a:gd name="connsiteX2" fmla="*/ 375733 w 9035569"/>
              <a:gd name="connsiteY2" fmla="*/ 1802688 h 1970142"/>
              <a:gd name="connsiteX3" fmla="*/ 3957133 w 9035569"/>
              <a:gd name="connsiteY3" fmla="*/ 1916988 h 1970142"/>
              <a:gd name="connsiteX4" fmla="*/ 6528883 w 9035569"/>
              <a:gd name="connsiteY4" fmla="*/ 1955088 h 1970142"/>
              <a:gd name="connsiteX5" fmla="*/ 8605333 w 9035569"/>
              <a:gd name="connsiteY5" fmla="*/ 1669338 h 1970142"/>
              <a:gd name="connsiteX6" fmla="*/ 9024433 w 9035569"/>
              <a:gd name="connsiteY6" fmla="*/ 754938 h 1970142"/>
              <a:gd name="connsiteX7" fmla="*/ 8376733 w 9035569"/>
              <a:gd name="connsiteY7" fmla="*/ 297738 h 1970142"/>
              <a:gd name="connsiteX8" fmla="*/ 5690683 w 9035569"/>
              <a:gd name="connsiteY8" fmla="*/ 183438 h 1970142"/>
              <a:gd name="connsiteX9" fmla="*/ 2947483 w 9035569"/>
              <a:gd name="connsiteY9" fmla="*/ 11988 h 1970142"/>
              <a:gd name="connsiteX10" fmla="*/ 718633 w 9035569"/>
              <a:gd name="connsiteY10" fmla="*/ 183438 h 1970142"/>
              <a:gd name="connsiteX0" fmla="*/ 718633 w 9035569"/>
              <a:gd name="connsiteY0" fmla="*/ 183438 h 1962283"/>
              <a:gd name="connsiteX1" fmla="*/ 147133 w 9035569"/>
              <a:gd name="connsiteY1" fmla="*/ 1059738 h 1962283"/>
              <a:gd name="connsiteX2" fmla="*/ 375733 w 9035569"/>
              <a:gd name="connsiteY2" fmla="*/ 1802688 h 1962283"/>
              <a:gd name="connsiteX3" fmla="*/ 3957133 w 9035569"/>
              <a:gd name="connsiteY3" fmla="*/ 1916988 h 1962283"/>
              <a:gd name="connsiteX4" fmla="*/ 6528883 w 9035569"/>
              <a:gd name="connsiteY4" fmla="*/ 1955088 h 1962283"/>
              <a:gd name="connsiteX5" fmla="*/ 8605333 w 9035569"/>
              <a:gd name="connsiteY5" fmla="*/ 1669338 h 1962283"/>
              <a:gd name="connsiteX6" fmla="*/ 9024433 w 9035569"/>
              <a:gd name="connsiteY6" fmla="*/ 754938 h 1962283"/>
              <a:gd name="connsiteX7" fmla="*/ 8376733 w 9035569"/>
              <a:gd name="connsiteY7" fmla="*/ 297738 h 1962283"/>
              <a:gd name="connsiteX8" fmla="*/ 5690683 w 9035569"/>
              <a:gd name="connsiteY8" fmla="*/ 183438 h 1962283"/>
              <a:gd name="connsiteX9" fmla="*/ 2947483 w 9035569"/>
              <a:gd name="connsiteY9" fmla="*/ 11988 h 1962283"/>
              <a:gd name="connsiteX10" fmla="*/ 718633 w 9035569"/>
              <a:gd name="connsiteY10" fmla="*/ 183438 h 1962283"/>
              <a:gd name="connsiteX0" fmla="*/ 718633 w 9035569"/>
              <a:gd name="connsiteY0" fmla="*/ 72229 h 1851074"/>
              <a:gd name="connsiteX1" fmla="*/ 147133 w 9035569"/>
              <a:gd name="connsiteY1" fmla="*/ 948529 h 1851074"/>
              <a:gd name="connsiteX2" fmla="*/ 375733 w 9035569"/>
              <a:gd name="connsiteY2" fmla="*/ 1691479 h 1851074"/>
              <a:gd name="connsiteX3" fmla="*/ 3957133 w 9035569"/>
              <a:gd name="connsiteY3" fmla="*/ 1805779 h 1851074"/>
              <a:gd name="connsiteX4" fmla="*/ 6528883 w 9035569"/>
              <a:gd name="connsiteY4" fmla="*/ 1843879 h 1851074"/>
              <a:gd name="connsiteX5" fmla="*/ 8605333 w 9035569"/>
              <a:gd name="connsiteY5" fmla="*/ 1558129 h 1851074"/>
              <a:gd name="connsiteX6" fmla="*/ 9024433 w 9035569"/>
              <a:gd name="connsiteY6" fmla="*/ 643729 h 1851074"/>
              <a:gd name="connsiteX7" fmla="*/ 8376733 w 9035569"/>
              <a:gd name="connsiteY7" fmla="*/ 186529 h 1851074"/>
              <a:gd name="connsiteX8" fmla="*/ 5690683 w 9035569"/>
              <a:gd name="connsiteY8" fmla="*/ 72229 h 1851074"/>
              <a:gd name="connsiteX9" fmla="*/ 2852233 w 9035569"/>
              <a:gd name="connsiteY9" fmla="*/ 15079 h 1851074"/>
              <a:gd name="connsiteX10" fmla="*/ 718633 w 9035569"/>
              <a:gd name="connsiteY10" fmla="*/ 72229 h 185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35569" h="1851074">
                <a:moveTo>
                  <a:pt x="718633" y="72229"/>
                </a:moveTo>
                <a:cubicBezTo>
                  <a:pt x="267783" y="227804"/>
                  <a:pt x="204283" y="678654"/>
                  <a:pt x="147133" y="948529"/>
                </a:cubicBezTo>
                <a:cubicBezTo>
                  <a:pt x="89983" y="1218404"/>
                  <a:pt x="-259267" y="1548604"/>
                  <a:pt x="375733" y="1691479"/>
                </a:cubicBezTo>
                <a:cubicBezTo>
                  <a:pt x="1010733" y="1834354"/>
                  <a:pt x="2722058" y="1894679"/>
                  <a:pt x="3957133" y="1805779"/>
                </a:cubicBezTo>
                <a:cubicBezTo>
                  <a:pt x="4980325" y="1732130"/>
                  <a:pt x="5754183" y="1885154"/>
                  <a:pt x="6528883" y="1843879"/>
                </a:cubicBezTo>
                <a:cubicBezTo>
                  <a:pt x="7303583" y="1802604"/>
                  <a:pt x="8189408" y="1758154"/>
                  <a:pt x="8605333" y="1558129"/>
                </a:cubicBezTo>
                <a:cubicBezTo>
                  <a:pt x="9021258" y="1358104"/>
                  <a:pt x="9062533" y="872329"/>
                  <a:pt x="9024433" y="643729"/>
                </a:cubicBezTo>
                <a:cubicBezTo>
                  <a:pt x="8986333" y="415129"/>
                  <a:pt x="8932358" y="281779"/>
                  <a:pt x="8376733" y="186529"/>
                </a:cubicBezTo>
                <a:cubicBezTo>
                  <a:pt x="7821108" y="91279"/>
                  <a:pt x="6954333" y="-76996"/>
                  <a:pt x="5690683" y="72229"/>
                </a:cubicBezTo>
                <a:cubicBezTo>
                  <a:pt x="4655633" y="316704"/>
                  <a:pt x="4119058" y="-80171"/>
                  <a:pt x="2852233" y="15079"/>
                </a:cubicBezTo>
                <a:cubicBezTo>
                  <a:pt x="2109283" y="72229"/>
                  <a:pt x="1169483" y="-83346"/>
                  <a:pt x="718633" y="7222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E702E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  <a:sym typeface="字魂70号-灵悦黑体" panose="00000500000000000000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43086" y="4262394"/>
            <a:ext cx="8084457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defRPr/>
            </a:pPr>
            <a:r>
              <a:rPr lang="en-US" sz="2800" dirty="0" err="1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800" dirty="0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2800" dirty="0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giảng</a:t>
            </a:r>
            <a:r>
              <a:rPr lang="en-US" sz="2800" dirty="0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800" dirty="0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</a:t>
            </a:r>
            <a:r>
              <a:rPr lang="en-US" sz="2800" dirty="0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800" dirty="0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dirty="0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800" dirty="0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2800" dirty="0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800" dirty="0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dirty="0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4520" y="140797"/>
            <a:ext cx="8316686" cy="707886"/>
            <a:chOff x="1175657" y="464457"/>
            <a:chExt cx="8316686" cy="707886"/>
          </a:xfrm>
        </p:grpSpPr>
        <p:sp>
          <p:nvSpPr>
            <p:cNvPr id="3" name="TextBox 2"/>
            <p:cNvSpPr txBox="1"/>
            <p:nvPr/>
          </p:nvSpPr>
          <p:spPr>
            <a:xfrm>
              <a:off x="1175657" y="464457"/>
              <a:ext cx="83166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1.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lễ</a:t>
              </a: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khai</a:t>
              </a:r>
              <a:r>
                <a:rPr kumimoji="0" lang="en-US" sz="4000" b="0" i="0" u="none" strike="noStrike" kern="1200" cap="none" spc="0" normalizeH="0" baseline="0" noProof="0" dirty="0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41275" cmpd="thinThick">
                    <a:solidFill>
                      <a:prstClr val="white"/>
                    </a:solidFill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giảng</a:t>
              </a:r>
              <a:endParaRPr kumimoji="0" lang="en-US" sz="4000" b="0" i="0" u="none" strike="noStrike" kern="1200" cap="none" spc="0" normalizeH="0" baseline="0" noProof="0" dirty="0">
                <a:ln w="41275" cmpd="thinThick">
                  <a:solidFill>
                    <a:prstClr val="white"/>
                  </a:solidFill>
                </a:ln>
                <a:gradFill>
                  <a:gsLst>
                    <a:gs pos="35000">
                      <a:srgbClr val="FF0066"/>
                    </a:gs>
                    <a:gs pos="10000">
                      <a:srgbClr val="FF6699"/>
                    </a:gs>
                    <a:gs pos="51000">
                      <a:srgbClr val="FF6699"/>
                    </a:gs>
                    <a:gs pos="84000">
                      <a:srgbClr val="00FF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VN-Bira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5657" y="464457"/>
              <a:ext cx="83166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1.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lễ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khai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giảng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5000">
                      <a:srgbClr val="FF0066"/>
                    </a:gs>
                    <a:gs pos="10000">
                      <a:srgbClr val="FF6699"/>
                    </a:gs>
                    <a:gs pos="51000">
                      <a:srgbClr val="FF6699"/>
                    </a:gs>
                    <a:gs pos="84000">
                      <a:srgbClr val="00FF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VN-Bira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2" b="100000" l="0" r="99353">
                        <a14:foregroundMark x1="11812" y1="49899" x2="13430" y2="62020"/>
                        <a14:foregroundMark x1="8091" y1="57172" x2="16505" y2="70101"/>
                        <a14:foregroundMark x1="34951" y1="43636" x2="50324" y2="60000"/>
                        <a14:foregroundMark x1="36084" y1="60606" x2="39968" y2="74949"/>
                        <a14:foregroundMark x1="61165" y1="41818" x2="85113" y2="54343"/>
                        <a14:foregroundMark x1="75405" y1="30303" x2="91586" y2="41414"/>
                        <a14:foregroundMark x1="92395" y1="32727" x2="91586" y2="43232"/>
                        <a14:foregroundMark x1="91586" y1="45657" x2="91586" y2="72121"/>
                        <a14:foregroundMark x1="93366" y1="30707" x2="92880" y2="43636"/>
                        <a14:foregroundMark x1="93042" y1="30707" x2="92071" y2="65455"/>
                        <a14:foregroundMark x1="7605" y1="29899" x2="6472" y2="44444"/>
                        <a14:foregroundMark x1="8414" y1="18384" x2="7929" y2="32121"/>
                        <a14:foregroundMark x1="8900" y1="14343" x2="6634" y2="15960"/>
                        <a14:foregroundMark x1="8414" y1="25051" x2="6796" y2="64444"/>
                        <a14:foregroundMark x1="6149" y1="56970" x2="5987" y2="76970"/>
                        <a14:foregroundMark x1="4854" y1="75556" x2="8414" y2="86061"/>
                        <a14:foregroundMark x1="6634" y1="83636" x2="17476" y2="8727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951" y="1185554"/>
            <a:ext cx="3330988" cy="2265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49" y1="15758" x2="72131" y2="34545"/>
                        <a14:foregroundMark x1="44426" y1="16768" x2="58525" y2="27879"/>
                        <a14:foregroundMark x1="55246" y1="54747" x2="53770" y2="81616"/>
                        <a14:foregroundMark x1="17049" y1="14343" x2="11639" y2="48889"/>
                        <a14:foregroundMark x1="24098" y1="19192" x2="61967" y2="1535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1478" y="1072199"/>
            <a:ext cx="3070935" cy="2491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2413" y="977004"/>
            <a:ext cx="3205529" cy="2587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549" y1="15200" x2="72968" y2="10400"/>
                        <a14:foregroundMark x1="12106" y1="65200" x2="11774" y2="82400"/>
                        <a14:foregroundMark x1="44113" y1="71800" x2="47430" y2="732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7837" y="1147593"/>
            <a:ext cx="2985990" cy="2341199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id="{B6FB71BE-FB3E-C94E-9FA0-AA4DA643DD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0" y="3265713"/>
            <a:ext cx="3881049" cy="388104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530311" y="4054264"/>
            <a:ext cx="8197232" cy="1433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6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2,…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66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59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  <p:bldP spid="9" grpId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6115" y="126281"/>
            <a:ext cx="11769766" cy="1323440"/>
            <a:chOff x="1175657" y="464456"/>
            <a:chExt cx="8316686" cy="1323440"/>
          </a:xfrm>
        </p:grpSpPr>
        <p:sp>
          <p:nvSpPr>
            <p:cNvPr id="10" name="TextBox 9"/>
            <p:cNvSpPr txBox="1"/>
            <p:nvPr/>
          </p:nvSpPr>
          <p:spPr>
            <a:xfrm>
              <a:off x="1175657" y="464457"/>
              <a:ext cx="831668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2. </a:t>
              </a:r>
              <a:r>
                <a:rPr kumimoji="0" lang="en-US" sz="4000" b="0" i="0" u="none" strike="noStrike" kern="1200" cap="none" spc="0" normalizeH="0" baseline="0" noProof="0" dirty="0" err="1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Kể</a:t>
              </a:r>
              <a:r>
                <a:rPr kumimoji="0" lang="en-US" sz="4000" b="0" i="0" u="none" strike="noStrike" kern="1200" cap="none" spc="0" normalizeH="0" baseline="0" noProof="0" dirty="0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diễn</a:t>
              </a:r>
              <a:r>
                <a:rPr kumimoji="0" lang="en-US" sz="4000" b="0" i="0" u="none" strike="noStrike" kern="1200" cap="none" spc="0" normalizeH="0" baseline="0" noProof="0" dirty="0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4000" b="0" i="0" u="none" strike="noStrike" kern="1200" cap="none" spc="0" normalizeH="0" baseline="0" noProof="0" dirty="0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buổi</a:t>
              </a:r>
              <a:r>
                <a:rPr kumimoji="0" lang="en-US" sz="4000" b="0" i="0" u="none" strike="noStrike" kern="1200" cap="none" spc="0" normalizeH="0" baseline="0" noProof="0" dirty="0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khai</a:t>
              </a:r>
              <a:r>
                <a:rPr kumimoji="0" lang="en-US" sz="4000" b="0" i="0" u="none" strike="noStrike" kern="1200" cap="none" spc="0" normalizeH="0" baseline="0" noProof="0" dirty="0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giảng</a:t>
              </a:r>
              <a:r>
                <a:rPr kumimoji="0" lang="en-US" sz="4000" b="0" i="0" u="none" strike="noStrike" kern="1200" cap="none" spc="0" normalizeH="0" baseline="0" noProof="0" dirty="0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ở </a:t>
              </a:r>
              <a:r>
                <a:rPr kumimoji="0" lang="en-US" sz="4000" b="0" i="0" u="none" strike="noStrike" kern="1200" cap="none" spc="0" normalizeH="0" baseline="0" noProof="0" dirty="0" err="1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trường</a:t>
              </a:r>
              <a:r>
                <a:rPr kumimoji="0" lang="en-US" sz="4000" b="0" i="0" u="none" strike="noStrike" kern="1200" cap="none" spc="0" normalizeH="0" baseline="0" noProof="0" dirty="0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04775" cmpd="thinThick">
                    <a:solidFill>
                      <a:prstClr val="white"/>
                    </a:solidFill>
                  </a:ln>
                  <a:gradFill>
                    <a:gsLst>
                      <a:gs pos="30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em</a:t>
              </a:r>
              <a:endParaRPr kumimoji="0" lang="en-US" sz="4000" b="0" i="0" u="none" strike="noStrike" kern="1200" cap="none" spc="0" normalizeH="0" baseline="0" noProof="0" dirty="0">
                <a:ln w="104775" cmpd="thinThick">
                  <a:solidFill>
                    <a:prstClr val="white"/>
                  </a:solidFill>
                </a:ln>
                <a:gradFill>
                  <a:gsLst>
                    <a:gs pos="30000">
                      <a:srgbClr val="FF0066"/>
                    </a:gs>
                    <a:gs pos="10000">
                      <a:srgbClr val="FF6699"/>
                    </a:gs>
                    <a:gs pos="51000">
                      <a:srgbClr val="FF6699"/>
                    </a:gs>
                    <a:gs pos="84000">
                      <a:srgbClr val="00FF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VN-Bira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75657" y="464456"/>
              <a:ext cx="831668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2.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Kể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diễn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buổi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khai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giảng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ở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trường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35000">
                        <a:srgbClr val="FF0066"/>
                      </a:gs>
                      <a:gs pos="10000">
                        <a:srgbClr val="FF6699"/>
                      </a:gs>
                      <a:gs pos="51000">
                        <a:srgbClr val="FF6699"/>
                      </a:gs>
                      <a:gs pos="84000">
                        <a:srgbClr val="00FF00"/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Bira" panose="02040603050506020204" pitchFamily="18" charset="0"/>
                  <a:ea typeface="+mn-ea"/>
                  <a:cs typeface="+mn-cs"/>
                </a:rPr>
                <a:t>em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5000">
                      <a:srgbClr val="FF0066"/>
                    </a:gs>
                    <a:gs pos="10000">
                      <a:srgbClr val="FF6699"/>
                    </a:gs>
                    <a:gs pos="51000">
                      <a:srgbClr val="FF6699"/>
                    </a:gs>
                    <a:gs pos="84000">
                      <a:srgbClr val="00FF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VN-Bira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6116" y="1449719"/>
            <a:ext cx="4354284" cy="4919063"/>
            <a:chOff x="1" y="639407"/>
            <a:chExt cx="5258805" cy="525040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960" b="98400" l="3514" r="98083">
                          <a14:foregroundMark x1="69329" y1="48000" x2="93610" y2="84480"/>
                          <a14:foregroundMark x1="76038" y1="61920" x2="74601" y2="72800"/>
                          <a14:foregroundMark x1="66773" y1="65120" x2="63099" y2="71040"/>
                          <a14:foregroundMark x1="73962" y1="45760" x2="76038" y2="46720"/>
                          <a14:foregroundMark x1="82268" y1="46880" x2="63259" y2="51200"/>
                          <a14:foregroundMark x1="63259" y1="51200" x2="59744" y2="59040"/>
                          <a14:foregroundMark x1="75240" y1="45760" x2="79872" y2="45280"/>
                          <a14:foregroundMark x1="33706" y1="62880" x2="33706" y2="72160"/>
                          <a14:foregroundMark x1="29233" y1="63520" x2="32748" y2="73600"/>
                          <a14:foregroundMark x1="13099" y1="65120" x2="25080" y2="7376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9407"/>
              <a:ext cx="5258805" cy="5250404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604122" y="921796"/>
              <a:ext cx="4438526" cy="2012244"/>
              <a:chOff x="604122" y="921796"/>
              <a:chExt cx="4438526" cy="2012244"/>
            </a:xfrm>
          </p:grpSpPr>
          <p:sp>
            <p:nvSpPr>
              <p:cNvPr id="18" name="Cloud 17"/>
              <p:cNvSpPr/>
              <p:nvPr/>
            </p:nvSpPr>
            <p:spPr>
              <a:xfrm>
                <a:off x="604122" y="921796"/>
                <a:ext cx="4438526" cy="2012244"/>
              </a:xfrm>
              <a:prstGeom prst="cloud">
                <a:avLst/>
              </a:prstGeom>
              <a:solidFill>
                <a:schemeClr val="bg1">
                  <a:alpha val="80000"/>
                </a:schemeClr>
              </a:solidFill>
              <a:ln w="19050"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377826" y="1353029"/>
                <a:ext cx="2891118" cy="1149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UTM Sharnay" panose="02040603050506020204" pitchFamily="18" charset="0"/>
                    <a:ea typeface="+mn-ea"/>
                    <a:cs typeface="+mn-cs"/>
                  </a:rPr>
                  <a:t>Thảo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UTM Sharnay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UTM Sharnay" panose="02040603050506020204" pitchFamily="18" charset="0"/>
                    <a:ea typeface="+mn-ea"/>
                    <a:cs typeface="+mn-cs"/>
                  </a:rPr>
                  <a:t>luận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UTM Sharnay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UTM Sharnay" panose="02040603050506020204" pitchFamily="18" charset="0"/>
                    <a:ea typeface="+mn-ea"/>
                    <a:cs typeface="+mn-cs"/>
                  </a:rPr>
                  <a:t>nhóm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UTM Sharnay" panose="02040603050506020204" pitchFamily="18" charset="0"/>
                    <a:ea typeface="+mn-ea"/>
                    <a:cs typeface="+mn-cs"/>
                  </a:rPr>
                  <a:t> 2</a:t>
                </a:r>
              </a:p>
            </p:txBody>
          </p:sp>
        </p:grpSp>
      </p:grpSp>
      <p:sp>
        <p:nvSpPr>
          <p:cNvPr id="20" name="任意多边形: 形状 5">
            <a:extLst>
              <a:ext uri="{FF2B5EF4-FFF2-40B4-BE49-F238E27FC236}">
                <a16:creationId xmlns:a16="http://schemas.microsoft.com/office/drawing/2014/main" id="{D0F69EFE-F4B1-464F-890A-477CDC7BC776}"/>
              </a:ext>
            </a:extLst>
          </p:cNvPr>
          <p:cNvSpPr/>
          <p:nvPr/>
        </p:nvSpPr>
        <p:spPr>
          <a:xfrm>
            <a:off x="4291421" y="1016000"/>
            <a:ext cx="7594460" cy="5352781"/>
          </a:xfrm>
          <a:custGeom>
            <a:avLst/>
            <a:gdLst>
              <a:gd name="connsiteX0" fmla="*/ 326239 w 8947975"/>
              <a:gd name="connsiteY0" fmla="*/ 89164 h 1988432"/>
              <a:gd name="connsiteX1" fmla="*/ 59539 w 8947975"/>
              <a:gd name="connsiteY1" fmla="*/ 1022614 h 1988432"/>
              <a:gd name="connsiteX2" fmla="*/ 288139 w 8947975"/>
              <a:gd name="connsiteY2" fmla="*/ 1822714 h 1988432"/>
              <a:gd name="connsiteX3" fmla="*/ 2802739 w 8947975"/>
              <a:gd name="connsiteY3" fmla="*/ 1898914 h 1988432"/>
              <a:gd name="connsiteX4" fmla="*/ 3869539 w 8947975"/>
              <a:gd name="connsiteY4" fmla="*/ 1937014 h 1988432"/>
              <a:gd name="connsiteX5" fmla="*/ 6441289 w 8947975"/>
              <a:gd name="connsiteY5" fmla="*/ 1975114 h 1988432"/>
              <a:gd name="connsiteX6" fmla="*/ 8517739 w 8947975"/>
              <a:gd name="connsiteY6" fmla="*/ 1689364 h 1988432"/>
              <a:gd name="connsiteX7" fmla="*/ 8936839 w 8947975"/>
              <a:gd name="connsiteY7" fmla="*/ 774964 h 1988432"/>
              <a:gd name="connsiteX8" fmla="*/ 8289139 w 8947975"/>
              <a:gd name="connsiteY8" fmla="*/ 317764 h 1988432"/>
              <a:gd name="connsiteX9" fmla="*/ 5279239 w 8947975"/>
              <a:gd name="connsiteY9" fmla="*/ 355864 h 1988432"/>
              <a:gd name="connsiteX10" fmla="*/ 2878939 w 8947975"/>
              <a:gd name="connsiteY10" fmla="*/ 70114 h 1988432"/>
              <a:gd name="connsiteX11" fmla="*/ 326239 w 8947975"/>
              <a:gd name="connsiteY11" fmla="*/ 89164 h 1988432"/>
              <a:gd name="connsiteX0" fmla="*/ 650693 w 8967629"/>
              <a:gd name="connsiteY0" fmla="*/ 145791 h 1930759"/>
              <a:gd name="connsiteX1" fmla="*/ 79193 w 8967629"/>
              <a:gd name="connsiteY1" fmla="*/ 964941 h 1930759"/>
              <a:gd name="connsiteX2" fmla="*/ 307793 w 8967629"/>
              <a:gd name="connsiteY2" fmla="*/ 1765041 h 1930759"/>
              <a:gd name="connsiteX3" fmla="*/ 2822393 w 8967629"/>
              <a:gd name="connsiteY3" fmla="*/ 1841241 h 1930759"/>
              <a:gd name="connsiteX4" fmla="*/ 3889193 w 8967629"/>
              <a:gd name="connsiteY4" fmla="*/ 1879341 h 1930759"/>
              <a:gd name="connsiteX5" fmla="*/ 6460943 w 8967629"/>
              <a:gd name="connsiteY5" fmla="*/ 1917441 h 1930759"/>
              <a:gd name="connsiteX6" fmla="*/ 8537393 w 8967629"/>
              <a:gd name="connsiteY6" fmla="*/ 1631691 h 1930759"/>
              <a:gd name="connsiteX7" fmla="*/ 8956493 w 8967629"/>
              <a:gd name="connsiteY7" fmla="*/ 717291 h 1930759"/>
              <a:gd name="connsiteX8" fmla="*/ 8308793 w 8967629"/>
              <a:gd name="connsiteY8" fmla="*/ 260091 h 1930759"/>
              <a:gd name="connsiteX9" fmla="*/ 5298893 w 8967629"/>
              <a:gd name="connsiteY9" fmla="*/ 298191 h 1930759"/>
              <a:gd name="connsiteX10" fmla="*/ 2898593 w 8967629"/>
              <a:gd name="connsiteY10" fmla="*/ 12441 h 1930759"/>
              <a:gd name="connsiteX11" fmla="*/ 650693 w 8967629"/>
              <a:gd name="connsiteY11" fmla="*/ 145791 h 1930759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68172 h 1953140"/>
              <a:gd name="connsiteX1" fmla="*/ 79193 w 8967629"/>
              <a:gd name="connsiteY1" fmla="*/ 987322 h 1953140"/>
              <a:gd name="connsiteX2" fmla="*/ 307793 w 8967629"/>
              <a:gd name="connsiteY2" fmla="*/ 1787422 h 1953140"/>
              <a:gd name="connsiteX3" fmla="*/ 2822393 w 8967629"/>
              <a:gd name="connsiteY3" fmla="*/ 1863622 h 1953140"/>
              <a:gd name="connsiteX4" fmla="*/ 3889193 w 8967629"/>
              <a:gd name="connsiteY4" fmla="*/ 1901722 h 1953140"/>
              <a:gd name="connsiteX5" fmla="*/ 6460943 w 8967629"/>
              <a:gd name="connsiteY5" fmla="*/ 1939822 h 1953140"/>
              <a:gd name="connsiteX6" fmla="*/ 8537393 w 8967629"/>
              <a:gd name="connsiteY6" fmla="*/ 1654072 h 1953140"/>
              <a:gd name="connsiteX7" fmla="*/ 8956493 w 8967629"/>
              <a:gd name="connsiteY7" fmla="*/ 739672 h 1953140"/>
              <a:gd name="connsiteX8" fmla="*/ 8308793 w 8967629"/>
              <a:gd name="connsiteY8" fmla="*/ 282472 h 1953140"/>
              <a:gd name="connsiteX9" fmla="*/ 5622743 w 8967629"/>
              <a:gd name="connsiteY9" fmla="*/ 168172 h 1953140"/>
              <a:gd name="connsiteX10" fmla="*/ 2898593 w 8967629"/>
              <a:gd name="connsiteY10" fmla="*/ 34822 h 1953140"/>
              <a:gd name="connsiteX11" fmla="*/ 650693 w 8967629"/>
              <a:gd name="connsiteY11" fmla="*/ 168172 h 1953140"/>
              <a:gd name="connsiteX0" fmla="*/ 650693 w 8967629"/>
              <a:gd name="connsiteY0" fmla="*/ 101243 h 1886211"/>
              <a:gd name="connsiteX1" fmla="*/ 79193 w 8967629"/>
              <a:gd name="connsiteY1" fmla="*/ 920393 h 1886211"/>
              <a:gd name="connsiteX2" fmla="*/ 307793 w 8967629"/>
              <a:gd name="connsiteY2" fmla="*/ 1720493 h 1886211"/>
              <a:gd name="connsiteX3" fmla="*/ 2822393 w 8967629"/>
              <a:gd name="connsiteY3" fmla="*/ 1796693 h 1886211"/>
              <a:gd name="connsiteX4" fmla="*/ 3889193 w 8967629"/>
              <a:gd name="connsiteY4" fmla="*/ 1834793 h 1886211"/>
              <a:gd name="connsiteX5" fmla="*/ 6460943 w 8967629"/>
              <a:gd name="connsiteY5" fmla="*/ 1872893 h 1886211"/>
              <a:gd name="connsiteX6" fmla="*/ 8537393 w 8967629"/>
              <a:gd name="connsiteY6" fmla="*/ 1587143 h 1886211"/>
              <a:gd name="connsiteX7" fmla="*/ 8956493 w 8967629"/>
              <a:gd name="connsiteY7" fmla="*/ 672743 h 1886211"/>
              <a:gd name="connsiteX8" fmla="*/ 8308793 w 8967629"/>
              <a:gd name="connsiteY8" fmla="*/ 215543 h 1886211"/>
              <a:gd name="connsiteX9" fmla="*/ 5622743 w 8967629"/>
              <a:gd name="connsiteY9" fmla="*/ 101243 h 1886211"/>
              <a:gd name="connsiteX10" fmla="*/ 2860493 w 8967629"/>
              <a:gd name="connsiteY10" fmla="*/ 63143 h 1886211"/>
              <a:gd name="connsiteX11" fmla="*/ 650693 w 8967629"/>
              <a:gd name="connsiteY11" fmla="*/ 101243 h 1886211"/>
              <a:gd name="connsiteX0" fmla="*/ 650693 w 8967629"/>
              <a:gd name="connsiteY0" fmla="*/ 200038 h 1985006"/>
              <a:gd name="connsiteX1" fmla="*/ 79193 w 8967629"/>
              <a:gd name="connsiteY1" fmla="*/ 1019188 h 1985006"/>
              <a:gd name="connsiteX2" fmla="*/ 307793 w 8967629"/>
              <a:gd name="connsiteY2" fmla="*/ 1819288 h 1985006"/>
              <a:gd name="connsiteX3" fmla="*/ 2822393 w 8967629"/>
              <a:gd name="connsiteY3" fmla="*/ 1895488 h 1985006"/>
              <a:gd name="connsiteX4" fmla="*/ 3889193 w 8967629"/>
              <a:gd name="connsiteY4" fmla="*/ 1933588 h 1985006"/>
              <a:gd name="connsiteX5" fmla="*/ 6460943 w 8967629"/>
              <a:gd name="connsiteY5" fmla="*/ 1971688 h 1985006"/>
              <a:gd name="connsiteX6" fmla="*/ 8537393 w 8967629"/>
              <a:gd name="connsiteY6" fmla="*/ 1685938 h 1985006"/>
              <a:gd name="connsiteX7" fmla="*/ 8956493 w 8967629"/>
              <a:gd name="connsiteY7" fmla="*/ 771538 h 1985006"/>
              <a:gd name="connsiteX8" fmla="*/ 8308793 w 8967629"/>
              <a:gd name="connsiteY8" fmla="*/ 314338 h 1985006"/>
              <a:gd name="connsiteX9" fmla="*/ 5622743 w 8967629"/>
              <a:gd name="connsiteY9" fmla="*/ 200038 h 1985006"/>
              <a:gd name="connsiteX10" fmla="*/ 2879543 w 8967629"/>
              <a:gd name="connsiteY10" fmla="*/ 28588 h 1985006"/>
              <a:gd name="connsiteX11" fmla="*/ 650693 w 8967629"/>
              <a:gd name="connsiteY11" fmla="*/ 200038 h 1985006"/>
              <a:gd name="connsiteX0" fmla="*/ 650693 w 8967629"/>
              <a:gd name="connsiteY0" fmla="*/ 227800 h 2012768"/>
              <a:gd name="connsiteX1" fmla="*/ 79193 w 8967629"/>
              <a:gd name="connsiteY1" fmla="*/ 1046950 h 2012768"/>
              <a:gd name="connsiteX2" fmla="*/ 307793 w 8967629"/>
              <a:gd name="connsiteY2" fmla="*/ 1847050 h 2012768"/>
              <a:gd name="connsiteX3" fmla="*/ 2822393 w 8967629"/>
              <a:gd name="connsiteY3" fmla="*/ 1923250 h 2012768"/>
              <a:gd name="connsiteX4" fmla="*/ 3889193 w 8967629"/>
              <a:gd name="connsiteY4" fmla="*/ 1961350 h 2012768"/>
              <a:gd name="connsiteX5" fmla="*/ 6460943 w 8967629"/>
              <a:gd name="connsiteY5" fmla="*/ 1999450 h 2012768"/>
              <a:gd name="connsiteX6" fmla="*/ 8537393 w 8967629"/>
              <a:gd name="connsiteY6" fmla="*/ 1713700 h 2012768"/>
              <a:gd name="connsiteX7" fmla="*/ 8956493 w 8967629"/>
              <a:gd name="connsiteY7" fmla="*/ 799300 h 2012768"/>
              <a:gd name="connsiteX8" fmla="*/ 8308793 w 8967629"/>
              <a:gd name="connsiteY8" fmla="*/ 342100 h 2012768"/>
              <a:gd name="connsiteX9" fmla="*/ 5622743 w 8967629"/>
              <a:gd name="connsiteY9" fmla="*/ 227800 h 2012768"/>
              <a:gd name="connsiteX10" fmla="*/ 2879543 w 8967629"/>
              <a:gd name="connsiteY10" fmla="*/ 56350 h 2012768"/>
              <a:gd name="connsiteX11" fmla="*/ 650693 w 8967629"/>
              <a:gd name="connsiteY11" fmla="*/ 227800 h 2012768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5973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58881"/>
              <a:gd name="connsiteX1" fmla="*/ 79193 w 8967629"/>
              <a:gd name="connsiteY1" fmla="*/ 1059738 h 1958881"/>
              <a:gd name="connsiteX2" fmla="*/ 307793 w 8967629"/>
              <a:gd name="connsiteY2" fmla="*/ 1802688 h 1958881"/>
              <a:gd name="connsiteX3" fmla="*/ 2822393 w 8967629"/>
              <a:gd name="connsiteY3" fmla="*/ 1878888 h 1958881"/>
              <a:gd name="connsiteX4" fmla="*/ 3889193 w 8967629"/>
              <a:gd name="connsiteY4" fmla="*/ 1916988 h 1958881"/>
              <a:gd name="connsiteX5" fmla="*/ 6460943 w 8967629"/>
              <a:gd name="connsiteY5" fmla="*/ 1955088 h 1958881"/>
              <a:gd name="connsiteX6" fmla="*/ 8537393 w 8967629"/>
              <a:gd name="connsiteY6" fmla="*/ 1669338 h 1958881"/>
              <a:gd name="connsiteX7" fmla="*/ 8956493 w 8967629"/>
              <a:gd name="connsiteY7" fmla="*/ 754938 h 1958881"/>
              <a:gd name="connsiteX8" fmla="*/ 8308793 w 8967629"/>
              <a:gd name="connsiteY8" fmla="*/ 297738 h 1958881"/>
              <a:gd name="connsiteX9" fmla="*/ 5622743 w 8967629"/>
              <a:gd name="connsiteY9" fmla="*/ 183438 h 1958881"/>
              <a:gd name="connsiteX10" fmla="*/ 2879543 w 8967629"/>
              <a:gd name="connsiteY10" fmla="*/ 11988 h 1958881"/>
              <a:gd name="connsiteX11" fmla="*/ 650693 w 8967629"/>
              <a:gd name="connsiteY11" fmla="*/ 183438 h 1958881"/>
              <a:gd name="connsiteX0" fmla="*/ 650693 w 8967629"/>
              <a:gd name="connsiteY0" fmla="*/ 183438 h 1974386"/>
              <a:gd name="connsiteX1" fmla="*/ 79193 w 8967629"/>
              <a:gd name="connsiteY1" fmla="*/ 1059738 h 1974386"/>
              <a:gd name="connsiteX2" fmla="*/ 307793 w 8967629"/>
              <a:gd name="connsiteY2" fmla="*/ 1802688 h 1974386"/>
              <a:gd name="connsiteX3" fmla="*/ 2822393 w 8967629"/>
              <a:gd name="connsiteY3" fmla="*/ 1878888 h 1974386"/>
              <a:gd name="connsiteX4" fmla="*/ 3889193 w 8967629"/>
              <a:gd name="connsiteY4" fmla="*/ 1916988 h 1974386"/>
              <a:gd name="connsiteX5" fmla="*/ 6460943 w 8967629"/>
              <a:gd name="connsiteY5" fmla="*/ 1955088 h 1974386"/>
              <a:gd name="connsiteX6" fmla="*/ 8537393 w 8967629"/>
              <a:gd name="connsiteY6" fmla="*/ 1669338 h 1974386"/>
              <a:gd name="connsiteX7" fmla="*/ 8956493 w 8967629"/>
              <a:gd name="connsiteY7" fmla="*/ 754938 h 1974386"/>
              <a:gd name="connsiteX8" fmla="*/ 8308793 w 8967629"/>
              <a:gd name="connsiteY8" fmla="*/ 297738 h 1974386"/>
              <a:gd name="connsiteX9" fmla="*/ 5622743 w 8967629"/>
              <a:gd name="connsiteY9" fmla="*/ 183438 h 1974386"/>
              <a:gd name="connsiteX10" fmla="*/ 2879543 w 8967629"/>
              <a:gd name="connsiteY10" fmla="*/ 11988 h 1974386"/>
              <a:gd name="connsiteX11" fmla="*/ 650693 w 8967629"/>
              <a:gd name="connsiteY11" fmla="*/ 183438 h 1974386"/>
              <a:gd name="connsiteX0" fmla="*/ 718633 w 9035569"/>
              <a:gd name="connsiteY0" fmla="*/ 183438 h 1970142"/>
              <a:gd name="connsiteX1" fmla="*/ 147133 w 9035569"/>
              <a:gd name="connsiteY1" fmla="*/ 1059738 h 1970142"/>
              <a:gd name="connsiteX2" fmla="*/ 375733 w 9035569"/>
              <a:gd name="connsiteY2" fmla="*/ 1802688 h 1970142"/>
              <a:gd name="connsiteX3" fmla="*/ 3957133 w 9035569"/>
              <a:gd name="connsiteY3" fmla="*/ 1916988 h 1970142"/>
              <a:gd name="connsiteX4" fmla="*/ 6528883 w 9035569"/>
              <a:gd name="connsiteY4" fmla="*/ 1955088 h 1970142"/>
              <a:gd name="connsiteX5" fmla="*/ 8605333 w 9035569"/>
              <a:gd name="connsiteY5" fmla="*/ 1669338 h 1970142"/>
              <a:gd name="connsiteX6" fmla="*/ 9024433 w 9035569"/>
              <a:gd name="connsiteY6" fmla="*/ 754938 h 1970142"/>
              <a:gd name="connsiteX7" fmla="*/ 8376733 w 9035569"/>
              <a:gd name="connsiteY7" fmla="*/ 297738 h 1970142"/>
              <a:gd name="connsiteX8" fmla="*/ 5690683 w 9035569"/>
              <a:gd name="connsiteY8" fmla="*/ 183438 h 1970142"/>
              <a:gd name="connsiteX9" fmla="*/ 2947483 w 9035569"/>
              <a:gd name="connsiteY9" fmla="*/ 11988 h 1970142"/>
              <a:gd name="connsiteX10" fmla="*/ 718633 w 9035569"/>
              <a:gd name="connsiteY10" fmla="*/ 183438 h 1970142"/>
              <a:gd name="connsiteX0" fmla="*/ 718633 w 9035569"/>
              <a:gd name="connsiteY0" fmla="*/ 183438 h 1962283"/>
              <a:gd name="connsiteX1" fmla="*/ 147133 w 9035569"/>
              <a:gd name="connsiteY1" fmla="*/ 1059738 h 1962283"/>
              <a:gd name="connsiteX2" fmla="*/ 375733 w 9035569"/>
              <a:gd name="connsiteY2" fmla="*/ 1802688 h 1962283"/>
              <a:gd name="connsiteX3" fmla="*/ 3957133 w 9035569"/>
              <a:gd name="connsiteY3" fmla="*/ 1916988 h 1962283"/>
              <a:gd name="connsiteX4" fmla="*/ 6528883 w 9035569"/>
              <a:gd name="connsiteY4" fmla="*/ 1955088 h 1962283"/>
              <a:gd name="connsiteX5" fmla="*/ 8605333 w 9035569"/>
              <a:gd name="connsiteY5" fmla="*/ 1669338 h 1962283"/>
              <a:gd name="connsiteX6" fmla="*/ 9024433 w 9035569"/>
              <a:gd name="connsiteY6" fmla="*/ 754938 h 1962283"/>
              <a:gd name="connsiteX7" fmla="*/ 8376733 w 9035569"/>
              <a:gd name="connsiteY7" fmla="*/ 297738 h 1962283"/>
              <a:gd name="connsiteX8" fmla="*/ 5690683 w 9035569"/>
              <a:gd name="connsiteY8" fmla="*/ 183438 h 1962283"/>
              <a:gd name="connsiteX9" fmla="*/ 2947483 w 9035569"/>
              <a:gd name="connsiteY9" fmla="*/ 11988 h 1962283"/>
              <a:gd name="connsiteX10" fmla="*/ 718633 w 9035569"/>
              <a:gd name="connsiteY10" fmla="*/ 183438 h 1962283"/>
              <a:gd name="connsiteX0" fmla="*/ 718633 w 9035569"/>
              <a:gd name="connsiteY0" fmla="*/ 72229 h 1851074"/>
              <a:gd name="connsiteX1" fmla="*/ 147133 w 9035569"/>
              <a:gd name="connsiteY1" fmla="*/ 948529 h 1851074"/>
              <a:gd name="connsiteX2" fmla="*/ 375733 w 9035569"/>
              <a:gd name="connsiteY2" fmla="*/ 1691479 h 1851074"/>
              <a:gd name="connsiteX3" fmla="*/ 3957133 w 9035569"/>
              <a:gd name="connsiteY3" fmla="*/ 1805779 h 1851074"/>
              <a:gd name="connsiteX4" fmla="*/ 6528883 w 9035569"/>
              <a:gd name="connsiteY4" fmla="*/ 1843879 h 1851074"/>
              <a:gd name="connsiteX5" fmla="*/ 8605333 w 9035569"/>
              <a:gd name="connsiteY5" fmla="*/ 1558129 h 1851074"/>
              <a:gd name="connsiteX6" fmla="*/ 9024433 w 9035569"/>
              <a:gd name="connsiteY6" fmla="*/ 643729 h 1851074"/>
              <a:gd name="connsiteX7" fmla="*/ 8376733 w 9035569"/>
              <a:gd name="connsiteY7" fmla="*/ 186529 h 1851074"/>
              <a:gd name="connsiteX8" fmla="*/ 5690683 w 9035569"/>
              <a:gd name="connsiteY8" fmla="*/ 72229 h 1851074"/>
              <a:gd name="connsiteX9" fmla="*/ 2852233 w 9035569"/>
              <a:gd name="connsiteY9" fmla="*/ 15079 h 1851074"/>
              <a:gd name="connsiteX10" fmla="*/ 718633 w 9035569"/>
              <a:gd name="connsiteY10" fmla="*/ 72229 h 185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35569" h="1851074">
                <a:moveTo>
                  <a:pt x="718633" y="72229"/>
                </a:moveTo>
                <a:cubicBezTo>
                  <a:pt x="267783" y="227804"/>
                  <a:pt x="204283" y="678654"/>
                  <a:pt x="147133" y="948529"/>
                </a:cubicBezTo>
                <a:cubicBezTo>
                  <a:pt x="89983" y="1218404"/>
                  <a:pt x="-259267" y="1548604"/>
                  <a:pt x="375733" y="1691479"/>
                </a:cubicBezTo>
                <a:cubicBezTo>
                  <a:pt x="1010733" y="1834354"/>
                  <a:pt x="2722058" y="1894679"/>
                  <a:pt x="3957133" y="1805779"/>
                </a:cubicBezTo>
                <a:cubicBezTo>
                  <a:pt x="4980325" y="1732130"/>
                  <a:pt x="5754183" y="1885154"/>
                  <a:pt x="6528883" y="1843879"/>
                </a:cubicBezTo>
                <a:cubicBezTo>
                  <a:pt x="7303583" y="1802604"/>
                  <a:pt x="8189408" y="1758154"/>
                  <a:pt x="8605333" y="1558129"/>
                </a:cubicBezTo>
                <a:cubicBezTo>
                  <a:pt x="9021258" y="1358104"/>
                  <a:pt x="9062533" y="872329"/>
                  <a:pt x="9024433" y="643729"/>
                </a:cubicBezTo>
                <a:cubicBezTo>
                  <a:pt x="8986333" y="415129"/>
                  <a:pt x="8932358" y="281779"/>
                  <a:pt x="8376733" y="186529"/>
                </a:cubicBezTo>
                <a:cubicBezTo>
                  <a:pt x="7821108" y="91279"/>
                  <a:pt x="6954333" y="-76996"/>
                  <a:pt x="5690683" y="72229"/>
                </a:cubicBezTo>
                <a:cubicBezTo>
                  <a:pt x="4655633" y="316704"/>
                  <a:pt x="4119058" y="-80171"/>
                  <a:pt x="2852233" y="15079"/>
                </a:cubicBezTo>
                <a:cubicBezTo>
                  <a:pt x="2109283" y="72229"/>
                  <a:pt x="1169483" y="-83346"/>
                  <a:pt x="718633" y="72229"/>
                </a:cubicBezTo>
                <a:close/>
              </a:path>
            </a:pathLst>
          </a:custGeom>
          <a:noFill/>
          <a:ln w="28575">
            <a:solidFill>
              <a:srgbClr val="3E702E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  <a:sym typeface="字魂70号-灵悦黑体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37487" y="1714287"/>
            <a:ext cx="7016014" cy="424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66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78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3F3F3F"/>
      </a:accent1>
      <a:accent2>
        <a:srgbClr val="77AA64"/>
      </a:accent2>
      <a:accent3>
        <a:srgbClr val="EA6351"/>
      </a:accent3>
      <a:accent4>
        <a:srgbClr val="77AA6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487</Words>
  <Application>Microsoft Office PowerPoint</Application>
  <PresentationFormat>Widescreen</PresentationFormat>
  <Paragraphs>46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SVN-Newton</vt:lpstr>
      <vt:lpstr>UTM Sharnay</vt:lpstr>
      <vt:lpstr>SVN-Bira</vt:lpstr>
      <vt:lpstr>#9Slide05 Aphrodite Pro</vt:lpstr>
      <vt:lpstr>#9Slide07 Altus</vt:lpstr>
      <vt:lpstr>Calibri</vt:lpstr>
      <vt:lpstr>Arial</vt:lpstr>
      <vt:lpstr>Times New Roman</vt:lpstr>
      <vt:lpstr>UTM Showcard</vt:lpstr>
      <vt:lpstr>Tahoma</vt:lpstr>
      <vt:lpstr>SVN-Billo</vt:lpstr>
      <vt:lpstr>字魂70号-灵悦黑体</vt:lpstr>
      <vt:lpstr>等线 Light</vt:lpstr>
      <vt:lpstr>等线</vt:lpstr>
      <vt:lpstr>#9Slide07 HoneyCream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đón ngày khai giảng tiết 1</dc:title>
  <dc:subject>Tự nhiên và xã hội</dc:subject>
  <dc:creator>Cảm Nguyễn</dc:creator>
  <cp:keywords>Măng Non Team</cp:keywords>
  <dc:description>Măng Non Team</dc:description>
  <cp:lastModifiedBy>Vip855</cp:lastModifiedBy>
  <cp:revision>5</cp:revision>
  <dcterms:created xsi:type="dcterms:W3CDTF">2022-09-17T13:23:02Z</dcterms:created>
  <dcterms:modified xsi:type="dcterms:W3CDTF">2025-10-15T07:14:31Z</dcterms:modified>
  <cp:category>Măng Non Team</cp:category>
  <cp:version>0</cp:version>
</cp:coreProperties>
</file>