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2"/>
  </p:notesMasterIdLst>
  <p:sldIdLst>
    <p:sldId id="487" r:id="rId3"/>
    <p:sldId id="486" r:id="rId4"/>
    <p:sldId id="263" r:id="rId5"/>
    <p:sldId id="266" r:id="rId6"/>
    <p:sldId id="291" r:id="rId7"/>
    <p:sldId id="292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CCFF66"/>
    <a:srgbClr val="66FFFF"/>
    <a:srgbClr val="CC99FF"/>
    <a:srgbClr val="FFFF99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7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8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6" y="6225655"/>
            <a:ext cx="407215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9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6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9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5" y="6225655"/>
            <a:ext cx="407215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50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9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7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7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8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6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8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5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90" y="6225659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3" y="6225659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10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8" y="6225658"/>
            <a:ext cx="407215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3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4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68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995CA-4D89-9F3A-6A15-A9C95F69D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B2E75-2266-6DE2-3E68-6DCAFC77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BC16C4-D3C4-11FE-C655-B9430931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F127A-3563-D041-37B6-910391B1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30DD1E-C313-7650-F834-2075FB4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75805-6898-CD2E-048C-C91B167E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72A59-F5E1-ACB5-8143-A1EA65BB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E6FFA-0388-C44D-EDC9-F8F83AF5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9D183-4163-3458-4702-1A3DACA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95C39-FA87-AE12-C31D-0BEA78D8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2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9016E-1F1E-28F1-312F-B8B4C394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5A9CC-C63E-C934-62AF-9BB9ADE9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588BB3-024A-7678-9DD3-E4461502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574F6-3109-B5CE-3CDE-43DF9743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E80E8-9104-1C63-3241-58AE2FFE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496BB-F294-E18F-C4A5-532762B2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EF15ED-9449-20B4-8FC2-34602F4E8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E3E4EF-2A1A-87B8-6AD9-19AE86721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BD896-34FF-2EC1-8890-6A08F259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596A9B-08F4-1376-A331-A6D53B17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C82869-CE32-AACA-7557-7B14B7A2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CC147-F015-F441-1E15-2EF6C5A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6AF33E-2ABB-9D7D-7DC8-4D6F8DFB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E816F2-F4DF-6E80-FFA1-560BBB194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40001A-BE32-6207-41EC-B43F9FE2A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358F3E-EE7B-892E-2B44-E41ADD39E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DDAD07-C1A9-BE05-8FEA-71C93624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00F90B-1D15-3784-6AF9-2BF9B88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13A8BE-95D5-34BE-75D6-10F4B3D6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AFE82-24EB-765E-8187-C389BD4D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325DF7-E305-8032-868F-89CFDAFC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06A5ED-9CE1-F0EB-1802-B09A2B0B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590697-97F0-0E3D-711C-2877BFC9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3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7F3C21-149C-2792-ED4A-11C85835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E35696-56E1-C474-8F4F-93A58BA0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5BAD1-13F8-79B5-A66C-9579D4FD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134B9-D8BC-98E2-684E-85058E0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90C36-3F8D-4143-84CD-B8AB23D5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A4B0F0-07C5-35BA-F41F-328BF0A20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E2BBAB-FBE7-A187-D36C-FD609D8A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F9B7EA-2E15-D560-44B4-3220D895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0EE01D-631D-E8EA-DEAD-D73FF587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1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D59FA-520D-6170-795A-15F37FEC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F1EF1C-332A-7668-CCB6-F83255646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F50E7A-C103-F2AA-6172-5D60A0EEB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03A60A-03D6-C013-7628-D156381C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8F6E8D-E913-AB98-3C6E-186A5A5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FB892-64D4-D686-706D-5112B8A7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1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00B27-CDD0-4C84-4FB0-228E502C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BBCB2-44A7-77C0-1BAD-EA5BE005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C93DE-C975-B034-B8F9-7016BC93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5C28C5-4ABE-AEA7-D3B4-A923A7B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43B1DE-F736-8A82-E4B6-D412CBC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7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2BC57F-22D0-B461-2DCF-1A2A599D0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8F26-165A-F403-20F6-4117CCD8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995F43-BC1C-D27D-B150-0F6A3A7B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43042E-2BA5-6894-E6F8-33A685A5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3DC59F-4975-4B99-9046-430813DB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DC83E-162A-1953-50BC-D6F178976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4A1B9-6394-840F-938E-4792A94163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856EC-CA4B-B337-9D91-E43E9466AF80}"/>
              </a:ext>
            </a:extLst>
          </p:cNvPr>
          <p:cNvSpPr/>
          <p:nvPr userDrawn="1"/>
        </p:nvSpPr>
        <p:spPr>
          <a:xfrm>
            <a:off x="424543" y="511629"/>
            <a:ext cx="11353800" cy="58456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35F32-4504-02E5-0A63-7511804F55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4FFDA-68D7-17E0-456B-B344CC4A1D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1F342AD-16EC-BEA4-ACB4-72666439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9820A3-6C5C-8D12-9E60-5209A5FC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766C5E-A84A-4E26-DFD1-F3AE3030E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9F17-2F3E-41F9-AFB4-F24877A05D58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25AE64-354B-2185-2FB3-BE0B86271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AFBCA1-35F9-712F-CB31-3107BE1F1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3C30F55-FF9B-F5E0-A943-239DB8490B52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19F64-00D2-D215-E83F-30957B502D6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12FDE-A8E2-C591-D646-AD86838A6F8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7ED43-6F81-7A5E-6700-ADC2B2F992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C2EAC-9545-9D4A-729B-A3C860F6F0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1BF421-28D7-C300-4FB7-2FBE2AD4287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384F3-4CCA-767A-9EE4-5FA6AA09338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B45BA-42BC-605E-4094-20CFD25F2C9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8E9A3C-03DC-1308-54C4-A5D7A6BC44A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7CBA3B-F651-EC5F-2AF1-FCADA510690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11" Type="http://schemas.openxmlformats.org/officeDocument/2006/relationships/image" Target="../media/image24.emf"/><Relationship Id="rId5" Type="http://schemas.microsoft.com/office/2007/relationships/hdphoto" Target="../media/hdphoto3.wdp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52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4785384"/>
            <a:ext cx="2296413" cy="2296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F072C-5EB6-DD09-F918-3FD8DD375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375" y="1089063"/>
            <a:ext cx="2792210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25AFD2-12DF-918E-0FFE-A39829E41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632" y="2021220"/>
            <a:ext cx="9620322" cy="304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C6433-8202-1F7E-D4B8-14982BF9A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6987" y="4163538"/>
            <a:ext cx="195698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0" y="1480615"/>
            <a:ext cx="782730" cy="782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4A5460-FB16-4BA6-B3BE-B7A7DB672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79" y="2158678"/>
            <a:ext cx="10992041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3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56679" y="4568574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183" y="1422606"/>
            <a:ext cx="110159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Mai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6" y="2153821"/>
            <a:ext cx="3980839" cy="360291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008413" y="2406630"/>
            <a:ext cx="2812472" cy="1343891"/>
          </a:xfrm>
          <a:prstGeom prst="cloudCallout">
            <a:avLst>
              <a:gd name="adj1" fmla="val 56554"/>
              <a:gd name="adj2" fmla="val 3819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1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9" y="5208174"/>
            <a:ext cx="1865116" cy="1697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329594" y="3112426"/>
            <a:ext cx="2495278" cy="3231323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708919" y="533520"/>
            <a:ext cx="7424438" cy="2578906"/>
          </a:xfrm>
          <a:prstGeom prst="cloudCallout">
            <a:avLst>
              <a:gd name="adj1" fmla="val -38789"/>
              <a:gd name="adj2" fmla="val 69105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0506" y="1071149"/>
            <a:ext cx="645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11 , 10,  9,  8,  7,  6.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06" y="1920949"/>
            <a:ext cx="3660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11 – 5 =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69055" y="3788928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11 - 5 =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3" y="2709623"/>
            <a:ext cx="1957595" cy="2746478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 flipH="1">
            <a:off x="8133357" y="226033"/>
            <a:ext cx="3977755" cy="1690231"/>
          </a:xfrm>
          <a:prstGeom prst="cloudCallout">
            <a:avLst>
              <a:gd name="adj1" fmla="val -19162"/>
              <a:gd name="adj2" fmla="val 94318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8219" y="383788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399948" y="3839906"/>
            <a:ext cx="91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3837488" y="1517746"/>
            <a:ext cx="581270" cy="285684"/>
            <a:chOff x="7978370" y="2289237"/>
            <a:chExt cx="581270" cy="285684"/>
          </a:xfrm>
        </p:grpSpPr>
        <p:sp>
          <p:nvSpPr>
            <p:cNvPr id="56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4531261" y="1520597"/>
            <a:ext cx="581270" cy="285684"/>
            <a:chOff x="7978370" y="2289237"/>
            <a:chExt cx="581270" cy="285684"/>
          </a:xfrm>
        </p:grpSpPr>
        <p:sp>
          <p:nvSpPr>
            <p:cNvPr id="59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5231541" y="1482633"/>
            <a:ext cx="581270" cy="285684"/>
            <a:chOff x="7978370" y="2289237"/>
            <a:chExt cx="581270" cy="285684"/>
          </a:xfrm>
        </p:grpSpPr>
        <p:sp>
          <p:nvSpPr>
            <p:cNvPr id="62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5887268" y="1520929"/>
            <a:ext cx="581270" cy="285684"/>
            <a:chOff x="7978370" y="2289237"/>
            <a:chExt cx="581270" cy="285684"/>
          </a:xfrm>
        </p:grpSpPr>
        <p:sp>
          <p:nvSpPr>
            <p:cNvPr id="65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6483263" y="1520929"/>
            <a:ext cx="581270" cy="285684"/>
            <a:chOff x="7978370" y="2289237"/>
            <a:chExt cx="581270" cy="285684"/>
          </a:xfrm>
        </p:grpSpPr>
        <p:sp>
          <p:nvSpPr>
            <p:cNvPr id="68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6" grpId="0"/>
      <p:bldP spid="45" grpId="0" animBg="1"/>
      <p:bldP spid="49" grpId="0" animBg="1"/>
      <p:bldP spid="7" grpId="0"/>
      <p:bldP spid="7" grpId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1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569135" y="1581577"/>
            <a:ext cx="5087807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33494" y="1564230"/>
            <a:ext cx="3093875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3870320" y="1581576"/>
            <a:ext cx="558799" cy="54940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727806" y="1248571"/>
            <a:ext cx="39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14474" y="1849482"/>
            <a:ext cx="28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40656" y="2500741"/>
            <a:ext cx="28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 + 1 =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02919" y="553997"/>
            <a:ext cx="28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710288" y="1838933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60487" y="213098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4310066" y="2113637"/>
            <a:ext cx="815443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8927" y="4899744"/>
            <a:ext cx="384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bi.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10825" y="3933306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11 - 5 =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5231" y="398226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966960" y="3984284"/>
            <a:ext cx="91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9958214" y="3542547"/>
            <a:ext cx="1957595" cy="2746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4362" y="3046145"/>
            <a:ext cx="59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3840" y="3001142"/>
            <a:ext cx="59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07149" y="3065612"/>
            <a:ext cx="59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577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/>
      <p:bldP spid="41" grpId="0"/>
      <p:bldP spid="42" grpId="0"/>
      <p:bldP spid="44" grpId="0"/>
      <p:bldP spid="48" grpId="0" animBg="1"/>
      <p:bldP spid="3" grpId="0"/>
      <p:bldP spid="45" grpId="0" animBg="1"/>
      <p:bldP spid="47" grpId="0"/>
      <p:bldP spid="47" grpId="1"/>
      <p:bldP spid="49" grpId="0"/>
      <p:bldP spid="2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5011871" y="2711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4313134" y="318960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图片 424">
            <a:extLst>
              <a:ext uri="{FF2B5EF4-FFF2-40B4-BE49-F238E27FC236}">
                <a16:creationId xmlns:a16="http://schemas.microsoft.com/office/drawing/2014/main" id="{6B9DB28C-D8FD-4C9A-B40A-F3CFFB6C3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18" y="76109"/>
            <a:ext cx="1735353" cy="1790444"/>
          </a:xfrm>
          <a:prstGeom prst="rect">
            <a:avLst/>
          </a:prstGeom>
        </p:spPr>
      </p:pic>
      <p:pic>
        <p:nvPicPr>
          <p:cNvPr id="35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51"/>
            <a:ext cx="2270120" cy="2280695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2624" y="2815628"/>
            <a:ext cx="5993872" cy="3649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339157" y="2970591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39157" y="3771625"/>
            <a:ext cx="496388" cy="496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02457" y="3750503"/>
            <a:ext cx="546362" cy="517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92624" y="4292507"/>
            <a:ext cx="914898" cy="865202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1143244" y="4292507"/>
            <a:ext cx="914898" cy="865202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 rot="1661761">
            <a:off x="1547752" y="2939301"/>
            <a:ext cx="792424" cy="2324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41734" y="3560369"/>
            <a:ext cx="914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40408" y="2977141"/>
            <a:ext cx="2797009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6 + 1 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1070275" y="5329922"/>
            <a:ext cx="4038569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 – 4 = 7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146475" y="2859398"/>
            <a:ext cx="5993872" cy="3605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6409050" y="2966235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7708384" y="3718558"/>
            <a:ext cx="496388" cy="496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299378" y="3718558"/>
            <a:ext cx="546362" cy="517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7154178" y="4175069"/>
            <a:ext cx="914898" cy="865202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8492700" y="4175069"/>
            <a:ext cx="914898" cy="865202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 rot="20003333">
            <a:off x="6849998" y="2799883"/>
            <a:ext cx="792424" cy="2385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66273" y="3730800"/>
            <a:ext cx="914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8162546" y="2973326"/>
            <a:ext cx="2934558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10 - 3 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7140168" y="5325566"/>
            <a:ext cx="4038569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 – 4 = 7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4177345" y="3024572"/>
            <a:ext cx="1551805" cy="865202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10434916" y="3010504"/>
            <a:ext cx="1577817" cy="865202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endParaRPr lang="x-none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09436" y="3925318"/>
            <a:ext cx="557645" cy="682352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x-none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6162517" y="4042756"/>
            <a:ext cx="883271" cy="682352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6837" y="1083540"/>
            <a:ext cx="645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11 , 10,  9,  8,  7.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60037" y="1933340"/>
            <a:ext cx="3660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11 – 4 =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5413819" y="1530137"/>
            <a:ext cx="581270" cy="285684"/>
            <a:chOff x="7978370" y="2289237"/>
            <a:chExt cx="581270" cy="285684"/>
          </a:xfrm>
        </p:grpSpPr>
        <p:sp>
          <p:nvSpPr>
            <p:cNvPr id="37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6107592" y="1532988"/>
            <a:ext cx="581270" cy="285684"/>
            <a:chOff x="7978370" y="2289237"/>
            <a:chExt cx="581270" cy="285684"/>
          </a:xfrm>
        </p:grpSpPr>
        <p:sp>
          <p:nvSpPr>
            <p:cNvPr id="45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6807872" y="1495024"/>
            <a:ext cx="581270" cy="285684"/>
            <a:chOff x="7978370" y="2289237"/>
            <a:chExt cx="581270" cy="285684"/>
          </a:xfrm>
        </p:grpSpPr>
        <p:sp>
          <p:nvSpPr>
            <p:cNvPr id="64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7463599" y="1533320"/>
            <a:ext cx="581270" cy="285684"/>
            <a:chOff x="7978370" y="2289237"/>
            <a:chExt cx="581270" cy="285684"/>
          </a:xfrm>
        </p:grpSpPr>
        <p:sp>
          <p:nvSpPr>
            <p:cNvPr id="69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9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5" grpId="0" animBg="1"/>
      <p:bldP spid="66" grpId="0" animBg="1"/>
      <p:bldP spid="41" grpId="0" animBg="1"/>
      <p:bldP spid="29" grpId="0" animBg="1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93579"/>
              </p:ext>
            </p:extLst>
          </p:nvPr>
        </p:nvGraphicFramePr>
        <p:xfrm>
          <a:off x="1425961" y="1813383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7" y="1910644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5" y="2633114"/>
            <a:ext cx="3731475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7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9000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4" y="477538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90" y="2725561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4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9" y="1974616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70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1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41" y="3499486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5" y="4111917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1" y="4087306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578761" y="4725774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3" y="407966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1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90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0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7" y="3145960"/>
            <a:ext cx="2225491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9" y="147750"/>
            <a:ext cx="614755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1" y="20986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9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9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3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6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9" y="1188117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7" y="1154478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30" y="2143644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1" y="2195189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2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9" y="121834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6" y="1201806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4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1" y="115448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9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6" y="11294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60" y="213841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1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8" y="213400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3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90" y="2140186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2" y="2195191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7"/>
            <a:ext cx="1568887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3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70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5" y="4214379"/>
            <a:ext cx="1913071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4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7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6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81"/>
            <a:ext cx="2247231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501" y="2536667"/>
            <a:ext cx="623039" cy="59695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4" y="2222239"/>
            <a:ext cx="626724" cy="97462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6" y="3955553"/>
            <a:ext cx="4226017" cy="97604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5" y="3984106"/>
            <a:ext cx="441788" cy="88731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4" y="3970411"/>
            <a:ext cx="1057345" cy="144512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50" y="268819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22625" y="688917"/>
            <a:ext cx="1562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033" y="688917"/>
            <a:ext cx="223769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A080"/>
      </a:accent1>
      <a:accent2>
        <a:srgbClr val="36A0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bnvv5ay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310</Words>
  <Application>Microsoft Office PowerPoint</Application>
  <PresentationFormat>Widescreen</PresentationFormat>
  <Paragraphs>100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SVN-Newton</vt:lpstr>
      <vt:lpstr>SVN-Ready</vt:lpstr>
      <vt:lpstr>Times New Roman</vt:lpstr>
      <vt:lpstr>思源黑体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Vip855</cp:lastModifiedBy>
  <cp:revision>102</cp:revision>
  <dcterms:created xsi:type="dcterms:W3CDTF">2021-05-28T09:26:39Z</dcterms:created>
  <dcterms:modified xsi:type="dcterms:W3CDTF">2025-10-15T07:21:01Z</dcterms:modified>
</cp:coreProperties>
</file>