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03" r:id="rId2"/>
    <p:sldId id="350" r:id="rId3"/>
    <p:sldId id="305" r:id="rId4"/>
    <p:sldId id="306" r:id="rId5"/>
    <p:sldId id="416" r:id="rId6"/>
    <p:sldId id="301" r:id="rId7"/>
    <p:sldId id="420" r:id="rId8"/>
    <p:sldId id="417" r:id="rId9"/>
    <p:sldId id="418" r:id="rId10"/>
    <p:sldId id="419" r:id="rId11"/>
    <p:sldId id="317" r:id="rId12"/>
    <p:sldId id="318" r:id="rId13"/>
    <p:sldId id="319" r:id="rId14"/>
    <p:sldId id="351" r:id="rId15"/>
    <p:sldId id="327" r:id="rId16"/>
    <p:sldId id="352" r:id="rId17"/>
    <p:sldId id="354" r:id="rId18"/>
    <p:sldId id="353" r:id="rId19"/>
    <p:sldId id="358" r:id="rId20"/>
    <p:sldId id="355" r:id="rId21"/>
    <p:sldId id="357" r:id="rId22"/>
    <p:sldId id="373" r:id="rId23"/>
    <p:sldId id="359" r:id="rId24"/>
    <p:sldId id="356" r:id="rId25"/>
    <p:sldId id="360" r:id="rId26"/>
    <p:sldId id="361" r:id="rId27"/>
    <p:sldId id="374" r:id="rId28"/>
    <p:sldId id="375" r:id="rId29"/>
    <p:sldId id="376" r:id="rId30"/>
    <p:sldId id="365" r:id="rId31"/>
    <p:sldId id="366" r:id="rId32"/>
    <p:sldId id="367" r:id="rId33"/>
    <p:sldId id="368" r:id="rId34"/>
    <p:sldId id="344" r:id="rId35"/>
    <p:sldId id="369" r:id="rId36"/>
    <p:sldId id="345" r:id="rId37"/>
    <p:sldId id="370" r:id="rId38"/>
    <p:sldId id="371" r:id="rId39"/>
    <p:sldId id="372" r:id="rId40"/>
    <p:sldId id="346" r:id="rId41"/>
    <p:sldId id="347" r:id="rId42"/>
    <p:sldId id="348" r:id="rId43"/>
    <p:sldId id="349" r:id="rId44"/>
    <p:sldId id="302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5" autoAdjust="0"/>
    <p:restoredTop sz="95345" autoAdjust="0"/>
  </p:normalViewPr>
  <p:slideViewPr>
    <p:cSldViewPr snapToGrid="0">
      <p:cViewPr varScale="1">
        <p:scale>
          <a:sx n="86" d="100"/>
          <a:sy n="86" d="100"/>
        </p:scale>
        <p:origin x="1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174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51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67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84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243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938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6432775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08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2:</a:t>
            </a:r>
            <a:r>
              <a:rPr lang="en-US" baseline="0" dirty="0">
                <a:solidFill>
                  <a:schemeClr val="bg1"/>
                </a:solidFill>
              </a:rPr>
              <a:t> Holidays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3.2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31.png"/><Relationship Id="rId4" Type="http://schemas.openxmlformats.org/officeDocument/2006/relationships/audio" Target="../media/audio3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31.png"/><Relationship Id="rId4" Type="http://schemas.openxmlformats.org/officeDocument/2006/relationships/audio" Target="../media/audio3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31.png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NULL" TargetMode="External"/><Relationship Id="rId7" Type="http://schemas.openxmlformats.org/officeDocument/2006/relationships/image" Target="../media/image4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1.png"/><Relationship Id="rId5" Type="http://schemas.openxmlformats.org/officeDocument/2006/relationships/audio" Target="../media/audio4.wav"/><Relationship Id="rId10" Type="http://schemas.openxmlformats.org/officeDocument/2006/relationships/image" Target="../media/image44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549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FF0000"/>
                </a:solidFill>
              </a:rPr>
              <a:t>Unit </a:t>
            </a:r>
            <a:r>
              <a:rPr lang="en-US" sz="4000" b="1">
                <a:solidFill>
                  <a:srgbClr val="FF0000"/>
                </a:solidFill>
              </a:rPr>
              <a:t>2</a:t>
            </a:r>
            <a:r>
              <a:rPr lang="en-VN" sz="4000" b="1">
                <a:solidFill>
                  <a:srgbClr val="FF0000"/>
                </a:solidFill>
              </a:rPr>
              <a:t>: </a:t>
            </a:r>
            <a:r>
              <a:rPr lang="en-US" sz="4000" b="1">
                <a:solidFill>
                  <a:srgbClr val="FF0000"/>
                </a:solidFill>
              </a:rPr>
              <a:t>Holidays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00B050"/>
                </a:solidFill>
              </a:rPr>
              <a:t>Lesson </a:t>
            </a:r>
            <a:r>
              <a:rPr lang="en-US" sz="4000" b="1">
                <a:solidFill>
                  <a:srgbClr val="00B050"/>
                </a:solidFill>
              </a:rPr>
              <a:t>3</a:t>
            </a:r>
            <a:r>
              <a:rPr lang="en-VN" sz="4000" b="1">
                <a:solidFill>
                  <a:srgbClr val="00B050"/>
                </a:solidFill>
              </a:rPr>
              <a:t>.</a:t>
            </a:r>
            <a:r>
              <a:rPr lang="en-US" sz="4000" b="1">
                <a:solidFill>
                  <a:srgbClr val="00B050"/>
                </a:solidFill>
              </a:rPr>
              <a:t>2</a:t>
            </a:r>
            <a:endParaRPr lang="en-VN" sz="40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27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7">
            <a:extLst>
              <a:ext uri="{FF2B5EF4-FFF2-40B4-BE49-F238E27FC236}">
                <a16:creationId xmlns:a16="http://schemas.microsoft.com/office/drawing/2014/main" id="{869D364D-1184-4160-84C0-AE676C07C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3"/>
          <a:stretch>
            <a:fillRect/>
          </a:stretch>
        </p:blipFill>
        <p:spPr bwMode="auto">
          <a:xfrm>
            <a:off x="762000" y="781050"/>
            <a:ext cx="60960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F4E8C0B-A7CB-498B-B158-70F4D9457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5896293"/>
            <a:ext cx="11811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13">
            <a:extLst>
              <a:ext uri="{FF2B5EF4-FFF2-40B4-BE49-F238E27FC236}">
                <a16:creationId xmlns:a16="http://schemas.microsoft.com/office/drawing/2014/main" id="{9C81C8C3-6E7F-43BA-ADDB-30B749978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2" b="7602"/>
          <a:stretch/>
        </p:blipFill>
        <p:spPr bwMode="auto">
          <a:xfrm>
            <a:off x="2357120" y="2099251"/>
            <a:ext cx="3213523" cy="2316597"/>
          </a:xfrm>
          <a:prstGeom prst="star32">
            <a:avLst>
              <a:gd name="adj" fmla="val 4831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5D8EEF-AAD3-44FE-B138-6B2AA95727E2}"/>
              </a:ext>
            </a:extLst>
          </p:cNvPr>
          <p:cNvSpPr/>
          <p:nvPr/>
        </p:nvSpPr>
        <p:spPr>
          <a:xfrm>
            <a:off x="7450138" y="3257550"/>
            <a:ext cx="4132262" cy="1833563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400" b="1" noProof="0">
                <a:solidFill>
                  <a:prstClr val="black"/>
                </a:solidFill>
                <a:latin typeface="Century Gothic" panose="020B0502020202020204" pitchFamily="34" charset="0"/>
              </a:rPr>
              <a:t>make a cake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07CDEC-08D7-48B1-906C-D3126B58E874}"/>
              </a:ext>
            </a:extLst>
          </p:cNvPr>
          <p:cNvSpPr/>
          <p:nvPr/>
        </p:nvSpPr>
        <p:spPr>
          <a:xfrm>
            <a:off x="7450138" y="1295400"/>
            <a:ext cx="4132262" cy="1833563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400" b="1">
                <a:solidFill>
                  <a:prstClr val="black"/>
                </a:solidFill>
                <a:latin typeface="Century Gothic" panose="020B0502020202020204" pitchFamily="34" charset="0"/>
              </a:rPr>
              <a:t>blow-up the </a:t>
            </a:r>
          </a:p>
          <a:p>
            <a:pPr lvl="0">
              <a:defRPr/>
            </a:pPr>
            <a:r>
              <a:rPr lang="en-US" sz="2400" b="1">
                <a:solidFill>
                  <a:prstClr val="black"/>
                </a:solidFill>
                <a:latin typeface="Century Gothic" panose="020B0502020202020204" pitchFamily="34" charset="0"/>
              </a:rPr>
              <a:t>balloons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6163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457923" y="2068285"/>
              <a:ext cx="5218095" cy="18068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9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Sound change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i="1" u="sng">
                  <a:solidFill>
                    <a:prstClr val="white"/>
                  </a:solidFill>
                  <a:latin typeface="Calibri" panose="020F0502020204030204"/>
                </a:rPr>
                <a:t>Could you...?</a:t>
              </a:r>
              <a:endParaRPr kumimoji="0" lang="en-US" sz="4000" b="0" i="1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>
                <a:solidFill>
                  <a:schemeClr val="bg1"/>
                </a:solidFill>
              </a:rPr>
              <a:t>Listening</a:t>
            </a:r>
            <a:endParaRPr lang="en-US" sz="5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7D8FACD8-19DD-5061-61E3-B54B917D3B5C}"/>
              </a:ext>
            </a:extLst>
          </p:cNvPr>
          <p:cNvSpPr/>
          <p:nvPr/>
        </p:nvSpPr>
        <p:spPr>
          <a:xfrm>
            <a:off x="5852161" y="3179510"/>
            <a:ext cx="6293342" cy="1100138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sz="4400" b="0" i="1" u="sng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Could you</a:t>
            </a:r>
            <a:r>
              <a:rPr lang="en-US" sz="4400" i="1">
                <a:solidFill>
                  <a:srgbClr val="00B050"/>
                </a:solidFill>
                <a:latin typeface="Calibri" panose="020F0502020204030204"/>
              </a:rPr>
              <a:t> make a cake?</a:t>
            </a:r>
            <a:endParaRPr lang="en-VN" sz="4400" u="sng" dirty="0">
              <a:solidFill>
                <a:srgbClr val="00B050"/>
              </a:solidFill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DDF9F5B4-303E-F192-C23C-85686465378D}"/>
              </a:ext>
            </a:extLst>
          </p:cNvPr>
          <p:cNvSpPr/>
          <p:nvPr/>
        </p:nvSpPr>
        <p:spPr>
          <a:xfrm>
            <a:off x="46497" y="3163431"/>
            <a:ext cx="5494446" cy="1100138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i="1" u="sng">
                <a:solidFill>
                  <a:srgbClr val="00B050"/>
                </a:solidFill>
                <a:latin typeface="Calibri" panose="020F0502020204030204"/>
              </a:rPr>
              <a:t>Could you</a:t>
            </a:r>
            <a:r>
              <a:rPr lang="en-US" sz="4400" i="1">
                <a:solidFill>
                  <a:srgbClr val="00B050"/>
                </a:solidFill>
                <a:latin typeface="Calibri" panose="020F0502020204030204"/>
              </a:rPr>
              <a:t> buy candy?</a:t>
            </a:r>
            <a:endParaRPr kumimoji="0" lang="en-US" sz="4400" b="0" i="1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77B691-F192-8121-12BF-948DC563DE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072"/>
            <a:ext cx="5962956" cy="1771741"/>
          </a:xfrm>
          <a:prstGeom prst="rect">
            <a:avLst/>
          </a:prstGeom>
        </p:spPr>
      </p:pic>
      <p:pic>
        <p:nvPicPr>
          <p:cNvPr id="7" name="CD1 TRACK 41">
            <a:hlinkClick r:id="" action="ppaction://media"/>
            <a:extLst>
              <a:ext uri="{FF2B5EF4-FFF2-40B4-BE49-F238E27FC236}">
                <a16:creationId xmlns:a16="http://schemas.microsoft.com/office/drawing/2014/main" id="{AD94EE3A-BB92-669F-53FE-0D1FDE578A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15166" y="531561"/>
            <a:ext cx="406400" cy="406400"/>
          </a:xfrm>
          <a:prstGeom prst="rect">
            <a:avLst/>
          </a:prstGeom>
        </p:spPr>
      </p:pic>
      <p:pic>
        <p:nvPicPr>
          <p:cNvPr id="11" name="CD1 TRACK 41">
            <a:hlinkClick r:id="" action="ppaction://media"/>
            <a:extLst>
              <a:ext uri="{FF2B5EF4-FFF2-40B4-BE49-F238E27FC236}">
                <a16:creationId xmlns:a16="http://schemas.microsoft.com/office/drawing/2014/main" id="{2189591B-12F7-BCCA-7515-82FFABD768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839" end="702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1755" y="2471857"/>
            <a:ext cx="406400" cy="406400"/>
          </a:xfrm>
          <a:prstGeom prst="rect">
            <a:avLst/>
          </a:prstGeom>
        </p:spPr>
      </p:pic>
      <p:pic>
        <p:nvPicPr>
          <p:cNvPr id="12" name="CD1 TRACK 41">
            <a:hlinkClick r:id="" action="ppaction://media"/>
            <a:extLst>
              <a:ext uri="{FF2B5EF4-FFF2-40B4-BE49-F238E27FC236}">
                <a16:creationId xmlns:a16="http://schemas.microsoft.com/office/drawing/2014/main" id="{31F4B068-F6F8-7C90-74AB-401B932AFD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243" end="256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8832" y="25044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054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378C71-6BFF-E755-D65D-198D71E60C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4"/>
          <a:stretch/>
        </p:blipFill>
        <p:spPr>
          <a:xfrm>
            <a:off x="31220" y="2011441"/>
            <a:ext cx="12033780" cy="28351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C58454-5FF7-64B2-C8AA-CA328F8164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0" y="396162"/>
            <a:ext cx="3708591" cy="444523"/>
          </a:xfrm>
          <a:prstGeom prst="rect">
            <a:avLst/>
          </a:prstGeom>
        </p:spPr>
      </p:pic>
      <p:pic>
        <p:nvPicPr>
          <p:cNvPr id="5" name="CD1 TRACK 42">
            <a:hlinkClick r:id="" action="ppaction://media"/>
            <a:extLst>
              <a:ext uri="{FF2B5EF4-FFF2-40B4-BE49-F238E27FC236}">
                <a16:creationId xmlns:a16="http://schemas.microsoft.com/office/drawing/2014/main" id="{9373CD6E-704A-C6ED-BD41-F88D97870E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2191" y="4342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630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99DEBFF-8A53-966C-41F3-08DA12601E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4"/>
          <a:stretch/>
        </p:blipFill>
        <p:spPr>
          <a:xfrm>
            <a:off x="4773559" y="432089"/>
            <a:ext cx="7418441" cy="17477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1224FB-6AAC-F6D8-6071-4A9A10BCC4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0" y="396162"/>
            <a:ext cx="3708591" cy="444523"/>
          </a:xfrm>
          <a:prstGeom prst="rect">
            <a:avLst/>
          </a:prstGeom>
        </p:spPr>
      </p:pic>
      <p:pic>
        <p:nvPicPr>
          <p:cNvPr id="5" name="CD1 TRACK 42">
            <a:hlinkClick r:id="" action="ppaction://media"/>
            <a:extLst>
              <a:ext uri="{FF2B5EF4-FFF2-40B4-BE49-F238E27FC236}">
                <a16:creationId xmlns:a16="http://schemas.microsoft.com/office/drawing/2014/main" id="{A33DA0D4-1B43-FFA4-75AF-78C8F03BA2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90701" y="1213357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A6ABA6-339A-CD82-C204-0BC5652615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901" y="1868903"/>
            <a:ext cx="4775817" cy="459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07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05FAE5-93D1-AD51-FF71-E3C44CC9BBE1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A09FE5D-C1FB-A2B7-3C05-4C3ACDF31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38C3CE2-81C3-B199-C75E-1B69A85B1B49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3BAF41-2B7C-6CDD-DF75-CB9B92389821}"/>
                </a:ext>
              </a:extLst>
            </p:cNvPr>
            <p:cNvSpPr txBox="1"/>
            <p:nvPr/>
          </p:nvSpPr>
          <p:spPr>
            <a:xfrm>
              <a:off x="2900370" y="1684116"/>
              <a:ext cx="6004144" cy="23567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When's Christmas Day?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 It's on December twenty-fifth.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2297430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149AAA-4DF8-BBF4-F42E-4FC9C3BF1C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94" y="405461"/>
            <a:ext cx="9128806" cy="60470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BC6A99-6973-18CC-0128-9ABBEEF48ABF}"/>
              </a:ext>
            </a:extLst>
          </p:cNvPr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388139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1880DACB-4363-42A6-356E-E81062D4BA16}"/>
              </a:ext>
            </a:extLst>
          </p:cNvPr>
          <p:cNvSpPr/>
          <p:nvPr/>
        </p:nvSpPr>
        <p:spPr>
          <a:xfrm>
            <a:off x="1181694" y="1746549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F64C60FF-41CF-5CA1-1109-F234278C10A9}"/>
              </a:ext>
            </a:extLst>
          </p:cNvPr>
          <p:cNvSpPr/>
          <p:nvPr/>
        </p:nvSpPr>
        <p:spPr>
          <a:xfrm>
            <a:off x="1184802" y="2925316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79A7762E-EB0B-5DC1-D849-50B0B27173A9}"/>
              </a:ext>
            </a:extLst>
          </p:cNvPr>
          <p:cNvSpPr/>
          <p:nvPr/>
        </p:nvSpPr>
        <p:spPr>
          <a:xfrm>
            <a:off x="1187911" y="4178736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8A9EE4D1-7DDF-6D10-989E-F6C140288ED8}"/>
              </a:ext>
            </a:extLst>
          </p:cNvPr>
          <p:cNvSpPr/>
          <p:nvPr/>
        </p:nvSpPr>
        <p:spPr>
          <a:xfrm>
            <a:off x="1200354" y="5450811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E6234D94-0D2B-AE69-DD6B-8B184BCED196}"/>
              </a:ext>
            </a:extLst>
          </p:cNvPr>
          <p:cNvSpPr/>
          <p:nvPr/>
        </p:nvSpPr>
        <p:spPr>
          <a:xfrm>
            <a:off x="1203464" y="629984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E9D1A9-98D8-9B88-3378-22D642034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654" y="629984"/>
            <a:ext cx="4167971" cy="57585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5308807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11664242-5236-358A-EE11-3066C0537CC8}"/>
              </a:ext>
            </a:extLst>
          </p:cNvPr>
          <p:cNvSpPr/>
          <p:nvPr/>
        </p:nvSpPr>
        <p:spPr>
          <a:xfrm>
            <a:off x="4369869" y="428893"/>
            <a:ext cx="7688447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Mr. and Mrs. Brown, Lucy, Tom, Alfie, their friends.</a:t>
            </a:r>
            <a:endParaRPr lang="en-VN" sz="2400" b="1" dirty="0">
              <a:solidFill>
                <a:srgbClr val="0070C0"/>
              </a:solidFill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A7F9823-C098-1A2D-727E-92D3D82B58E6}"/>
              </a:ext>
            </a:extLst>
          </p:cNvPr>
          <p:cNvSpPr/>
          <p:nvPr/>
        </p:nvSpPr>
        <p:spPr>
          <a:xfrm>
            <a:off x="133684" y="428893"/>
            <a:ext cx="4096987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>
                <a:solidFill>
                  <a:srgbClr val="0070C0"/>
                </a:solidFill>
              </a:rPr>
              <a:t>Who can you see?</a:t>
            </a:r>
            <a:endParaRPr lang="en-VN" sz="3600" b="1" dirty="0">
              <a:solidFill>
                <a:srgbClr val="0070C0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DC7BDD9-3ED9-D3E4-DEF6-3C31DEE42EF6}"/>
              </a:ext>
            </a:extLst>
          </p:cNvPr>
          <p:cNvGrpSpPr/>
          <p:nvPr/>
        </p:nvGrpSpPr>
        <p:grpSpPr>
          <a:xfrm>
            <a:off x="1729066" y="1260909"/>
            <a:ext cx="7799945" cy="5168198"/>
            <a:chOff x="1767567" y="1151802"/>
            <a:chExt cx="7899570" cy="527730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FC08879-280C-69D3-8F61-75996C096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1694" y="3785977"/>
              <a:ext cx="3625443" cy="264313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85F29E8-B47C-EB60-5456-C9AC7BC5C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567" y="1272548"/>
              <a:ext cx="4036871" cy="27746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2D31E5F-2CEA-7A5E-EBBD-79D55A760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8531" y="1151802"/>
              <a:ext cx="3978606" cy="264313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1FD509B-9D8D-C7DD-3381-CD8029458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0298" y="4047186"/>
              <a:ext cx="4305701" cy="22879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72951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11664242-5236-358A-EE11-3066C0537CC8}"/>
              </a:ext>
            </a:extLst>
          </p:cNvPr>
          <p:cNvSpPr/>
          <p:nvPr/>
        </p:nvSpPr>
        <p:spPr>
          <a:xfrm>
            <a:off x="5664996" y="445988"/>
            <a:ext cx="3799600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They're at home.</a:t>
            </a:r>
            <a:endParaRPr lang="en-VN" sz="3600" b="1" dirty="0">
              <a:solidFill>
                <a:srgbClr val="0070C0"/>
              </a:solidFill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A7F9823-C098-1A2D-727E-92D3D82B58E6}"/>
              </a:ext>
            </a:extLst>
          </p:cNvPr>
          <p:cNvSpPr/>
          <p:nvPr/>
        </p:nvSpPr>
        <p:spPr>
          <a:xfrm>
            <a:off x="1751510" y="460486"/>
            <a:ext cx="3799599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>
                <a:solidFill>
                  <a:srgbClr val="0070C0"/>
                </a:solidFill>
              </a:rPr>
              <a:t>Where are they?</a:t>
            </a:r>
            <a:endParaRPr lang="en-VN" sz="3600" b="1" dirty="0">
              <a:solidFill>
                <a:srgbClr val="0070C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151798-B097-4814-5E6A-A78E307AA1DF}"/>
              </a:ext>
            </a:extLst>
          </p:cNvPr>
          <p:cNvGrpSpPr/>
          <p:nvPr/>
        </p:nvGrpSpPr>
        <p:grpSpPr>
          <a:xfrm>
            <a:off x="1729066" y="1260909"/>
            <a:ext cx="7799945" cy="5168198"/>
            <a:chOff x="1767567" y="1151802"/>
            <a:chExt cx="7899570" cy="527730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C7A4224-D77E-0464-F5DB-5437E56D1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1694" y="3785977"/>
              <a:ext cx="3625443" cy="264313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3C27726-0349-E06F-D16C-4D8D38D33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567" y="1272548"/>
              <a:ext cx="4036871" cy="27746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D3795DF-9335-FB9C-26BE-28790FBFD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8531" y="1151802"/>
              <a:ext cx="3978606" cy="264313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7D9AC5D-46B7-2716-4CE8-06CAB2748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0298" y="4047186"/>
              <a:ext cx="4305701" cy="22879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86319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11664242-5236-358A-EE11-3066C0537CC8}"/>
              </a:ext>
            </a:extLst>
          </p:cNvPr>
          <p:cNvSpPr/>
          <p:nvPr/>
        </p:nvSpPr>
        <p:spPr>
          <a:xfrm>
            <a:off x="6096000" y="428458"/>
            <a:ext cx="5115559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They're having a party.</a:t>
            </a:r>
            <a:endParaRPr lang="en-VN" sz="3600" b="1" dirty="0">
              <a:solidFill>
                <a:srgbClr val="0070C0"/>
              </a:solidFill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A7F9823-C098-1A2D-727E-92D3D82B58E6}"/>
              </a:ext>
            </a:extLst>
          </p:cNvPr>
          <p:cNvSpPr/>
          <p:nvPr/>
        </p:nvSpPr>
        <p:spPr>
          <a:xfrm>
            <a:off x="766678" y="425985"/>
            <a:ext cx="4833903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What are they doing?</a:t>
            </a:r>
            <a:endParaRPr lang="en-VN" sz="3600" b="1" dirty="0">
              <a:solidFill>
                <a:srgbClr val="0070C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6AC23C7-C766-6475-E57C-2989C9605ADE}"/>
              </a:ext>
            </a:extLst>
          </p:cNvPr>
          <p:cNvGrpSpPr/>
          <p:nvPr/>
        </p:nvGrpSpPr>
        <p:grpSpPr>
          <a:xfrm>
            <a:off x="1729066" y="1260909"/>
            <a:ext cx="7799945" cy="5168198"/>
            <a:chOff x="1767567" y="1151802"/>
            <a:chExt cx="7899570" cy="527730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5357BE-24EB-09E7-27FF-F8A278291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1694" y="3785977"/>
              <a:ext cx="3625443" cy="264313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B2A27E1-6FF2-DA7A-3134-2E76B6F8C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567" y="1272548"/>
              <a:ext cx="4036871" cy="27746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36C60B9-8DB2-6F33-DE98-13EA00069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8531" y="1151802"/>
              <a:ext cx="3978606" cy="264313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000B22D-7F2A-5DC8-237F-A2BC19CD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0298" y="4047186"/>
              <a:ext cx="4305701" cy="22879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44124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A76290-1213-1832-89E3-E803339B15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48" y="430481"/>
            <a:ext cx="9054352" cy="59970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910B60-B2F3-08E1-BD04-1DCE31F24480}"/>
              </a:ext>
            </a:extLst>
          </p:cNvPr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09583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FC17278-6933-FF4E-4D79-4D6EDE449821}"/>
              </a:ext>
            </a:extLst>
          </p:cNvPr>
          <p:cNvGrpSpPr/>
          <p:nvPr/>
        </p:nvGrpSpPr>
        <p:grpSpPr>
          <a:xfrm>
            <a:off x="1729066" y="1260909"/>
            <a:ext cx="7799945" cy="5168198"/>
            <a:chOff x="1767567" y="1151802"/>
            <a:chExt cx="7899570" cy="527730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86A1AD1-B14F-DA58-BE77-0009BEA45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1694" y="3785977"/>
              <a:ext cx="3625443" cy="264313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8FCEAF0-CDEC-6766-16F4-5922DC851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567" y="1272548"/>
              <a:ext cx="4036871" cy="277463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0EB7DD3-71CA-7CBB-8335-68000B0EB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8531" y="1151802"/>
              <a:ext cx="3978606" cy="264313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3D1430A-ABBE-5CEB-6422-A0AB67911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0298" y="4047186"/>
              <a:ext cx="4305701" cy="2287966"/>
            </a:xfrm>
            <a:prstGeom prst="rect">
              <a:avLst/>
            </a:prstGeom>
          </p:spPr>
        </p:pic>
      </p:grpSp>
      <p:pic>
        <p:nvPicPr>
          <p:cNvPr id="8" name="CD1 TRACK 43">
            <a:hlinkClick r:id="" action="ppaction://media"/>
            <a:extLst>
              <a:ext uri="{FF2B5EF4-FFF2-40B4-BE49-F238E27FC236}">
                <a16:creationId xmlns:a16="http://schemas.microsoft.com/office/drawing/2014/main" id="{EDF7B8C1-184C-328B-2240-D77F74AD7D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2156" y="607469"/>
            <a:ext cx="406400" cy="406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EA1DF5-507E-7EF1-9EB9-614D5D5879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2" y="426475"/>
            <a:ext cx="5156465" cy="76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071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AA9D2D-E115-9703-6737-D14BC53B8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028" y="427343"/>
            <a:ext cx="5421641" cy="60312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47E566-F46B-6D5C-F502-FC0C5B52A0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361"/>
            <a:ext cx="3791145" cy="577880"/>
          </a:xfrm>
          <a:prstGeom prst="rect">
            <a:avLst/>
          </a:prstGeom>
        </p:spPr>
      </p:pic>
      <p:pic>
        <p:nvPicPr>
          <p:cNvPr id="10" name="CD1 TRACK 44">
            <a:hlinkClick r:id="" action="ppaction://media"/>
            <a:extLst>
              <a:ext uri="{FF2B5EF4-FFF2-40B4-BE49-F238E27FC236}">
                <a16:creationId xmlns:a16="http://schemas.microsoft.com/office/drawing/2014/main" id="{ADB91334-018B-E59B-A7F4-E0F9A3A268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67856" y="342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692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0C95CF-037F-43D2-14F0-1054B0CE93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361"/>
            <a:ext cx="3791145" cy="577880"/>
          </a:xfrm>
          <a:prstGeom prst="rect">
            <a:avLst/>
          </a:prstGeom>
        </p:spPr>
      </p:pic>
      <p:pic>
        <p:nvPicPr>
          <p:cNvPr id="3" name="CD1 TRACK 44">
            <a:hlinkClick r:id="" action="ppaction://media"/>
            <a:extLst>
              <a:ext uri="{FF2B5EF4-FFF2-40B4-BE49-F238E27FC236}">
                <a16:creationId xmlns:a16="http://schemas.microsoft.com/office/drawing/2014/main" id="{67688B94-7B9C-ECB0-85B6-4E7CB1C259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22" end="94075.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6108" y="521101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841151-A341-9C02-5925-A8282D5727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784" y="2019226"/>
            <a:ext cx="6338686" cy="31557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6745A2-E946-B955-5CDB-D8FAD47CE4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" y="1795370"/>
            <a:ext cx="5716253" cy="392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519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0C95CF-037F-43D2-14F0-1054B0CE93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361"/>
            <a:ext cx="3791145" cy="577880"/>
          </a:xfrm>
          <a:prstGeom prst="rect">
            <a:avLst/>
          </a:prstGeom>
        </p:spPr>
      </p:pic>
      <p:pic>
        <p:nvPicPr>
          <p:cNvPr id="3" name="CD1 TRACK 44">
            <a:hlinkClick r:id="" action="ppaction://media"/>
            <a:extLst>
              <a:ext uri="{FF2B5EF4-FFF2-40B4-BE49-F238E27FC236}">
                <a16:creationId xmlns:a16="http://schemas.microsoft.com/office/drawing/2014/main" id="{67688B94-7B9C-ECB0-85B6-4E7CB1C259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325" end="61169.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6108" y="521101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83DCB7-841D-77FB-8241-791DFB3452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805" y="1977950"/>
            <a:ext cx="6723196" cy="33544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B01AE4-F567-AD75-85D6-F73F869AB3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9848"/>
            <a:ext cx="5544152" cy="36831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62124F-86B9-A45A-2494-65E938ECBC24}"/>
              </a:ext>
            </a:extLst>
          </p:cNvPr>
          <p:cNvSpPr txBox="1"/>
          <p:nvPr/>
        </p:nvSpPr>
        <p:spPr>
          <a:xfrm>
            <a:off x="7969717" y="3227439"/>
            <a:ext cx="37313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>
                <a:solidFill>
                  <a:srgbClr val="FF0000"/>
                </a:solidFill>
              </a:rPr>
              <a:t>blow up the balloons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14690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0C95CF-037F-43D2-14F0-1054B0CE93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361"/>
            <a:ext cx="3791145" cy="577880"/>
          </a:xfrm>
          <a:prstGeom prst="rect">
            <a:avLst/>
          </a:prstGeom>
        </p:spPr>
      </p:pic>
      <p:pic>
        <p:nvPicPr>
          <p:cNvPr id="3" name="CD1 TRACK 44">
            <a:hlinkClick r:id="" action="ppaction://media"/>
            <a:extLst>
              <a:ext uri="{FF2B5EF4-FFF2-40B4-BE49-F238E27FC236}">
                <a16:creationId xmlns:a16="http://schemas.microsoft.com/office/drawing/2014/main" id="{67688B94-7B9C-ECB0-85B6-4E7CB1C259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152" end="38487.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6108" y="521101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EEC664-5EA5-26BC-C6B5-3F40AFE50B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450" y="2388743"/>
            <a:ext cx="6641615" cy="26163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B12A21-8C65-1AB8-BE3E-CBE662CB92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5" y="2273240"/>
            <a:ext cx="5557744" cy="29532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031423-7E06-DE96-33CE-B2EDFA608958}"/>
              </a:ext>
            </a:extLst>
          </p:cNvPr>
          <p:cNvSpPr txBox="1"/>
          <p:nvPr/>
        </p:nvSpPr>
        <p:spPr>
          <a:xfrm>
            <a:off x="7902340" y="3987835"/>
            <a:ext cx="37313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>
                <a:solidFill>
                  <a:srgbClr val="FF0000"/>
                </a:solidFill>
              </a:rPr>
              <a:t>make a cake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69448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0C95CF-037F-43D2-14F0-1054B0CE93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361"/>
            <a:ext cx="3791145" cy="577880"/>
          </a:xfrm>
          <a:prstGeom prst="rect">
            <a:avLst/>
          </a:prstGeom>
        </p:spPr>
      </p:pic>
      <p:pic>
        <p:nvPicPr>
          <p:cNvPr id="3" name="CD1 TRACK 44">
            <a:hlinkClick r:id="" action="ppaction://media"/>
            <a:extLst>
              <a:ext uri="{FF2B5EF4-FFF2-40B4-BE49-F238E27FC236}">
                <a16:creationId xmlns:a16="http://schemas.microsoft.com/office/drawing/2014/main" id="{67688B94-7B9C-ECB0-85B6-4E7CB1C259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4991" end="4776.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6108" y="521101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89698-33C0-53B7-80C9-C2E1B3B702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521" y="2025577"/>
            <a:ext cx="7114480" cy="33453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ABB4FC-8BF3-12AE-0987-A823CEEEA8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1564"/>
            <a:ext cx="5149516" cy="37542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181BC9-A1B1-EAE4-9FF9-55101A470EE5}"/>
              </a:ext>
            </a:extLst>
          </p:cNvPr>
          <p:cNvSpPr txBox="1"/>
          <p:nvPr/>
        </p:nvSpPr>
        <p:spPr>
          <a:xfrm>
            <a:off x="6805061" y="2669174"/>
            <a:ext cx="37313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>
                <a:solidFill>
                  <a:srgbClr val="FF0000"/>
                </a:solidFill>
              </a:rPr>
              <a:t>put up colored paper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57952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6400" y="1394172"/>
            <a:ext cx="11595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>
                <a:solidFill>
                  <a:srgbClr val="0070C0"/>
                </a:solidFill>
              </a:rPr>
              <a:t>Sound change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 u="sng">
                <a:solidFill>
                  <a:srgbClr val="0070C0"/>
                </a:solidFill>
              </a:rPr>
              <a:t>Could you...?</a:t>
            </a:r>
          </a:p>
          <a:p>
            <a:r>
              <a:rPr lang="en-US" sz="3600" b="1">
                <a:solidFill>
                  <a:srgbClr val="0070C0"/>
                </a:solidFill>
              </a:rPr>
              <a:t>Structure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Could you blow up the balloons? - Yes, sure. </a:t>
            </a: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82FF06-A3F3-132B-7D22-EE7014B17F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38" y="365749"/>
            <a:ext cx="8019662" cy="61032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47D1D8-613E-E4F0-2E26-17EBCE4EC360}"/>
              </a:ext>
            </a:extLst>
          </p:cNvPr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108138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D7D1E57-69E8-A2F0-1272-4161BD23A9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23"/>
          <a:stretch/>
        </p:blipFill>
        <p:spPr>
          <a:xfrm>
            <a:off x="3613535" y="2568843"/>
            <a:ext cx="5230428" cy="27746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579BEF-F558-63CD-97CC-98D456491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9" y="427037"/>
            <a:ext cx="6172200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90784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12E6C8-A09E-450D-7B5A-41362DE910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787347" y="379694"/>
            <a:ext cx="10617254" cy="60374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A24FA4-6546-13E8-6DB4-E1B05BD3B884}"/>
              </a:ext>
            </a:extLst>
          </p:cNvPr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01768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D9FC6F91-F2AB-3E2A-45A7-25B3A7F47E07}"/>
              </a:ext>
            </a:extLst>
          </p:cNvPr>
          <p:cNvSpPr/>
          <p:nvPr/>
        </p:nvSpPr>
        <p:spPr>
          <a:xfrm>
            <a:off x="88900" y="482600"/>
            <a:ext cx="5058888" cy="63186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0070C0"/>
                </a:solidFill>
              </a:rPr>
              <a:t>MAKE YOUR OWN STORY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6AB95C-50E5-C989-0BC0-24D5BCA90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9580"/>
            <a:ext cx="5610788" cy="279340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BD25F6E-8FE0-CB62-08B4-972B3EAA7122}"/>
              </a:ext>
            </a:extLst>
          </p:cNvPr>
          <p:cNvGrpSpPr/>
          <p:nvPr/>
        </p:nvGrpSpPr>
        <p:grpSpPr>
          <a:xfrm>
            <a:off x="5804034" y="787435"/>
            <a:ext cx="6145680" cy="3066302"/>
            <a:chOff x="5998195" y="2588487"/>
            <a:chExt cx="6145680" cy="306630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49A33C6-51DF-17ED-037B-7E61F9096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8195" y="2588487"/>
              <a:ext cx="6145680" cy="306630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8C5B7BE-B8F7-58A7-2F8C-648A1E2E1053}"/>
                </a:ext>
              </a:extLst>
            </p:cNvPr>
            <p:cNvSpPr txBox="1"/>
            <p:nvPr/>
          </p:nvSpPr>
          <p:spPr>
            <a:xfrm>
              <a:off x="8152598" y="3655956"/>
              <a:ext cx="37313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800">
                  <a:solidFill>
                    <a:srgbClr val="FF0000"/>
                  </a:solidFill>
                </a:rPr>
                <a:t>blow up the balloons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FB54812-9B00-2465-873B-BEB8B4381350}"/>
              </a:ext>
            </a:extLst>
          </p:cNvPr>
          <p:cNvGrpSpPr/>
          <p:nvPr/>
        </p:nvGrpSpPr>
        <p:grpSpPr>
          <a:xfrm>
            <a:off x="0" y="4158099"/>
            <a:ext cx="6145680" cy="2319703"/>
            <a:chOff x="5536450" y="2388743"/>
            <a:chExt cx="6641615" cy="261639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A692BDB-4541-41AF-3591-24F95F1B5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6450" y="2388743"/>
              <a:ext cx="6641615" cy="261639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452402-E2DE-C2FB-4D6D-71732D9F755A}"/>
                </a:ext>
              </a:extLst>
            </p:cNvPr>
            <p:cNvSpPr txBox="1"/>
            <p:nvPr/>
          </p:nvSpPr>
          <p:spPr>
            <a:xfrm>
              <a:off x="7902340" y="3987835"/>
              <a:ext cx="37313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800">
                  <a:solidFill>
                    <a:srgbClr val="FF0000"/>
                  </a:solidFill>
                </a:rPr>
                <a:t>make a cake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FBF3DF-85D3-C3BA-97CB-D5AB5B5C5CE7}"/>
              </a:ext>
            </a:extLst>
          </p:cNvPr>
          <p:cNvGrpSpPr/>
          <p:nvPr/>
        </p:nvGrpSpPr>
        <p:grpSpPr>
          <a:xfrm>
            <a:off x="6188944" y="3853737"/>
            <a:ext cx="5963468" cy="2595188"/>
            <a:chOff x="5077521" y="2025577"/>
            <a:chExt cx="7114480" cy="334531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1F506C2-51AC-E124-7573-3C7CD06E8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7521" y="2025577"/>
              <a:ext cx="7114480" cy="334531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E9B1AB-5F30-6CE3-2BEB-02C57BE2DEB7}"/>
                </a:ext>
              </a:extLst>
            </p:cNvPr>
            <p:cNvSpPr txBox="1"/>
            <p:nvPr/>
          </p:nvSpPr>
          <p:spPr>
            <a:xfrm>
              <a:off x="6736162" y="2539932"/>
              <a:ext cx="4064830" cy="724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800">
                  <a:solidFill>
                    <a:srgbClr val="FF0000"/>
                  </a:solidFill>
                </a:rPr>
                <a:t>put up colored paper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1641424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1ACD47-A169-99AF-4597-B830EE2D6FDD}"/>
              </a:ext>
            </a:extLst>
          </p:cNvPr>
          <p:cNvSpPr txBox="1"/>
          <p:nvPr/>
        </p:nvSpPr>
        <p:spPr>
          <a:xfrm>
            <a:off x="125705" y="4504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16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2A5305-C45A-217B-5B40-69B6C5F22E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9700"/>
            <a:ext cx="12075866" cy="48326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781F8D-B0D9-9F85-ED75-227195D097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207" y="450462"/>
            <a:ext cx="6757093" cy="646331"/>
          </a:xfrm>
          <a:prstGeom prst="rect">
            <a:avLst/>
          </a:prstGeom>
        </p:spPr>
      </p:pic>
      <p:pic>
        <p:nvPicPr>
          <p:cNvPr id="8" name="TRACK 09">
            <a:hlinkClick r:id="" action="ppaction://media"/>
            <a:extLst>
              <a:ext uri="{FF2B5EF4-FFF2-40B4-BE49-F238E27FC236}">
                <a16:creationId xmlns:a16="http://schemas.microsoft.com/office/drawing/2014/main" id="{AD6ECF02-0DAE-0F04-6840-25009CE4C8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64625" y="690393"/>
            <a:ext cx="406400" cy="406400"/>
          </a:xfrm>
          <a:prstGeom prst="rect">
            <a:avLst/>
          </a:prstGeom>
        </p:spPr>
      </p:pic>
      <p:pic>
        <p:nvPicPr>
          <p:cNvPr id="9" name="11 Imagen">
            <a:extLst>
              <a:ext uri="{FF2B5EF4-FFF2-40B4-BE49-F238E27FC236}">
                <a16:creationId xmlns:a16="http://schemas.microsoft.com/office/drawing/2014/main" id="{DAD689D1-A310-F87B-5032-35D2AB237BF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8808470" y="2725828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11 Imagen">
            <a:extLst>
              <a:ext uri="{FF2B5EF4-FFF2-40B4-BE49-F238E27FC236}">
                <a16:creationId xmlns:a16="http://schemas.microsoft.com/office/drawing/2014/main" id="{5505D7F7-9C80-D99F-6D4D-89CD34D8AD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7927"/>
          <a:stretch/>
        </p:blipFill>
        <p:spPr bwMode="auto">
          <a:xfrm>
            <a:off x="2786733" y="5241471"/>
            <a:ext cx="727892" cy="635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11 Imagen">
            <a:extLst>
              <a:ext uri="{FF2B5EF4-FFF2-40B4-BE49-F238E27FC236}">
                <a16:creationId xmlns:a16="http://schemas.microsoft.com/office/drawing/2014/main" id="{0FD2CED9-3503-2A66-DED4-867D8DF7B20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8773545" y="5127634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TRACK 09">
            <a:hlinkClick r:id="" action="ppaction://media"/>
            <a:extLst>
              <a:ext uri="{FF2B5EF4-FFF2-40B4-BE49-F238E27FC236}">
                <a16:creationId xmlns:a16="http://schemas.microsoft.com/office/drawing/2014/main" id="{4A29AB12-7880-7EE7-2553-96ED0B7160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587" end="51890.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71204" y="1206500"/>
            <a:ext cx="406400" cy="406400"/>
          </a:xfrm>
          <a:prstGeom prst="rect">
            <a:avLst/>
          </a:prstGeom>
        </p:spPr>
      </p:pic>
      <p:pic>
        <p:nvPicPr>
          <p:cNvPr id="13" name="TRACK 09">
            <a:hlinkClick r:id="" action="ppaction://media"/>
            <a:extLst>
              <a:ext uri="{FF2B5EF4-FFF2-40B4-BE49-F238E27FC236}">
                <a16:creationId xmlns:a16="http://schemas.microsoft.com/office/drawing/2014/main" id="{38FCD9E7-01B3-7595-4716-BD1C903C72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5716" end="36205.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64625" y="1318391"/>
            <a:ext cx="406400" cy="406400"/>
          </a:xfrm>
          <a:prstGeom prst="rect">
            <a:avLst/>
          </a:prstGeom>
        </p:spPr>
      </p:pic>
      <p:pic>
        <p:nvPicPr>
          <p:cNvPr id="14" name="TRACK 09">
            <a:hlinkClick r:id="" action="ppaction://media"/>
            <a:extLst>
              <a:ext uri="{FF2B5EF4-FFF2-40B4-BE49-F238E27FC236}">
                <a16:creationId xmlns:a16="http://schemas.microsoft.com/office/drawing/2014/main" id="{20C5AB28-26D4-2614-A1E7-895924810C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1653" end="19421.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41029" y="3752563"/>
            <a:ext cx="406400" cy="406400"/>
          </a:xfrm>
          <a:prstGeom prst="rect">
            <a:avLst/>
          </a:prstGeom>
        </p:spPr>
      </p:pic>
      <p:pic>
        <p:nvPicPr>
          <p:cNvPr id="15" name="TRACK 09">
            <a:hlinkClick r:id="" action="ppaction://media"/>
            <a:extLst>
              <a:ext uri="{FF2B5EF4-FFF2-40B4-BE49-F238E27FC236}">
                <a16:creationId xmlns:a16="http://schemas.microsoft.com/office/drawing/2014/main" id="{7338C2EA-4C67-2980-910C-221F43D68F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8182" end="2166.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47771" y="36787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888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6DDB55-B5BB-4399-E49C-28B90ECAB08E}"/>
              </a:ext>
            </a:extLst>
          </p:cNvPr>
          <p:cNvSpPr txBox="1"/>
          <p:nvPr/>
        </p:nvSpPr>
        <p:spPr>
          <a:xfrm>
            <a:off x="125705" y="4504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16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69BEE5-CCD3-2F52-F51D-D47C0F3C8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503" y="450462"/>
            <a:ext cx="6701766" cy="59778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98CDA3-FB15-38A7-2E31-D6C4EEAB3F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207" y="450462"/>
            <a:ext cx="2629035" cy="48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93203"/>
      </p:ext>
    </p:extLst>
  </p:cSld>
  <p:clrMapOvr>
    <a:masterClrMapping/>
  </p:clrMapOvr>
  <p:transition spd="slow">
    <p:comb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17879A-17BD-6962-7CCC-FF8B336F18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34"/>
          <a:stretch/>
        </p:blipFill>
        <p:spPr>
          <a:xfrm>
            <a:off x="0" y="1936362"/>
            <a:ext cx="12111816" cy="43501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82DBB4-B644-E286-4FDC-B520DA054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207" y="450462"/>
            <a:ext cx="2629035" cy="4826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6DDB55-B5BB-4399-E49C-28B90ECAB08E}"/>
              </a:ext>
            </a:extLst>
          </p:cNvPr>
          <p:cNvSpPr txBox="1"/>
          <p:nvPr/>
        </p:nvSpPr>
        <p:spPr>
          <a:xfrm>
            <a:off x="125705" y="4504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16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7398CA-5D29-2A9A-8F98-010E546068D4}"/>
              </a:ext>
            </a:extLst>
          </p:cNvPr>
          <p:cNvSpPr txBox="1"/>
          <p:nvPr/>
        </p:nvSpPr>
        <p:spPr>
          <a:xfrm>
            <a:off x="5578296" y="4542122"/>
            <a:ext cx="5115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>
                <a:solidFill>
                  <a:srgbClr val="FF0000"/>
                </a:solidFill>
              </a:rPr>
              <a:t>you blow up the balloons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1605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4506CA-D20D-186F-E186-CA87B96B9C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20" b="389"/>
          <a:stretch/>
        </p:blipFill>
        <p:spPr>
          <a:xfrm>
            <a:off x="1600200" y="810211"/>
            <a:ext cx="10255103" cy="55973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6DDB55-B5BB-4399-E49C-28B90ECAB08E}"/>
              </a:ext>
            </a:extLst>
          </p:cNvPr>
          <p:cNvSpPr txBox="1"/>
          <p:nvPr/>
        </p:nvSpPr>
        <p:spPr>
          <a:xfrm>
            <a:off x="125705" y="4504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16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C03C26-E7CD-910E-47B5-F965BF564A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856" y="513263"/>
            <a:ext cx="2629035" cy="5207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7398CA-5D29-2A9A-8F98-010E546068D4}"/>
              </a:ext>
            </a:extLst>
          </p:cNvPr>
          <p:cNvSpPr txBox="1"/>
          <p:nvPr/>
        </p:nvSpPr>
        <p:spPr>
          <a:xfrm>
            <a:off x="6293483" y="1308882"/>
            <a:ext cx="4641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you put up colored paper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9F4DC5-DD85-8982-1C6F-26EBCB8EA8C8}"/>
              </a:ext>
            </a:extLst>
          </p:cNvPr>
          <p:cNvSpPr txBox="1"/>
          <p:nvPr/>
        </p:nvSpPr>
        <p:spPr>
          <a:xfrm>
            <a:off x="5718882" y="1884848"/>
            <a:ext cx="1643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sure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0FC24B-70C0-02F2-BE7C-F79C93CA18D9}"/>
              </a:ext>
            </a:extLst>
          </p:cNvPr>
          <p:cNvSpPr txBox="1"/>
          <p:nvPr/>
        </p:nvSpPr>
        <p:spPr>
          <a:xfrm>
            <a:off x="5219700" y="3187273"/>
            <a:ext cx="5035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Could you wrap the presents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741E7E-030B-D13F-42ED-71C5B95C5593}"/>
              </a:ext>
            </a:extLst>
          </p:cNvPr>
          <p:cNvSpPr txBox="1"/>
          <p:nvPr/>
        </p:nvSpPr>
        <p:spPr>
          <a:xfrm>
            <a:off x="4368800" y="3685944"/>
            <a:ext cx="5149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Yes      sure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C7E77C-A587-58E2-48F8-81BD75B65982}"/>
              </a:ext>
            </a:extLst>
          </p:cNvPr>
          <p:cNvSpPr txBox="1"/>
          <p:nvPr/>
        </p:nvSpPr>
        <p:spPr>
          <a:xfrm>
            <a:off x="4787900" y="5001339"/>
            <a:ext cx="5264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Could you buy candy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EFA09B-A0BA-DEFC-6937-D94CB6894B75}"/>
              </a:ext>
            </a:extLst>
          </p:cNvPr>
          <p:cNvSpPr txBox="1"/>
          <p:nvPr/>
        </p:nvSpPr>
        <p:spPr>
          <a:xfrm>
            <a:off x="4902201" y="5620678"/>
            <a:ext cx="4229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Yes      sure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7431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0" grpId="0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51522" y="2352793"/>
            <a:ext cx="434578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Sound change</a:t>
            </a:r>
            <a:endParaRPr lang="en-US" sz="3600" i="1" dirty="0">
              <a:solidFill>
                <a:srgbClr val="FF0000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u="sng">
                <a:solidFill>
                  <a:srgbClr val="0070C0"/>
                </a:solidFill>
              </a:rPr>
              <a:t>Could you...?</a:t>
            </a:r>
          </a:p>
        </p:txBody>
      </p:sp>
      <p:sp>
        <p:nvSpPr>
          <p:cNvPr id="6" name="Rectangle 5"/>
          <p:cNvSpPr/>
          <p:nvPr/>
        </p:nvSpPr>
        <p:spPr>
          <a:xfrm>
            <a:off x="5445760" y="2075794"/>
            <a:ext cx="6233609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Could you blow up the balloons? - Yes, sure. 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</a:t>
            </a:r>
            <a:r>
              <a:rPr lang="en-US" sz="3600" i="1">
                <a:solidFill>
                  <a:srgbClr val="0070C0"/>
                </a:solidFill>
              </a:rPr>
              <a:t>page 15)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FF0000"/>
                </a:solidFill>
              </a:rPr>
              <a:t>page 12</a:t>
            </a:r>
            <a:r>
              <a:rPr lang="en-US" sz="3600" i="1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28 SB</a:t>
            </a:r>
            <a:r>
              <a:rPr lang="en-US" sz="3600" i="1" dirty="0">
                <a:solidFill>
                  <a:srgbClr val="0070C0"/>
                </a:solidFill>
              </a:rPr>
              <a:t>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err="1">
                <a:solidFill>
                  <a:srgbClr val="0070C0"/>
                </a:solidFill>
              </a:rPr>
              <a:t>Anh</a:t>
            </a:r>
            <a:r>
              <a:rPr lang="en-US" sz="3600" b="1" i="1">
                <a:solidFill>
                  <a:srgbClr val="0070C0"/>
                </a:solidFill>
              </a:rPr>
              <a:t>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7">
            <a:extLst>
              <a:ext uri="{FF2B5EF4-FFF2-40B4-BE49-F238E27FC236}">
                <a16:creationId xmlns:a16="http://schemas.microsoft.com/office/drawing/2014/main" id="{869D364D-1184-4160-84C0-AE676C07C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3"/>
          <a:stretch>
            <a:fillRect/>
          </a:stretch>
        </p:blipFill>
        <p:spPr bwMode="auto">
          <a:xfrm>
            <a:off x="762000" y="781050"/>
            <a:ext cx="60960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F4E8C0B-A7CB-498B-B158-70F4D9457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5896293"/>
            <a:ext cx="11811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13">
            <a:extLst>
              <a:ext uri="{FF2B5EF4-FFF2-40B4-BE49-F238E27FC236}">
                <a16:creationId xmlns:a16="http://schemas.microsoft.com/office/drawing/2014/main" id="{9C81C8C3-6E7F-43BA-ADDB-30B749978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57120" y="2099251"/>
            <a:ext cx="3213523" cy="2316597"/>
          </a:xfrm>
          <a:prstGeom prst="star32">
            <a:avLst>
              <a:gd name="adj" fmla="val 4685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5D8EEF-AAD3-44FE-B138-6B2AA95727E2}"/>
              </a:ext>
            </a:extLst>
          </p:cNvPr>
          <p:cNvSpPr/>
          <p:nvPr/>
        </p:nvSpPr>
        <p:spPr>
          <a:xfrm>
            <a:off x="7450138" y="3257550"/>
            <a:ext cx="4132262" cy="1833563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400" b="1">
                <a:solidFill>
                  <a:prstClr val="black"/>
                </a:solidFill>
                <a:latin typeface="Century Gothic" panose="020B0502020202020204" pitchFamily="34" charset="0"/>
              </a:rPr>
              <a:t>put up colored </a:t>
            </a:r>
          </a:p>
          <a:p>
            <a:pPr lvl="0">
              <a:defRPr/>
            </a:pPr>
            <a:r>
              <a:rPr lang="en-US" sz="2400" b="1">
                <a:solidFill>
                  <a:prstClr val="black"/>
                </a:solidFill>
                <a:latin typeface="Century Gothic" panose="020B0502020202020204" pitchFamily="34" charset="0"/>
              </a:rPr>
              <a:t>paper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07CDEC-08D7-48B1-906C-D3126B58E874}"/>
              </a:ext>
            </a:extLst>
          </p:cNvPr>
          <p:cNvSpPr/>
          <p:nvPr/>
        </p:nvSpPr>
        <p:spPr>
          <a:xfrm>
            <a:off x="7450138" y="1295400"/>
            <a:ext cx="4132262" cy="1833563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400" b="1">
                <a:solidFill>
                  <a:prstClr val="black"/>
                </a:solidFill>
                <a:latin typeface="Century Gothic" panose="020B0502020202020204" pitchFamily="34" charset="0"/>
              </a:rPr>
              <a:t>invite friends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6">
            <a:extLst>
              <a:ext uri="{FF2B5EF4-FFF2-40B4-BE49-F238E27FC236}">
                <a16:creationId xmlns:a16="http://schemas.microsoft.com/office/drawing/2014/main" id="{D83E7E95-7428-4A2A-8EEC-9CB509C5E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3"/>
          <a:stretch>
            <a:fillRect/>
          </a:stretch>
        </p:blipFill>
        <p:spPr bwMode="auto">
          <a:xfrm>
            <a:off x="677863" y="984690"/>
            <a:ext cx="60960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F7D66BD-DE72-4E8A-9F57-42A2F9613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5969440"/>
            <a:ext cx="11811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10">
            <a:extLst>
              <a:ext uri="{FF2B5EF4-FFF2-40B4-BE49-F238E27FC236}">
                <a16:creationId xmlns:a16="http://schemas.microsoft.com/office/drawing/2014/main" id="{8C9B822E-6E9B-4B73-AA1A-98A504542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21865" y="2423706"/>
            <a:ext cx="3355494" cy="2466641"/>
          </a:xfrm>
          <a:prstGeom prst="star32">
            <a:avLst>
              <a:gd name="adj" fmla="val 44741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2D51AC-9E48-4823-AEEB-0F109771192C}"/>
              </a:ext>
            </a:extLst>
          </p:cNvPr>
          <p:cNvSpPr/>
          <p:nvPr/>
        </p:nvSpPr>
        <p:spPr>
          <a:xfrm>
            <a:off x="7206298" y="1506924"/>
            <a:ext cx="4132262" cy="1833563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800" b="1">
                <a:solidFill>
                  <a:prstClr val="black"/>
                </a:solidFill>
                <a:latin typeface="Century Gothic" panose="020B0502020202020204" pitchFamily="34" charset="0"/>
              </a:rPr>
              <a:t>invite friends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880522-AE43-4569-8556-696D055705B2}"/>
              </a:ext>
            </a:extLst>
          </p:cNvPr>
          <p:cNvSpPr/>
          <p:nvPr/>
        </p:nvSpPr>
        <p:spPr>
          <a:xfrm>
            <a:off x="7301125" y="3767666"/>
            <a:ext cx="4132262" cy="1833563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>
                <a:solidFill>
                  <a:prstClr val="black"/>
                </a:solidFill>
                <a:latin typeface="Century Gothic" panose="020B0502020202020204" pitchFamily="34" charset="0"/>
              </a:rPr>
              <a:t>make a cake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7">
            <a:extLst>
              <a:ext uri="{FF2B5EF4-FFF2-40B4-BE49-F238E27FC236}">
                <a16:creationId xmlns:a16="http://schemas.microsoft.com/office/drawing/2014/main" id="{869D364D-1184-4160-84C0-AE676C07C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3"/>
          <a:stretch>
            <a:fillRect/>
          </a:stretch>
        </p:blipFill>
        <p:spPr bwMode="auto">
          <a:xfrm>
            <a:off x="762000" y="781050"/>
            <a:ext cx="60960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F4E8C0B-A7CB-498B-B158-70F4D9457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5896293"/>
            <a:ext cx="11811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13">
            <a:extLst>
              <a:ext uri="{FF2B5EF4-FFF2-40B4-BE49-F238E27FC236}">
                <a16:creationId xmlns:a16="http://schemas.microsoft.com/office/drawing/2014/main" id="{9C81C8C3-6E7F-43BA-ADDB-30B749978C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3" b="-463"/>
          <a:stretch/>
        </p:blipFill>
        <p:spPr bwMode="auto">
          <a:xfrm>
            <a:off x="2357120" y="1639148"/>
            <a:ext cx="3213523" cy="3236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5D8EEF-AAD3-44FE-B138-6B2AA95727E2}"/>
              </a:ext>
            </a:extLst>
          </p:cNvPr>
          <p:cNvSpPr/>
          <p:nvPr/>
        </p:nvSpPr>
        <p:spPr>
          <a:xfrm>
            <a:off x="7450138" y="3257550"/>
            <a:ext cx="4132262" cy="1833563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400" b="1">
                <a:solidFill>
                  <a:prstClr val="black"/>
                </a:solidFill>
                <a:latin typeface="Century Gothic" panose="020B0502020202020204" pitchFamily="34" charset="0"/>
              </a:rPr>
              <a:t>blow-up the </a:t>
            </a:r>
          </a:p>
          <a:p>
            <a:pPr lvl="0">
              <a:defRPr/>
            </a:pPr>
            <a:r>
              <a:rPr lang="en-US" sz="2400" b="1">
                <a:solidFill>
                  <a:prstClr val="black"/>
                </a:solidFill>
                <a:latin typeface="Century Gothic" panose="020B0502020202020204" pitchFamily="34" charset="0"/>
              </a:rPr>
              <a:t>balloons</a:t>
            </a:r>
            <a:endParaRPr lang="en-US" sz="24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07CDEC-08D7-48B1-906C-D3126B58E874}"/>
              </a:ext>
            </a:extLst>
          </p:cNvPr>
          <p:cNvSpPr/>
          <p:nvPr/>
        </p:nvSpPr>
        <p:spPr>
          <a:xfrm>
            <a:off x="7450138" y="1295400"/>
            <a:ext cx="4132262" cy="1833563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400" b="1">
                <a:solidFill>
                  <a:prstClr val="black"/>
                </a:solidFill>
                <a:latin typeface="Century Gothic" panose="020B0502020202020204" pitchFamily="34" charset="0"/>
              </a:rPr>
              <a:t>make a cake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3637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7">
            <a:extLst>
              <a:ext uri="{FF2B5EF4-FFF2-40B4-BE49-F238E27FC236}">
                <a16:creationId xmlns:a16="http://schemas.microsoft.com/office/drawing/2014/main" id="{869D364D-1184-4160-84C0-AE676C07C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3"/>
          <a:stretch>
            <a:fillRect/>
          </a:stretch>
        </p:blipFill>
        <p:spPr bwMode="auto">
          <a:xfrm>
            <a:off x="762000" y="781050"/>
            <a:ext cx="60960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F4E8C0B-A7CB-498B-B158-70F4D9457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5896293"/>
            <a:ext cx="11811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13">
            <a:extLst>
              <a:ext uri="{FF2B5EF4-FFF2-40B4-BE49-F238E27FC236}">
                <a16:creationId xmlns:a16="http://schemas.microsoft.com/office/drawing/2014/main" id="{9C81C8C3-6E7F-43BA-ADDB-30B749978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6" b="7346"/>
          <a:stretch/>
        </p:blipFill>
        <p:spPr bwMode="auto">
          <a:xfrm>
            <a:off x="2357120" y="2099251"/>
            <a:ext cx="3213523" cy="2316597"/>
          </a:xfrm>
          <a:prstGeom prst="star32">
            <a:avLst>
              <a:gd name="adj" fmla="val 4831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5D8EEF-AAD3-44FE-B138-6B2AA95727E2}"/>
              </a:ext>
            </a:extLst>
          </p:cNvPr>
          <p:cNvSpPr/>
          <p:nvPr/>
        </p:nvSpPr>
        <p:spPr>
          <a:xfrm>
            <a:off x="7450138" y="3257550"/>
            <a:ext cx="4132262" cy="1833563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400" b="1" noProof="0">
                <a:solidFill>
                  <a:prstClr val="black"/>
                </a:solidFill>
                <a:latin typeface="Century Gothic" panose="020B0502020202020204" pitchFamily="34" charset="0"/>
              </a:rPr>
              <a:t>wrap the presents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07CDEC-08D7-48B1-906C-D3126B58E874}"/>
              </a:ext>
            </a:extLst>
          </p:cNvPr>
          <p:cNvSpPr/>
          <p:nvPr/>
        </p:nvSpPr>
        <p:spPr>
          <a:xfrm>
            <a:off x="7450138" y="1295400"/>
            <a:ext cx="4132262" cy="1833563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400" b="1">
                <a:solidFill>
                  <a:prstClr val="black"/>
                </a:solidFill>
                <a:latin typeface="Century Gothic" panose="020B0502020202020204" pitchFamily="34" charset="0"/>
              </a:rPr>
              <a:t>buy candy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3226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6">
            <a:extLst>
              <a:ext uri="{FF2B5EF4-FFF2-40B4-BE49-F238E27FC236}">
                <a16:creationId xmlns:a16="http://schemas.microsoft.com/office/drawing/2014/main" id="{D83E7E95-7428-4A2A-8EEC-9CB509C5E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3"/>
          <a:stretch>
            <a:fillRect/>
          </a:stretch>
        </p:blipFill>
        <p:spPr bwMode="auto">
          <a:xfrm>
            <a:off x="677863" y="984690"/>
            <a:ext cx="60960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F7D66BD-DE72-4E8A-9F57-42A2F9613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5969440"/>
            <a:ext cx="11811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10">
            <a:extLst>
              <a:ext uri="{FF2B5EF4-FFF2-40B4-BE49-F238E27FC236}">
                <a16:creationId xmlns:a16="http://schemas.microsoft.com/office/drawing/2014/main" id="{8C9B822E-6E9B-4B73-AA1A-98A504542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2" b="11252"/>
          <a:stretch/>
        </p:blipFill>
        <p:spPr bwMode="auto">
          <a:xfrm>
            <a:off x="2221865" y="2423706"/>
            <a:ext cx="3355494" cy="2466641"/>
          </a:xfrm>
          <a:prstGeom prst="star32">
            <a:avLst>
              <a:gd name="adj" fmla="val 44741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2D51AC-9E48-4823-AEEB-0F109771192C}"/>
              </a:ext>
            </a:extLst>
          </p:cNvPr>
          <p:cNvSpPr/>
          <p:nvPr/>
        </p:nvSpPr>
        <p:spPr>
          <a:xfrm>
            <a:off x="7381875" y="1595437"/>
            <a:ext cx="4132262" cy="1833563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800" b="1">
                <a:solidFill>
                  <a:prstClr val="black"/>
                </a:solidFill>
                <a:latin typeface="Century Gothic" panose="020B0502020202020204" pitchFamily="34" charset="0"/>
              </a:rPr>
              <a:t>buy candy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880522-AE43-4569-8556-696D055705B2}"/>
              </a:ext>
            </a:extLst>
          </p:cNvPr>
          <p:cNvSpPr/>
          <p:nvPr/>
        </p:nvSpPr>
        <p:spPr>
          <a:xfrm>
            <a:off x="7381875" y="3579617"/>
            <a:ext cx="4132262" cy="1833563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make a cake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4988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369</Words>
  <Application>Microsoft Office PowerPoint</Application>
  <PresentationFormat>Widescreen</PresentationFormat>
  <Paragraphs>110</Paragraphs>
  <Slides>44</Slides>
  <Notes>20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52</cp:revision>
  <dcterms:created xsi:type="dcterms:W3CDTF">2023-01-31T08:21:18Z</dcterms:created>
  <dcterms:modified xsi:type="dcterms:W3CDTF">2024-06-02T02:49:36Z</dcterms:modified>
</cp:coreProperties>
</file>