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3" r:id="rId2"/>
    <p:sldId id="350" r:id="rId3"/>
    <p:sldId id="305" r:id="rId4"/>
    <p:sldId id="306" r:id="rId5"/>
    <p:sldId id="373" r:id="rId6"/>
    <p:sldId id="317" r:id="rId7"/>
    <p:sldId id="319" r:id="rId8"/>
    <p:sldId id="351" r:id="rId9"/>
    <p:sldId id="376" r:id="rId10"/>
    <p:sldId id="389" r:id="rId11"/>
    <p:sldId id="390" r:id="rId12"/>
    <p:sldId id="391" r:id="rId13"/>
    <p:sldId id="392" r:id="rId14"/>
    <p:sldId id="393" r:id="rId15"/>
    <p:sldId id="375" r:id="rId16"/>
    <p:sldId id="359" r:id="rId17"/>
    <p:sldId id="374" r:id="rId18"/>
    <p:sldId id="345" r:id="rId19"/>
    <p:sldId id="394" r:id="rId20"/>
    <p:sldId id="307" r:id="rId21"/>
    <p:sldId id="308" r:id="rId22"/>
    <p:sldId id="395" r:id="rId23"/>
    <p:sldId id="396" r:id="rId24"/>
    <p:sldId id="346" r:id="rId25"/>
    <p:sldId id="347" r:id="rId26"/>
    <p:sldId id="348" r:id="rId27"/>
    <p:sldId id="349" r:id="rId28"/>
    <p:sldId id="30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5345" autoAdjust="0"/>
  </p:normalViewPr>
  <p:slideViewPr>
    <p:cSldViewPr snapToGrid="0">
      <p:cViewPr varScale="1">
        <p:scale>
          <a:sx n="86" d="100"/>
          <a:sy n="86" d="100"/>
        </p:scale>
        <p:origin x="1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16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71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11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39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99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675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968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789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95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0947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32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7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39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586066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443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2:</a:t>
            </a:r>
            <a:r>
              <a:rPr lang="en-US" baseline="0" dirty="0">
                <a:solidFill>
                  <a:schemeClr val="bg1"/>
                </a:solidFill>
              </a:rPr>
              <a:t> Holidays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2.3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eg"/><Relationship Id="rId5" Type="http://schemas.openxmlformats.org/officeDocument/2006/relationships/image" Target="../media/image23.pn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4.wav"/><Relationship Id="rId12" Type="http://schemas.openxmlformats.org/officeDocument/2006/relationships/image" Target="../media/image40.png"/><Relationship Id="rId2" Type="http://schemas.openxmlformats.org/officeDocument/2006/relationships/audio" Target="../media/media4.mp3"/><Relationship Id="rId16" Type="http://schemas.openxmlformats.org/officeDocument/2006/relationships/image" Target="../media/image7.png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g"/><Relationship Id="rId11" Type="http://schemas.openxmlformats.org/officeDocument/2006/relationships/image" Target="../media/image41.png"/><Relationship Id="rId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g"/><Relationship Id="rId11" Type="http://schemas.openxmlformats.org/officeDocument/2006/relationships/image" Target="../media/image41.png"/><Relationship Id="rId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4.wav"/><Relationship Id="rId12" Type="http://schemas.openxmlformats.org/officeDocument/2006/relationships/image" Target="../media/image40.png"/><Relationship Id="rId2" Type="http://schemas.openxmlformats.org/officeDocument/2006/relationships/audio" Target="../media/media4.mp3"/><Relationship Id="rId16" Type="http://schemas.openxmlformats.org/officeDocument/2006/relationships/image" Target="../media/image7.png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46.png"/><Relationship Id="rId1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g"/><Relationship Id="rId11" Type="http://schemas.openxmlformats.org/officeDocument/2006/relationships/image" Target="../media/image41.png"/><Relationship Id="rId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wav"/><Relationship Id="rId7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5.png"/><Relationship Id="rId4" Type="http://schemas.openxmlformats.org/officeDocument/2006/relationships/audio" Target="../media/media3.wav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549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2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Holidays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</a:t>
            </a:r>
            <a:r>
              <a:rPr lang="en-US" sz="4000" b="1">
                <a:solidFill>
                  <a:srgbClr val="00B050"/>
                </a:solidFill>
              </a:rPr>
              <a:t>2</a:t>
            </a:r>
            <a:r>
              <a:rPr lang="en-VN" sz="4000" b="1">
                <a:solidFill>
                  <a:srgbClr val="00B050"/>
                </a:solidFill>
              </a:rPr>
              <a:t>.</a:t>
            </a:r>
            <a:r>
              <a:rPr lang="en-US" sz="4000" b="1">
                <a:solidFill>
                  <a:srgbClr val="00B050"/>
                </a:solidFill>
              </a:rPr>
              <a:t>3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25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1266" y="2098677"/>
            <a:ext cx="3800300" cy="437915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1265324" y="1068261"/>
            <a:ext cx="4398745" cy="587511"/>
            <a:chOff x="6487427" y="1549038"/>
            <a:chExt cx="4398745" cy="587511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When's Halloween Day?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3EF79C-7811-F417-DD45-CFBADFF0D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362"/>
            <a:ext cx="5321573" cy="6096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23BC4-D11C-7A7E-5E08-26C8EA9FA5FF}"/>
              </a:ext>
            </a:extLst>
          </p:cNvPr>
          <p:cNvGrpSpPr/>
          <p:nvPr/>
        </p:nvGrpSpPr>
        <p:grpSpPr>
          <a:xfrm>
            <a:off x="7198093" y="1152797"/>
            <a:ext cx="4533499" cy="587511"/>
            <a:chOff x="6487427" y="1549038"/>
            <a:chExt cx="4533499" cy="58751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17B30EE-B3CD-6413-5B9C-00B33F3E1CED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4CDF5E-7541-927C-DB11-CB7D3B21D24B}"/>
                </a:ext>
              </a:extLst>
            </p:cNvPr>
            <p:cNvSpPr txBox="1"/>
            <p:nvPr/>
          </p:nvSpPr>
          <p:spPr>
            <a:xfrm>
              <a:off x="6487427" y="1559465"/>
              <a:ext cx="453349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on October thirty-first.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1395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290" y="2098677"/>
            <a:ext cx="3774251" cy="437915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1265324" y="1068261"/>
            <a:ext cx="4398745" cy="587511"/>
            <a:chOff x="6487427" y="1549038"/>
            <a:chExt cx="4398745" cy="587511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When's Teachers' Day?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3EF79C-7811-F417-DD45-CFBADFF0D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362"/>
            <a:ext cx="5321573" cy="6096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23BC4-D11C-7A7E-5E08-26C8EA9FA5FF}"/>
              </a:ext>
            </a:extLst>
          </p:cNvPr>
          <p:cNvGrpSpPr/>
          <p:nvPr/>
        </p:nvGrpSpPr>
        <p:grpSpPr>
          <a:xfrm>
            <a:off x="7198093" y="1152797"/>
            <a:ext cx="4533499" cy="587511"/>
            <a:chOff x="6487427" y="1549038"/>
            <a:chExt cx="4533499" cy="58751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17B30EE-B3CD-6413-5B9C-00B33F3E1CED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4CDF5E-7541-927C-DB11-CB7D3B21D24B}"/>
                </a:ext>
              </a:extLst>
            </p:cNvPr>
            <p:cNvSpPr txBox="1"/>
            <p:nvPr/>
          </p:nvSpPr>
          <p:spPr>
            <a:xfrm>
              <a:off x="6487427" y="1559465"/>
              <a:ext cx="453349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on November twentieth.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46826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290" y="2130367"/>
            <a:ext cx="3774251" cy="431577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1265324" y="1068261"/>
            <a:ext cx="4398745" cy="587511"/>
            <a:chOff x="6487427" y="1549038"/>
            <a:chExt cx="4398745" cy="587511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When's Children's Day?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3EF79C-7811-F417-DD45-CFBADFF0D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362"/>
            <a:ext cx="5321573" cy="6096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23BC4-D11C-7A7E-5E08-26C8EA9FA5FF}"/>
              </a:ext>
            </a:extLst>
          </p:cNvPr>
          <p:cNvGrpSpPr/>
          <p:nvPr/>
        </p:nvGrpSpPr>
        <p:grpSpPr>
          <a:xfrm>
            <a:off x="7198093" y="1152797"/>
            <a:ext cx="4533499" cy="587511"/>
            <a:chOff x="6487427" y="1549038"/>
            <a:chExt cx="4533499" cy="58751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17B30EE-B3CD-6413-5B9C-00B33F3E1CED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4CDF5E-7541-927C-DB11-CB7D3B21D24B}"/>
                </a:ext>
              </a:extLst>
            </p:cNvPr>
            <p:cNvSpPr txBox="1"/>
            <p:nvPr/>
          </p:nvSpPr>
          <p:spPr>
            <a:xfrm>
              <a:off x="6487427" y="1559465"/>
              <a:ext cx="453349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on June first.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10538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7109" y="2130367"/>
            <a:ext cx="3708612" cy="431577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1265324" y="1068261"/>
            <a:ext cx="4398745" cy="587511"/>
            <a:chOff x="6487427" y="1549038"/>
            <a:chExt cx="4398745" cy="587511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When's </a:t>
              </a:r>
              <a:r>
                <a:rPr lang="en-US" sz="2800" i="1">
                  <a:solidFill>
                    <a:prstClr val="black"/>
                  </a:solidFill>
                  <a:latin typeface="Calibri" panose="020F0502020204030204"/>
                </a:rPr>
                <a:t>New Year's Eva</a:t>
              </a: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3EF79C-7811-F417-DD45-CFBADFF0D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362"/>
            <a:ext cx="5321573" cy="6096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23BC4-D11C-7A7E-5E08-26C8EA9FA5FF}"/>
              </a:ext>
            </a:extLst>
          </p:cNvPr>
          <p:cNvGrpSpPr/>
          <p:nvPr/>
        </p:nvGrpSpPr>
        <p:grpSpPr>
          <a:xfrm>
            <a:off x="7198093" y="1152797"/>
            <a:ext cx="4533499" cy="587511"/>
            <a:chOff x="6487427" y="1549038"/>
            <a:chExt cx="4533499" cy="58751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17B30EE-B3CD-6413-5B9C-00B33F3E1CED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4CDF5E-7541-927C-DB11-CB7D3B21D24B}"/>
                </a:ext>
              </a:extLst>
            </p:cNvPr>
            <p:cNvSpPr txBox="1"/>
            <p:nvPr/>
          </p:nvSpPr>
          <p:spPr>
            <a:xfrm>
              <a:off x="6487427" y="1559465"/>
              <a:ext cx="453349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on </a:t>
              </a:r>
              <a:r>
                <a:rPr lang="en-US" sz="2800" i="1">
                  <a:solidFill>
                    <a:prstClr val="black"/>
                  </a:solidFill>
                  <a:latin typeface="Calibri" panose="020F0502020204030204"/>
                </a:rPr>
                <a:t>December thirty-</a:t>
              </a: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first.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62811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5984" y="2130367"/>
            <a:ext cx="3630861" cy="431577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1265324" y="1068261"/>
            <a:ext cx="4398745" cy="587511"/>
            <a:chOff x="6487427" y="1549038"/>
            <a:chExt cx="4398745" cy="587511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When's Lunar New Year?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3EF79C-7811-F417-DD45-CFBADFF0D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362"/>
            <a:ext cx="5321573" cy="6096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23BC4-D11C-7A7E-5E08-26C8EA9FA5FF}"/>
              </a:ext>
            </a:extLst>
          </p:cNvPr>
          <p:cNvGrpSpPr/>
          <p:nvPr/>
        </p:nvGrpSpPr>
        <p:grpSpPr>
          <a:xfrm>
            <a:off x="7093819" y="1152797"/>
            <a:ext cx="4637773" cy="587511"/>
            <a:chOff x="6383153" y="1549038"/>
            <a:chExt cx="4637773" cy="58751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17B30EE-B3CD-6413-5B9C-00B33F3E1CED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4CDF5E-7541-927C-DB11-CB7D3B21D24B}"/>
                </a:ext>
              </a:extLst>
            </p:cNvPr>
            <p:cNvSpPr txBox="1"/>
            <p:nvPr/>
          </p:nvSpPr>
          <p:spPr>
            <a:xfrm>
              <a:off x="6383153" y="1559465"/>
              <a:ext cx="463777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on </a:t>
              </a:r>
              <a:r>
                <a:rPr lang="en-US" sz="2800" i="1">
                  <a:solidFill>
                    <a:prstClr val="black"/>
                  </a:solidFill>
                  <a:latin typeface="Calibri" panose="020F0502020204030204"/>
                </a:rPr>
                <a:t>January twenty-second</a:t>
              </a: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95012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C568C4-4E1E-2C4B-E6A8-553416292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29" y="2667664"/>
            <a:ext cx="4241523" cy="4216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2AFFC7-FE75-7381-647D-404E10A08A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922" y="4429724"/>
            <a:ext cx="1857060" cy="2048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A6C5A6-CDB6-F8AD-FD31-7C246B2B24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7" y="3001075"/>
            <a:ext cx="2338757" cy="1654316"/>
          </a:xfrm>
          <a:prstGeom prst="star32">
            <a:avLst>
              <a:gd name="adj" fmla="val 38664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1E4912-28AC-AA3F-EE71-D2ED004EE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182" y="3011090"/>
            <a:ext cx="2000967" cy="1502067"/>
          </a:xfrm>
          <a:prstGeom prst="star32">
            <a:avLst>
              <a:gd name="adj" fmla="val 41986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014167-F364-952E-D660-03DD380F62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36" y="4424717"/>
            <a:ext cx="1880468" cy="20209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1E4775-101B-271C-7DE9-0E312DA68F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59" y="1137687"/>
            <a:ext cx="2260352" cy="1654316"/>
          </a:xfrm>
          <a:prstGeom prst="star32">
            <a:avLst>
              <a:gd name="adj" fmla="val 43318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39F465-7666-D23A-5F70-3197EC6853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379" y="926209"/>
            <a:ext cx="2496034" cy="1655850"/>
          </a:xfrm>
          <a:prstGeom prst="star32">
            <a:avLst>
              <a:gd name="adj" fmla="val 49278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6843DA-FF1D-5C9A-F120-FF2BA8D783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" y="465041"/>
            <a:ext cx="7410831" cy="4635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0861E0-25F3-A52A-812D-63F48BAB79B3}"/>
              </a:ext>
            </a:extLst>
          </p:cNvPr>
          <p:cNvGrpSpPr/>
          <p:nvPr/>
        </p:nvGrpSpPr>
        <p:grpSpPr>
          <a:xfrm>
            <a:off x="3062364" y="1282112"/>
            <a:ext cx="2711117" cy="587511"/>
            <a:chOff x="6487427" y="1549038"/>
            <a:chExt cx="4398745" cy="58751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412DF30B-2255-EC90-424B-5C3A1F123B9F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F7385D3-6CCB-A9E1-AEEF-0694992BFE54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When's ........?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81E73A-CE6B-7ED2-94C7-AA3044724B13}"/>
              </a:ext>
            </a:extLst>
          </p:cNvPr>
          <p:cNvGrpSpPr/>
          <p:nvPr/>
        </p:nvGrpSpPr>
        <p:grpSpPr>
          <a:xfrm>
            <a:off x="5912190" y="1816489"/>
            <a:ext cx="2424561" cy="587511"/>
            <a:chOff x="6487427" y="1549038"/>
            <a:chExt cx="4398746" cy="58751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FB7E92C8-9C38-EA5F-444F-B7455E2F837F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9A694C-78B7-5887-D546-577EF2153545}"/>
                </a:ext>
              </a:extLst>
            </p:cNvPr>
            <p:cNvSpPr txBox="1"/>
            <p:nvPr/>
          </p:nvSpPr>
          <p:spPr>
            <a:xfrm>
              <a:off x="6622181" y="1559465"/>
              <a:ext cx="426399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on .....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91005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C95EC0-A141-15E2-6196-20E55F63B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5" y="383978"/>
            <a:ext cx="8585735" cy="60900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E050C7-5F9C-9D84-1AC0-43C6D0DF261A}"/>
              </a:ext>
            </a:extLst>
          </p:cNvPr>
          <p:cNvSpPr txBox="1"/>
          <p:nvPr/>
        </p:nvSpPr>
        <p:spPr>
          <a:xfrm>
            <a:off x="2253786" y="2602199"/>
            <a:ext cx="333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09583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D42249-510C-9396-636C-A9C926595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4" y="1494158"/>
            <a:ext cx="8480324" cy="4880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8341CA-FE32-8A93-7B44-8A49234EA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387"/>
            <a:ext cx="8617393" cy="5588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7A3E2C-7FE9-92FD-42FB-AEEA19593C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922" y="4429724"/>
            <a:ext cx="1857060" cy="2048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CFEB83-49C3-3E53-3191-16D985C394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10" y="3636848"/>
            <a:ext cx="1733786" cy="1226391"/>
          </a:xfrm>
          <a:prstGeom prst="star32">
            <a:avLst>
              <a:gd name="adj" fmla="val 46512"/>
            </a:avLst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D2E7A5-7C6F-CD4D-6AA7-ECA5A4CEDE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151" y="2528511"/>
            <a:ext cx="2000967" cy="1502067"/>
          </a:xfrm>
          <a:prstGeom prst="star32">
            <a:avLst>
              <a:gd name="adj" fmla="val 41986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E06E24-2BB4-C1C8-A417-6E85A6954A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24" y="4353383"/>
            <a:ext cx="1880468" cy="20209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AAD0BC-58A2-E103-8E80-5AAFAF6606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59" y="1137687"/>
            <a:ext cx="2260352" cy="1654316"/>
          </a:xfrm>
          <a:prstGeom prst="star32">
            <a:avLst>
              <a:gd name="adj" fmla="val 43318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47DCE1-1F26-C8C7-0804-C5642625D4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117" y="762801"/>
            <a:ext cx="2035032" cy="1350025"/>
          </a:xfrm>
          <a:prstGeom prst="star32">
            <a:avLst>
              <a:gd name="adj" fmla="val 49278"/>
            </a:avLst>
          </a:prstGeom>
        </p:spPr>
      </p:pic>
    </p:spTree>
    <p:extLst>
      <p:ext uri="{BB962C8B-B14F-4D97-AF65-F5344CB8AC3E}">
        <p14:creationId xmlns:p14="http://schemas.microsoft.com/office/powerpoint/2010/main" val="11107286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4294" y="599393"/>
            <a:ext cx="3150981" cy="231324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412097" y="4436516"/>
            <a:ext cx="3242831" cy="996761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084962" y="4153157"/>
              <a:ext cx="1139458" cy="693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fifth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504472" y="4498386"/>
            <a:ext cx="3042360" cy="946911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812745" y="4168790"/>
              <a:ext cx="1594258" cy="734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fourth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425177" y="4511223"/>
            <a:ext cx="2962865" cy="943215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314933" y="5491377"/>
              <a:ext cx="1128540" cy="737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five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51052" y="4511903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851799" y="4562231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11323" y="1010682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729517" y="45334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[Boom Online] Crazy Arcade Music (크아 BGM) - Doanh Trại (Camp) Map Theme_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279785" y="-137828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601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 numSld="5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628CB05-1C72-E511-4493-67A59927485C}"/>
              </a:ext>
            </a:extLst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EE99061D-0FB5-DE97-27C4-90CF8B489BB7}"/>
              </a:ext>
            </a:extLst>
          </p:cNvPr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7AA72BB1-A319-A837-0E12-B6D7E93D162C}"/>
              </a:ext>
            </a:extLst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9" name="Rounded Rectangle 4">
            <a:extLst>
              <a:ext uri="{FF2B5EF4-FFF2-40B4-BE49-F238E27FC236}">
                <a16:creationId xmlns:a16="http://schemas.microsoft.com/office/drawing/2014/main" id="{82BB8827-2ECD-976D-F817-94F603C98460}"/>
              </a:ext>
            </a:extLst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FCE5E0D6-8602-2CFB-D5A7-0A9129DA9CB1}"/>
              </a:ext>
            </a:extLst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9B8893BE-AC7F-A582-1034-28FB776FFFD7}"/>
              </a:ext>
            </a:extLst>
          </p:cNvPr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3D9C5B-453D-1F1D-BA02-8F8C5F4F0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55" y="452722"/>
            <a:ext cx="4390942" cy="60690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530880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905" y="727538"/>
            <a:ext cx="2981008" cy="2167079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412097" y="4436516"/>
            <a:ext cx="3242831" cy="996761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961031" y="4153157"/>
              <a:ext cx="1387323" cy="693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fouth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504472" y="4498386"/>
            <a:ext cx="3042360" cy="946911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812748" y="4168790"/>
              <a:ext cx="1594258" cy="734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fourth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425177" y="4511223"/>
            <a:ext cx="2962865" cy="943215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074726" y="5491377"/>
              <a:ext cx="1608956" cy="737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fiveth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25585" y="4542620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779052" y="451216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1323" y="1010682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29517" y="45334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52049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5719" y="670717"/>
            <a:ext cx="2841028" cy="207370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412097" y="4436516"/>
            <a:ext cx="3242831" cy="996761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795082" y="4153157"/>
              <a:ext cx="1719219" cy="693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second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504472" y="4498386"/>
            <a:ext cx="3042360" cy="946911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962480" y="4168790"/>
              <a:ext cx="1294785" cy="734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third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425177" y="4511223"/>
            <a:ext cx="2962865" cy="943215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284617" y="5491377"/>
              <a:ext cx="1189177" cy="737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first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735495" y="4547821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51799" y="4562231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1323" y="1010682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752400" y="448480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41500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4294" y="610691"/>
            <a:ext cx="3150981" cy="2290644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412097" y="4436516"/>
            <a:ext cx="3242831" cy="996761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793885" y="4153157"/>
              <a:ext cx="1721612" cy="693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second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504472" y="4498386"/>
            <a:ext cx="3042360" cy="946911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812745" y="4168790"/>
              <a:ext cx="1594258" cy="734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fourth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425177" y="4511223"/>
            <a:ext cx="2962865" cy="943215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251562" y="5491377"/>
              <a:ext cx="1255285" cy="737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fifth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51052" y="4511903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851799" y="4562231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11323" y="1010682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729517" y="45334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[Boom Online] Crazy Arcade Music (크아 BGM) - Doanh Trại (Camp) Map Theme_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279785" y="-137828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262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 numSld="5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905" y="742462"/>
            <a:ext cx="2981008" cy="2137231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412097" y="4436516"/>
            <a:ext cx="3242831" cy="996761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084965" y="4153157"/>
              <a:ext cx="1139458" cy="693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fifth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504472" y="4498386"/>
            <a:ext cx="3042360" cy="946911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962486" y="4168790"/>
              <a:ext cx="1294785" cy="734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third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425177" y="4511223"/>
            <a:ext cx="2962865" cy="943215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284617" y="5491377"/>
              <a:ext cx="1189177" cy="737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first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25585" y="4542620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779052" y="451216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1323" y="1010682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29517" y="45334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71722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A36351-2EC9-EBFA-37BF-F0A4B1A938D6}"/>
              </a:ext>
            </a:extLst>
          </p:cNvPr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first, second, third, fourth, fifth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D88F46-5E35-0DA0-75A9-D81A1632B75A}"/>
              </a:ext>
            </a:extLst>
          </p:cNvPr>
          <p:cNvSpPr/>
          <p:nvPr/>
        </p:nvSpPr>
        <p:spPr>
          <a:xfrm>
            <a:off x="5371253" y="1818408"/>
            <a:ext cx="6301343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When's Christmas Day?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on December twenty-fifth.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15)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11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26 </a:t>
            </a:r>
            <a:r>
              <a:rPr lang="en-US" sz="3600" i="1" dirty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err="1">
                <a:solidFill>
                  <a:srgbClr val="0070C0"/>
                </a:solidFill>
              </a:rPr>
              <a:t>Anh</a:t>
            </a:r>
            <a:r>
              <a:rPr lang="en-US" sz="3600" b="1" i="1">
                <a:solidFill>
                  <a:srgbClr val="0070C0"/>
                </a:solidFill>
              </a:rPr>
              <a:t>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3F44F0-C4DF-DA08-391C-BF8B580DA083}"/>
              </a:ext>
            </a:extLst>
          </p:cNvPr>
          <p:cNvSpPr txBox="1"/>
          <p:nvPr/>
        </p:nvSpPr>
        <p:spPr>
          <a:xfrm>
            <a:off x="914405" y="1381472"/>
            <a:ext cx="108328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 dirty="0">
                <a:solidFill>
                  <a:srgbClr val="0070C0"/>
                </a:solidFill>
              </a:rPr>
              <a:t>first, second, third, fourth, fifth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ask and answer about dates, using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When's Christmas Day?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        - It's on December twenty-fifth.</a:t>
            </a: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B1939B-FD6D-9285-E201-6F621821C1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"/>
          <a:stretch/>
        </p:blipFill>
        <p:spPr>
          <a:xfrm>
            <a:off x="4773559" y="432089"/>
            <a:ext cx="7418441" cy="1747759"/>
          </a:xfrm>
          <a:prstGeom prst="rect">
            <a:avLst/>
          </a:prstGeom>
        </p:spPr>
      </p:pic>
      <p:pic>
        <p:nvPicPr>
          <p:cNvPr id="7" name="CD1 TRACK 36">
            <a:hlinkClick r:id="" action="ppaction://media"/>
            <a:extLst>
              <a:ext uri="{FF2B5EF4-FFF2-40B4-BE49-F238E27FC236}">
                <a16:creationId xmlns:a16="http://schemas.microsoft.com/office/drawing/2014/main" id="{1F894B00-DE88-D825-5182-6A7CB6A930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3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1773448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A746A9-5F70-7C4E-4074-DD22EA46FE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369"/>
            <a:ext cx="4432528" cy="571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62EF61-E563-C1AB-E849-0A037FB326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601" y="2385498"/>
            <a:ext cx="5804198" cy="413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97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B3F39C-DB39-1871-8E07-F902EB4025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01" y="767243"/>
            <a:ext cx="8608267" cy="57388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737B7B-6CDA-AED0-5AA8-F03A36D8180D}"/>
              </a:ext>
            </a:extLst>
          </p:cNvPr>
          <p:cNvSpPr txBox="1"/>
          <p:nvPr/>
        </p:nvSpPr>
        <p:spPr>
          <a:xfrm>
            <a:off x="3799033" y="4201432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7460EC-B9E1-D368-D438-EC1D483C8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579" y="1551369"/>
            <a:ext cx="6998356" cy="4873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4CE40B-1140-BAC3-23B8-892B2DC93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362"/>
            <a:ext cx="5321573" cy="6096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70E426-3683-4EE2-64BE-9674BE6A84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067" y="468988"/>
            <a:ext cx="3277476" cy="6771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45D517-A3C9-0A1B-B831-86DC9E7393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626" y="941738"/>
            <a:ext cx="2755884" cy="770841"/>
          </a:xfrm>
          <a:prstGeom prst="rect">
            <a:avLst/>
          </a:prstGeom>
        </p:spPr>
      </p:pic>
      <p:pic>
        <p:nvPicPr>
          <p:cNvPr id="12" name="TL MẪU CÂU">
            <a:hlinkClick r:id="" action="ppaction://media"/>
            <a:extLst>
              <a:ext uri="{FF2B5EF4-FFF2-40B4-BE49-F238E27FC236}">
                <a16:creationId xmlns:a16="http://schemas.microsoft.com/office/drawing/2014/main" id="{40E93949-18F3-442E-F531-ACCDBDC35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87357" y="1275128"/>
            <a:ext cx="406400" cy="406400"/>
          </a:xfrm>
          <a:prstGeom prst="rect">
            <a:avLst/>
          </a:prstGeom>
        </p:spPr>
      </p:pic>
      <p:pic>
        <p:nvPicPr>
          <p:cNvPr id="13" name="MẪU CÂU">
            <a:hlinkClick r:id="" action="ppaction://media"/>
            <a:extLst>
              <a:ext uri="{FF2B5EF4-FFF2-40B4-BE49-F238E27FC236}">
                <a16:creationId xmlns:a16="http://schemas.microsoft.com/office/drawing/2014/main" id="{327E4B19-7325-233F-C6BD-FA85B98464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20347" y="4063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054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0538" y="2098677"/>
            <a:ext cx="3921756" cy="437915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1265324" y="1068261"/>
            <a:ext cx="4398745" cy="587511"/>
            <a:chOff x="6487427" y="1549038"/>
            <a:chExt cx="4398745" cy="587511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When's Christmas Day?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3EF79C-7811-F417-DD45-CFBADFF0D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362"/>
            <a:ext cx="5321573" cy="6096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23BC4-D11C-7A7E-5E08-26C8EA9FA5FF}"/>
              </a:ext>
            </a:extLst>
          </p:cNvPr>
          <p:cNvGrpSpPr/>
          <p:nvPr/>
        </p:nvGrpSpPr>
        <p:grpSpPr>
          <a:xfrm>
            <a:off x="7198093" y="1152797"/>
            <a:ext cx="4533499" cy="587511"/>
            <a:chOff x="6487427" y="1549038"/>
            <a:chExt cx="4533499" cy="58751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17B30EE-B3CD-6413-5B9C-00B33F3E1CED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4CDF5E-7541-927C-DB11-CB7D3B21D24B}"/>
                </a:ext>
              </a:extLst>
            </p:cNvPr>
            <p:cNvSpPr txBox="1"/>
            <p:nvPr/>
          </p:nvSpPr>
          <p:spPr>
            <a:xfrm>
              <a:off x="6487427" y="1559465"/>
              <a:ext cx="453349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on December twenty-fifth.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39532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300</Words>
  <Application>Microsoft Office PowerPoint</Application>
  <PresentationFormat>Widescreen</PresentationFormat>
  <Paragraphs>92</Paragraphs>
  <Slides>28</Slides>
  <Notes>24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50</cp:revision>
  <dcterms:created xsi:type="dcterms:W3CDTF">2023-01-31T08:21:18Z</dcterms:created>
  <dcterms:modified xsi:type="dcterms:W3CDTF">2024-06-02T02:45:15Z</dcterms:modified>
</cp:coreProperties>
</file>