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0" r:id="rId2"/>
    <p:sldId id="304" r:id="rId3"/>
    <p:sldId id="302" r:id="rId4"/>
    <p:sldId id="292" r:id="rId5"/>
    <p:sldId id="360" r:id="rId6"/>
    <p:sldId id="334" r:id="rId7"/>
    <p:sldId id="306" r:id="rId8"/>
    <p:sldId id="369" r:id="rId9"/>
    <p:sldId id="355" r:id="rId10"/>
    <p:sldId id="371" r:id="rId11"/>
    <p:sldId id="356" r:id="rId12"/>
    <p:sldId id="357" r:id="rId13"/>
    <p:sldId id="373" r:id="rId14"/>
    <p:sldId id="372" r:id="rId15"/>
    <p:sldId id="378" r:id="rId16"/>
    <p:sldId id="337" r:id="rId17"/>
    <p:sldId id="358" r:id="rId18"/>
    <p:sldId id="367" r:id="rId19"/>
    <p:sldId id="379" r:id="rId20"/>
    <p:sldId id="366" r:id="rId21"/>
    <p:sldId id="365" r:id="rId22"/>
    <p:sldId id="380" r:id="rId23"/>
    <p:sldId id="381" r:id="rId24"/>
    <p:sldId id="382" r:id="rId25"/>
    <p:sldId id="338" r:id="rId26"/>
    <p:sldId id="359" r:id="rId27"/>
    <p:sldId id="331" r:id="rId28"/>
    <p:sldId id="368" r:id="rId29"/>
    <p:sldId id="295" r:id="rId30"/>
    <p:sldId id="370" r:id="rId31"/>
    <p:sldId id="34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61E"/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1" autoAdjust="0"/>
    <p:restoredTop sz="94657"/>
  </p:normalViewPr>
  <p:slideViewPr>
    <p:cSldViewPr snapToGrid="0">
      <p:cViewPr varScale="1">
        <p:scale>
          <a:sx n="69" d="100"/>
          <a:sy n="69" d="100"/>
        </p:scale>
        <p:origin x="46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on square 1,2,3 to show answer. Let students practice in big groups then call some to stand up and practice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3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tiếng</a:t>
            </a:r>
            <a:r>
              <a:rPr lang="en-GB" dirty="0"/>
              <a:t> Anh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phát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từ</a:t>
            </a:r>
            <a:endParaRPr lang="en-GB" dirty="0"/>
          </a:p>
          <a:p>
            <a:r>
              <a:rPr lang="en-GB" dirty="0" err="1"/>
              <a:t>Khai</a:t>
            </a:r>
            <a:r>
              <a:rPr lang="en-GB" dirty="0"/>
              <a:t> </a:t>
            </a:r>
            <a:r>
              <a:rPr lang="en-GB" dirty="0" err="1"/>
              <a:t>thác</a:t>
            </a:r>
            <a:r>
              <a:rPr lang="en-GB" dirty="0"/>
              <a:t> </a:t>
            </a:r>
            <a:r>
              <a:rPr lang="en-GB" dirty="0" err="1"/>
              <a:t>nghĩa</a:t>
            </a:r>
            <a:r>
              <a:rPr lang="en-GB" dirty="0"/>
              <a:t> </a:t>
            </a:r>
            <a:r>
              <a:rPr lang="en-GB" dirty="0" err="1"/>
              <a:t>bằng</a:t>
            </a:r>
            <a:r>
              <a:rPr lang="en-GB" dirty="0"/>
              <a:t> </a:t>
            </a:r>
            <a:r>
              <a:rPr lang="en-GB" dirty="0" err="1"/>
              <a:t>tranh</a:t>
            </a:r>
            <a:r>
              <a:rPr lang="en-GB" dirty="0"/>
              <a:t>, </a:t>
            </a:r>
            <a:r>
              <a:rPr lang="en-GB" dirty="0" err="1"/>
              <a:t>cuối</a:t>
            </a:r>
            <a:r>
              <a:rPr lang="en-GB" dirty="0"/>
              <a:t> </a:t>
            </a:r>
            <a:r>
              <a:rPr lang="en-GB" dirty="0" err="1"/>
              <a:t>cùng</a:t>
            </a:r>
            <a:r>
              <a:rPr lang="en-GB" dirty="0"/>
              <a:t> </a:t>
            </a:r>
            <a:r>
              <a:rPr lang="en-GB" dirty="0" err="1"/>
              <a:t>mới</a:t>
            </a:r>
            <a:r>
              <a:rPr lang="en-GB" dirty="0"/>
              <a:t> </a:t>
            </a:r>
            <a:r>
              <a:rPr lang="en-GB" dirty="0" err="1"/>
              <a:t>giải</a:t>
            </a:r>
            <a:r>
              <a:rPr lang="en-GB" dirty="0"/>
              <a:t> </a:t>
            </a:r>
            <a:r>
              <a:rPr lang="en-GB" dirty="0" err="1"/>
              <a:t>thích</a:t>
            </a:r>
            <a:r>
              <a:rPr lang="en-GB" dirty="0"/>
              <a:t> </a:t>
            </a:r>
            <a:r>
              <a:rPr lang="en-GB" dirty="0" err="1"/>
              <a:t>phiên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nghĩa</a:t>
            </a:r>
            <a:r>
              <a:rPr lang="en-GB" dirty="0"/>
              <a:t> </a:t>
            </a:r>
            <a:r>
              <a:rPr lang="en-GB" dirty="0" err="1"/>
              <a:t>bằng</a:t>
            </a:r>
            <a:r>
              <a:rPr lang="en-GB" dirty="0"/>
              <a:t> </a:t>
            </a:r>
            <a:r>
              <a:rPr lang="en-GB" dirty="0" err="1"/>
              <a:t>tiếng</a:t>
            </a:r>
            <a:r>
              <a:rPr lang="en-GB" dirty="0"/>
              <a:t> </a:t>
            </a:r>
            <a:r>
              <a:rPr lang="en-GB" dirty="0" err="1"/>
              <a:t>Việt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con </a:t>
            </a:r>
            <a:r>
              <a:rPr lang="en-GB" dirty="0" err="1"/>
              <a:t>vật</a:t>
            </a:r>
            <a:r>
              <a:rPr lang="en-GB" dirty="0"/>
              <a:t> a-</a:t>
            </a:r>
            <a:r>
              <a:rPr lang="en-GB" dirty="0" err="1"/>
              <a:t>không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thanh</a:t>
            </a:r>
            <a:endParaRPr lang="en-GB" dirty="0"/>
          </a:p>
          <a:p>
            <a:r>
              <a:rPr lang="en-GB" dirty="0"/>
              <a:t>HS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thể</a:t>
            </a:r>
            <a:r>
              <a:rPr lang="en-GB" dirty="0"/>
              <a:t>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bất</a:t>
            </a:r>
            <a:r>
              <a:rPr lang="en-GB" dirty="0"/>
              <a:t> </a:t>
            </a:r>
            <a:r>
              <a:rPr lang="en-GB" dirty="0" err="1"/>
              <a:t>kì</a:t>
            </a:r>
            <a:r>
              <a:rPr lang="en-GB" dirty="0"/>
              <a:t> con </a:t>
            </a:r>
            <a:r>
              <a:rPr lang="en-GB" dirty="0" err="1"/>
              <a:t>vật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thanh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vựng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5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ấn</a:t>
            </a:r>
            <a:r>
              <a:rPr lang="en-GB" dirty="0"/>
              <a:t> enter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chạy</a:t>
            </a:r>
            <a:r>
              <a:rPr lang="en-GB" dirty="0"/>
              <a:t> </a:t>
            </a:r>
            <a:r>
              <a:rPr lang="en-GB" dirty="0" err="1"/>
              <a:t>hiệu</a:t>
            </a:r>
            <a:r>
              <a:rPr lang="en-GB" dirty="0"/>
              <a:t> </a:t>
            </a:r>
            <a:r>
              <a:rPr lang="en-GB" dirty="0" err="1"/>
              <a:t>ứng</a:t>
            </a:r>
            <a:r>
              <a:rPr lang="en-GB" dirty="0"/>
              <a:t>, HS </a:t>
            </a:r>
            <a:r>
              <a:rPr lang="en-GB" dirty="0" err="1"/>
              <a:t>nói</a:t>
            </a:r>
            <a:r>
              <a:rPr lang="en-GB" dirty="0"/>
              <a:t> to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tranh</a:t>
            </a:r>
            <a:r>
              <a:rPr lang="en-GB" dirty="0"/>
              <a:t>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chứa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tương</a:t>
            </a:r>
            <a:r>
              <a:rPr lang="en-GB" dirty="0"/>
              <a:t> </a:t>
            </a:r>
            <a:r>
              <a:rPr lang="en-GB" dirty="0" err="1"/>
              <a:t>ứng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6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giới</a:t>
            </a:r>
            <a:r>
              <a:rPr lang="en-GB" dirty="0"/>
              <a:t> </a:t>
            </a:r>
            <a:r>
              <a:rPr lang="en-GB" dirty="0" err="1"/>
              <a:t>thiệu</a:t>
            </a:r>
            <a:r>
              <a:rPr lang="en-GB" dirty="0"/>
              <a:t> </a:t>
            </a:r>
            <a:r>
              <a:rPr lang="en-GB" dirty="0" err="1"/>
              <a:t>tranh</a:t>
            </a:r>
            <a:r>
              <a:rPr lang="en-GB" dirty="0"/>
              <a:t>, HS </a:t>
            </a:r>
            <a:r>
              <a:rPr lang="en-GB" dirty="0" err="1"/>
              <a:t>điền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còn</a:t>
            </a:r>
            <a:r>
              <a:rPr lang="en-GB" dirty="0"/>
              <a:t> </a:t>
            </a:r>
            <a:r>
              <a:rPr lang="en-GB" dirty="0" err="1" smtClean="0"/>
              <a:t>thiếu</a:t>
            </a:r>
            <a:endParaRPr lang="en-GB" dirty="0" smtClean="0"/>
          </a:p>
          <a:p>
            <a:r>
              <a:rPr lang="en-US" dirty="0" smtClean="0"/>
              <a:t>Step 1: open the pictures one by one and let student say what it is.</a:t>
            </a:r>
          </a:p>
          <a:p>
            <a:r>
              <a:rPr lang="en-US" dirty="0" smtClean="0"/>
              <a:t>Step 2: Show the first answer </a:t>
            </a:r>
            <a:r>
              <a:rPr lang="en-US" dirty="0" err="1" smtClean="0"/>
              <a:t>ans</a:t>
            </a:r>
            <a:r>
              <a:rPr lang="en-US" dirty="0" smtClean="0"/>
              <a:t> an example. Then give </a:t>
            </a:r>
            <a:r>
              <a:rPr lang="en-US" dirty="0" err="1" smtClean="0"/>
              <a:t>sts</a:t>
            </a:r>
            <a:r>
              <a:rPr lang="en-US" dirty="0" smtClean="0"/>
              <a:t> sometimes to finish their answer</a:t>
            </a:r>
          </a:p>
          <a:p>
            <a:r>
              <a:rPr lang="en-US" dirty="0" smtClean="0"/>
              <a:t>Step 3: ask for a volunteer, then let him/her say the answer. Ask the person to spell the word (if he/she can)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8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Câu</a:t>
            </a:r>
            <a:r>
              <a:rPr lang="en-GB" dirty="0"/>
              <a:t> 1 </a:t>
            </a:r>
            <a:r>
              <a:rPr lang="en-GB" dirty="0" err="1"/>
              <a:t>là</a:t>
            </a:r>
            <a:r>
              <a:rPr lang="en-GB" dirty="0"/>
              <a:t> </a:t>
            </a:r>
            <a:r>
              <a:rPr lang="en-GB" dirty="0" err="1"/>
              <a:t>ví</a:t>
            </a:r>
            <a:r>
              <a:rPr lang="en-GB" dirty="0"/>
              <a:t> </a:t>
            </a:r>
            <a:r>
              <a:rPr lang="en-GB" dirty="0" err="1"/>
              <a:t>dụ</a:t>
            </a:r>
            <a:r>
              <a:rPr lang="en-GB" dirty="0"/>
              <a:t>. HS </a:t>
            </a:r>
            <a:r>
              <a:rPr lang="en-GB" dirty="0" err="1"/>
              <a:t>khoanh</a:t>
            </a:r>
            <a:r>
              <a:rPr lang="en-GB" dirty="0"/>
              <a:t> </a:t>
            </a:r>
            <a:r>
              <a:rPr lang="en-GB" dirty="0" err="1"/>
              <a:t>đáp</a:t>
            </a:r>
            <a:r>
              <a:rPr lang="en-GB" dirty="0"/>
              <a:t> </a:t>
            </a:r>
            <a:r>
              <a:rPr lang="en-GB" dirty="0" err="1"/>
              <a:t>án</a:t>
            </a:r>
            <a:r>
              <a:rPr lang="en-GB" dirty="0"/>
              <a:t> </a:t>
            </a:r>
            <a:r>
              <a:rPr lang="en-GB" dirty="0" err="1"/>
              <a:t>trước</a:t>
            </a:r>
            <a:r>
              <a:rPr lang="en-GB" dirty="0"/>
              <a:t> </a:t>
            </a:r>
            <a:r>
              <a:rPr lang="en-GB" dirty="0" err="1"/>
              <a:t>rồi</a:t>
            </a:r>
            <a:r>
              <a:rPr lang="en-GB" dirty="0"/>
              <a:t> </a:t>
            </a:r>
            <a:r>
              <a:rPr lang="en-GB" dirty="0" err="1"/>
              <a:t>viết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chỗ</a:t>
            </a:r>
            <a:r>
              <a:rPr lang="en-GB" dirty="0"/>
              <a:t> </a:t>
            </a:r>
            <a:r>
              <a:rPr lang="en-GB" dirty="0" err="1"/>
              <a:t>trống</a:t>
            </a:r>
            <a:r>
              <a:rPr lang="en-GB" dirty="0"/>
              <a:t> </a:t>
            </a:r>
            <a:r>
              <a:rPr lang="en-GB" dirty="0" err="1"/>
              <a:t>sau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26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Giơi</a:t>
            </a:r>
            <a:r>
              <a:rPr lang="en-GB" dirty="0"/>
              <a:t> </a:t>
            </a:r>
            <a:r>
              <a:rPr lang="en-GB" dirty="0" err="1"/>
              <a:t>thiệu</a:t>
            </a:r>
            <a:r>
              <a:rPr lang="en-GB" dirty="0"/>
              <a:t> </a:t>
            </a:r>
            <a:r>
              <a:rPr lang="en-GB" dirty="0" err="1"/>
              <a:t>nhân</a:t>
            </a:r>
            <a:r>
              <a:rPr lang="en-GB" dirty="0"/>
              <a:t> </a:t>
            </a:r>
            <a:r>
              <a:rPr lang="en-GB" dirty="0" err="1"/>
              <a:t>vật</a:t>
            </a:r>
            <a:endParaRPr lang="en-GB" dirty="0"/>
          </a:p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nội</a:t>
            </a:r>
            <a:r>
              <a:rPr lang="en-GB" dirty="0"/>
              <a:t> dung.</a:t>
            </a:r>
          </a:p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bóng</a:t>
            </a:r>
            <a:r>
              <a:rPr lang="en-GB" dirty="0"/>
              <a:t> </a:t>
            </a:r>
            <a:r>
              <a:rPr lang="en-GB" dirty="0" err="1"/>
              <a:t>nói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xuất</a:t>
            </a:r>
            <a:r>
              <a:rPr lang="en-GB" dirty="0"/>
              <a:t> </a:t>
            </a:r>
            <a:r>
              <a:rPr lang="en-GB" dirty="0" err="1"/>
              <a:t>hiện</a:t>
            </a:r>
            <a:r>
              <a:rPr lang="en-GB" dirty="0"/>
              <a:t> </a:t>
            </a:r>
            <a:r>
              <a:rPr lang="en-GB" dirty="0" err="1"/>
              <a:t>chữ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48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Devide</a:t>
            </a:r>
            <a:r>
              <a:rPr lang="en-US" dirty="0" smtClean="0"/>
              <a:t> </a:t>
            </a:r>
            <a:r>
              <a:rPr lang="en-US" dirty="0" err="1" smtClean="0"/>
              <a:t>sts</a:t>
            </a:r>
            <a:r>
              <a:rPr lang="en-US" dirty="0" smtClean="0"/>
              <a:t> into teams, explain the game and show the pictures one by one. Who knows the answer says " BINGO" will get the chance to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93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dirty="0" err="1" smtClean="0"/>
              <a:t>sts</a:t>
            </a:r>
            <a:r>
              <a:rPr lang="en-US" baseline="0" dirty="0" smtClean="0"/>
              <a:t> practice in pairs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57479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2: FAMILY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21.png"/><Relationship Id="rId18" Type="http://schemas.openxmlformats.org/officeDocument/2006/relationships/image" Target="../media/image28.svg"/><Relationship Id="rId26" Type="http://schemas.openxmlformats.org/officeDocument/2006/relationships/image" Target="../media/image36.svg"/><Relationship Id="rId3" Type="http://schemas.microsoft.com/office/2007/relationships/media" Target="../media/media5.mp3"/><Relationship Id="rId21" Type="http://schemas.openxmlformats.org/officeDocument/2006/relationships/image" Target="../media/image28.png"/><Relationship Id="rId34" Type="http://schemas.openxmlformats.org/officeDocument/2006/relationships/image" Target="../media/image44.svg"/><Relationship Id="rId7" Type="http://schemas.microsoft.com/office/2007/relationships/media" Target="../media/media7.mp3"/><Relationship Id="rId12" Type="http://schemas.openxmlformats.org/officeDocument/2006/relationships/image" Target="../media/image20.png"/><Relationship Id="rId17" Type="http://schemas.openxmlformats.org/officeDocument/2006/relationships/image" Target="../media/image26.png"/><Relationship Id="rId25" Type="http://schemas.openxmlformats.org/officeDocument/2006/relationships/image" Target="../media/image30.png"/><Relationship Id="rId33" Type="http://schemas.openxmlformats.org/officeDocument/2006/relationships/image" Target="../media/image34.png"/><Relationship Id="rId2" Type="http://schemas.openxmlformats.org/officeDocument/2006/relationships/audio" Target="../media/media4.mp3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29" Type="http://schemas.openxmlformats.org/officeDocument/2006/relationships/image" Target="../media/image32.png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19.png"/><Relationship Id="rId24" Type="http://schemas.openxmlformats.org/officeDocument/2006/relationships/image" Target="../media/image34.svg"/><Relationship Id="rId32" Type="http://schemas.openxmlformats.org/officeDocument/2006/relationships/image" Target="../media/image42.svg"/><Relationship Id="rId37" Type="http://schemas.openxmlformats.org/officeDocument/2006/relationships/image" Target="../media/image14.png"/><Relationship Id="rId5" Type="http://schemas.microsoft.com/office/2007/relationships/media" Target="../media/media6.mp3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28" Type="http://schemas.openxmlformats.org/officeDocument/2006/relationships/image" Target="../media/image38.svg"/><Relationship Id="rId36" Type="http://schemas.openxmlformats.org/officeDocument/2006/relationships/image" Target="../media/image46.sv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27.png"/><Relationship Id="rId31" Type="http://schemas.openxmlformats.org/officeDocument/2006/relationships/image" Target="../media/image33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2.png"/><Relationship Id="rId22" Type="http://schemas.openxmlformats.org/officeDocument/2006/relationships/image" Target="../media/image32.svg"/><Relationship Id="rId27" Type="http://schemas.openxmlformats.org/officeDocument/2006/relationships/image" Target="../media/image31.png"/><Relationship Id="rId30" Type="http://schemas.openxmlformats.org/officeDocument/2006/relationships/image" Target="../media/image40.svg"/><Relationship Id="rId35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eduhome.com.vn/DHALesson?idGrade=3&amp;idSubject=1&amp;idSeries=119&amp;idTheme=1068&amp;IdLevel=2&amp;idThemeServer=7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5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6.em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8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eduhome.com.vn/DHALesson?idGrade=3&amp;idSubject=1&amp;idSeries=119&amp;idTheme=1068&amp;IdLevel=2&amp;idThemeServer=7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0.png"/><Relationship Id="rId5" Type="http://schemas.microsoft.com/office/2007/relationships/media" Target="../media/media3.mp3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19.svg"/><Relationship Id="rId18" Type="http://schemas.openxmlformats.org/officeDocument/2006/relationships/image" Target="../media/image23.png"/><Relationship Id="rId3" Type="http://schemas.microsoft.com/office/2007/relationships/media" Target="../media/media5.mp3"/><Relationship Id="rId7" Type="http://schemas.microsoft.com/office/2007/relationships/media" Target="../media/media7.mp3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audio" Target="../media/media4.mp3"/><Relationship Id="rId16" Type="http://schemas.openxmlformats.org/officeDocument/2006/relationships/image" Target="../media/image21.png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14.png"/><Relationship Id="rId5" Type="http://schemas.microsoft.com/office/2007/relationships/media" Target="../media/media6.mp3"/><Relationship Id="rId15" Type="http://schemas.openxmlformats.org/officeDocument/2006/relationships/image" Target="../media/image20.png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8" y="360218"/>
            <a:ext cx="9746673" cy="6082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99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DE4AD9B-A4C8-AB9A-89C3-078DC1EE894A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read. Then listen and point to the right picture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5A04B-36BB-C51C-C5DA-2CCEF5719D3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5974" y="2651198"/>
            <a:ext cx="2472105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F37A2C-4AA2-C145-2A15-897919F7860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578" y="2651198"/>
            <a:ext cx="2492593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17EB40-2665-F54B-CE33-5388802DD3BD}"/>
              </a:ext>
            </a:extLst>
          </p:cNvPr>
          <p:cNvSpPr txBox="1"/>
          <p:nvPr/>
        </p:nvSpPr>
        <p:spPr>
          <a:xfrm>
            <a:off x="1536491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father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EA2E5-80D3-4FC8-B9E3-C1601F9996AA}"/>
              </a:ext>
            </a:extLst>
          </p:cNvPr>
          <p:cNvSpPr txBox="1"/>
          <p:nvPr/>
        </p:nvSpPr>
        <p:spPr>
          <a:xfrm>
            <a:off x="4183117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mother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334038-5B47-05DE-55F6-4423835062F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3882" y="2651198"/>
            <a:ext cx="2434412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FAE895-3C7A-F69C-83A1-239AB7DA47ED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4098" y="2651198"/>
            <a:ext cx="2398311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9DCCFD-F7DF-17DA-1D77-CED79D2CD1DC}"/>
              </a:ext>
            </a:extLst>
          </p:cNvPr>
          <p:cNvSpPr txBox="1"/>
          <p:nvPr/>
        </p:nvSpPr>
        <p:spPr>
          <a:xfrm>
            <a:off x="6829743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brother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BEF5E1-446D-4AD0-CA5E-CA1635E2A2F2}"/>
              </a:ext>
            </a:extLst>
          </p:cNvPr>
          <p:cNvSpPr txBox="1"/>
          <p:nvPr/>
        </p:nvSpPr>
        <p:spPr>
          <a:xfrm>
            <a:off x="9476369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sister </a:t>
            </a:r>
          </a:p>
        </p:txBody>
      </p:sp>
      <p:pic>
        <p:nvPicPr>
          <p:cNvPr id="13" name="Graphic 12" descr="Owl">
            <a:extLst>
              <a:ext uri="{FF2B5EF4-FFF2-40B4-BE49-F238E27FC236}">
                <a16:creationId xmlns:a16="http://schemas.microsoft.com/office/drawing/2014/main" id="{E5A4E1B8-DB4C-84C3-24B5-5407C010F66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3180" y="1251123"/>
            <a:ext cx="795796" cy="795796"/>
          </a:xfrm>
          <a:prstGeom prst="rect">
            <a:avLst/>
          </a:prstGeom>
        </p:spPr>
      </p:pic>
      <p:pic>
        <p:nvPicPr>
          <p:cNvPr id="15" name="Graphic 14" descr="Elephant">
            <a:extLst>
              <a:ext uri="{FF2B5EF4-FFF2-40B4-BE49-F238E27FC236}">
                <a16:creationId xmlns:a16="http://schemas.microsoft.com/office/drawing/2014/main" id="{C6750B0E-28AA-0821-3248-B002F544B17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383427" y="1251123"/>
            <a:ext cx="795796" cy="795796"/>
          </a:xfrm>
          <a:prstGeom prst="rect">
            <a:avLst/>
          </a:prstGeom>
        </p:spPr>
      </p:pic>
      <p:pic>
        <p:nvPicPr>
          <p:cNvPr id="17" name="Graphic 16" descr="Panda">
            <a:extLst>
              <a:ext uri="{FF2B5EF4-FFF2-40B4-BE49-F238E27FC236}">
                <a16:creationId xmlns:a16="http://schemas.microsoft.com/office/drawing/2014/main" id="{2BA735B7-49A9-DF52-DB93-F87CF383FC1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83674" y="1251123"/>
            <a:ext cx="795796" cy="795796"/>
          </a:xfrm>
          <a:prstGeom prst="rect">
            <a:avLst/>
          </a:prstGeom>
        </p:spPr>
      </p:pic>
      <p:pic>
        <p:nvPicPr>
          <p:cNvPr id="19" name="Graphic 18" descr="Crab">
            <a:extLst>
              <a:ext uri="{FF2B5EF4-FFF2-40B4-BE49-F238E27FC236}">
                <a16:creationId xmlns:a16="http://schemas.microsoft.com/office/drawing/2014/main" id="{F8C441A2-C90D-CAC4-C970-ABB4439975D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583921" y="1251123"/>
            <a:ext cx="795796" cy="795796"/>
          </a:xfrm>
          <a:prstGeom prst="rect">
            <a:avLst/>
          </a:prstGeom>
        </p:spPr>
      </p:pic>
      <p:pic>
        <p:nvPicPr>
          <p:cNvPr id="21" name="Graphic 20" descr="Unicorn">
            <a:extLst>
              <a:ext uri="{FF2B5EF4-FFF2-40B4-BE49-F238E27FC236}">
                <a16:creationId xmlns:a16="http://schemas.microsoft.com/office/drawing/2014/main" id="{7E275F46-83C0-4611-88E6-6F13642CF52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684168" y="1251123"/>
            <a:ext cx="795796" cy="795796"/>
          </a:xfrm>
          <a:prstGeom prst="rect">
            <a:avLst/>
          </a:prstGeom>
        </p:spPr>
      </p:pic>
      <p:pic>
        <p:nvPicPr>
          <p:cNvPr id="23" name="Graphic 22" descr="Turtle">
            <a:extLst>
              <a:ext uri="{FF2B5EF4-FFF2-40B4-BE49-F238E27FC236}">
                <a16:creationId xmlns:a16="http://schemas.microsoft.com/office/drawing/2014/main" id="{6543300C-579B-A83E-294F-65311EED13D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784415" y="1251123"/>
            <a:ext cx="795796" cy="795796"/>
          </a:xfrm>
          <a:prstGeom prst="rect">
            <a:avLst/>
          </a:prstGeom>
        </p:spPr>
      </p:pic>
      <p:pic>
        <p:nvPicPr>
          <p:cNvPr id="25" name="Graphic 24" descr="Cat">
            <a:extLst>
              <a:ext uri="{FF2B5EF4-FFF2-40B4-BE49-F238E27FC236}">
                <a16:creationId xmlns:a16="http://schemas.microsoft.com/office/drawing/2014/main" id="{D5C19ECF-2C12-2784-1BB7-A3B7903DDEDE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884662" y="1251123"/>
            <a:ext cx="795796" cy="795796"/>
          </a:xfrm>
          <a:prstGeom prst="rect">
            <a:avLst/>
          </a:prstGeom>
        </p:spPr>
      </p:pic>
      <p:pic>
        <p:nvPicPr>
          <p:cNvPr id="27" name="Graphic 26" descr="Dog">
            <a:extLst>
              <a:ext uri="{FF2B5EF4-FFF2-40B4-BE49-F238E27FC236}">
                <a16:creationId xmlns:a16="http://schemas.microsoft.com/office/drawing/2014/main" id="{D87FA2B6-3EC3-7554-73A1-AF89E892BDB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984909" y="1251123"/>
            <a:ext cx="795796" cy="795796"/>
          </a:xfrm>
          <a:prstGeom prst="rect">
            <a:avLst/>
          </a:prstGeom>
        </p:spPr>
      </p:pic>
      <p:pic>
        <p:nvPicPr>
          <p:cNvPr id="29" name="Graphic 28" descr="Sheep">
            <a:extLst>
              <a:ext uri="{FF2B5EF4-FFF2-40B4-BE49-F238E27FC236}">
                <a16:creationId xmlns:a16="http://schemas.microsoft.com/office/drawing/2014/main" id="{64C1FB49-C797-E717-BD06-FFC1934E275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085156" y="1251123"/>
            <a:ext cx="795796" cy="795796"/>
          </a:xfrm>
          <a:prstGeom prst="rect">
            <a:avLst/>
          </a:prstGeom>
        </p:spPr>
      </p:pic>
      <p:pic>
        <p:nvPicPr>
          <p:cNvPr id="31" name="Graphic 30" descr="Rabbit">
            <a:extLst>
              <a:ext uri="{FF2B5EF4-FFF2-40B4-BE49-F238E27FC236}">
                <a16:creationId xmlns:a16="http://schemas.microsoft.com/office/drawing/2014/main" id="{8CDB412A-12C0-096C-09E9-142DDBB2D125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0185403" y="1251123"/>
            <a:ext cx="795796" cy="795796"/>
          </a:xfrm>
          <a:prstGeom prst="rect">
            <a:avLst/>
          </a:prstGeom>
        </p:spPr>
      </p:pic>
      <p:pic>
        <p:nvPicPr>
          <p:cNvPr id="33" name="Graphic 32" descr="Peacock">
            <a:extLst>
              <a:ext uri="{FF2B5EF4-FFF2-40B4-BE49-F238E27FC236}">
                <a16:creationId xmlns:a16="http://schemas.microsoft.com/office/drawing/2014/main" id="{FF9F55C2-0C9A-543C-AD51-06AD1783879E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285645" y="1251123"/>
            <a:ext cx="795796" cy="795796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04830A07-97EE-B94C-DCE1-18186151C97D}"/>
              </a:ext>
            </a:extLst>
          </p:cNvPr>
          <p:cNvSpPr/>
          <p:nvPr/>
        </p:nvSpPr>
        <p:spPr>
          <a:xfrm>
            <a:off x="49962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95147D8-0DC4-6DF6-3E87-A2C7FE756388}"/>
              </a:ext>
            </a:extLst>
          </p:cNvPr>
          <p:cNvSpPr/>
          <p:nvPr/>
        </p:nvSpPr>
        <p:spPr>
          <a:xfrm>
            <a:off x="159488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40EBB3D-7FBE-D915-E26B-43C1006CA832}"/>
              </a:ext>
            </a:extLst>
          </p:cNvPr>
          <p:cNvSpPr/>
          <p:nvPr/>
        </p:nvSpPr>
        <p:spPr>
          <a:xfrm>
            <a:off x="269015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0DBFAEC-3535-2837-323D-8C2A5D47C81E}"/>
              </a:ext>
            </a:extLst>
          </p:cNvPr>
          <p:cNvSpPr/>
          <p:nvPr/>
        </p:nvSpPr>
        <p:spPr>
          <a:xfrm>
            <a:off x="378541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d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1DE3D18-4159-ACE5-D84E-7EDA9FCD90F0}"/>
              </a:ext>
            </a:extLst>
          </p:cNvPr>
          <p:cNvSpPr/>
          <p:nvPr/>
        </p:nvSpPr>
        <p:spPr>
          <a:xfrm>
            <a:off x="488068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EDC39A3-0D77-ABD1-74A3-B17DE9F179A9}"/>
              </a:ext>
            </a:extLst>
          </p:cNvPr>
          <p:cNvSpPr/>
          <p:nvPr/>
        </p:nvSpPr>
        <p:spPr>
          <a:xfrm>
            <a:off x="597594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f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AB4AF24-DD1B-792B-398C-1DD415A60712}"/>
              </a:ext>
            </a:extLst>
          </p:cNvPr>
          <p:cNvSpPr/>
          <p:nvPr/>
        </p:nvSpPr>
        <p:spPr>
          <a:xfrm>
            <a:off x="707121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g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854E8B0-20D7-6E00-04A2-70D906D6E818}"/>
              </a:ext>
            </a:extLst>
          </p:cNvPr>
          <p:cNvSpPr/>
          <p:nvPr/>
        </p:nvSpPr>
        <p:spPr>
          <a:xfrm>
            <a:off x="816647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h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DEAD4A2-EF99-F39F-3333-1A9412392F05}"/>
              </a:ext>
            </a:extLst>
          </p:cNvPr>
          <p:cNvSpPr/>
          <p:nvPr/>
        </p:nvSpPr>
        <p:spPr>
          <a:xfrm>
            <a:off x="926174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B0F0"/>
                </a:solidFill>
              </a:rPr>
              <a:t>i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064CD95-EA4E-F506-27E4-1B2C92ECE3F0}"/>
              </a:ext>
            </a:extLst>
          </p:cNvPr>
          <p:cNvSpPr/>
          <p:nvPr/>
        </p:nvSpPr>
        <p:spPr>
          <a:xfrm>
            <a:off x="1035700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j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1E1FA1A-D923-0B29-4A57-57E7CB720A38}"/>
              </a:ext>
            </a:extLst>
          </p:cNvPr>
          <p:cNvSpPr/>
          <p:nvPr/>
        </p:nvSpPr>
        <p:spPr>
          <a:xfrm>
            <a:off x="11452267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k</a:t>
            </a:r>
          </a:p>
        </p:txBody>
      </p:sp>
      <p:pic>
        <p:nvPicPr>
          <p:cNvPr id="45" name="father">
            <a:hlinkClick r:id="" action="ppaction://media"/>
            <a:extLst>
              <a:ext uri="{FF2B5EF4-FFF2-40B4-BE49-F238E27FC236}">
                <a16:creationId xmlns:a16="http://schemas.microsoft.com/office/drawing/2014/main" id="{D6B61AD5-19C5-D3B8-1C7D-0AAAC061D5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6" name="mother">
            <a:hlinkClick r:id="" action="ppaction://media"/>
            <a:extLst>
              <a:ext uri="{FF2B5EF4-FFF2-40B4-BE49-F238E27FC236}">
                <a16:creationId xmlns:a16="http://schemas.microsoft.com/office/drawing/2014/main" id="{D56F5879-2A25-EE19-353E-487557AACF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7" name="brother">
            <a:hlinkClick r:id="" action="ppaction://media"/>
            <a:extLst>
              <a:ext uri="{FF2B5EF4-FFF2-40B4-BE49-F238E27FC236}">
                <a16:creationId xmlns:a16="http://schemas.microsoft.com/office/drawing/2014/main" id="{18CFE742-5F54-0484-0543-40D9FABA578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8" name="sister">
            <a:hlinkClick r:id="" action="ppaction://media"/>
            <a:extLst>
              <a:ext uri="{FF2B5EF4-FFF2-40B4-BE49-F238E27FC236}">
                <a16:creationId xmlns:a16="http://schemas.microsoft.com/office/drawing/2014/main" id="{BA1CC5C6-22DE-0172-D8A4-242FFF56B80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9" name="brother">
            <a:hlinkClick r:id="" action="ppaction://media"/>
            <a:extLst>
              <a:ext uri="{FF2B5EF4-FFF2-40B4-BE49-F238E27FC236}">
                <a16:creationId xmlns:a16="http://schemas.microsoft.com/office/drawing/2014/main" id="{D137B478-96F7-E324-09DB-B67A6581DE1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0" name="brother">
            <a:hlinkClick r:id="" action="ppaction://media"/>
            <a:extLst>
              <a:ext uri="{FF2B5EF4-FFF2-40B4-BE49-F238E27FC236}">
                <a16:creationId xmlns:a16="http://schemas.microsoft.com/office/drawing/2014/main" id="{FD3FBE8E-E807-C07E-4FD6-01463171AE9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1" name="brother">
            <a:hlinkClick r:id="" action="ppaction://media"/>
            <a:extLst>
              <a:ext uri="{FF2B5EF4-FFF2-40B4-BE49-F238E27FC236}">
                <a16:creationId xmlns:a16="http://schemas.microsoft.com/office/drawing/2014/main" id="{14BC5147-261E-A439-0F1C-7167406A647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2" name="father">
            <a:hlinkClick r:id="" action="ppaction://media"/>
            <a:extLst>
              <a:ext uri="{FF2B5EF4-FFF2-40B4-BE49-F238E27FC236}">
                <a16:creationId xmlns:a16="http://schemas.microsoft.com/office/drawing/2014/main" id="{EF8D4DF5-8465-263F-629E-52CF1ABFD2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3" name="father">
            <a:hlinkClick r:id="" action="ppaction://media"/>
            <a:extLst>
              <a:ext uri="{FF2B5EF4-FFF2-40B4-BE49-F238E27FC236}">
                <a16:creationId xmlns:a16="http://schemas.microsoft.com/office/drawing/2014/main" id="{4A3F0F13-D732-803E-E1AA-09EE3E734B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4" name="mother">
            <a:hlinkClick r:id="" action="ppaction://media"/>
            <a:extLst>
              <a:ext uri="{FF2B5EF4-FFF2-40B4-BE49-F238E27FC236}">
                <a16:creationId xmlns:a16="http://schemas.microsoft.com/office/drawing/2014/main" id="{518F038F-D877-7291-D4DC-683CA1D216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5" name="sister">
            <a:hlinkClick r:id="" action="ppaction://media"/>
            <a:extLst>
              <a:ext uri="{FF2B5EF4-FFF2-40B4-BE49-F238E27FC236}">
                <a16:creationId xmlns:a16="http://schemas.microsoft.com/office/drawing/2014/main" id="{24851981-9532-1F51-D049-627B4AD01C8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547E787-3E1E-4E06-49F8-9E1CBC0678D6}"/>
              </a:ext>
            </a:extLst>
          </p:cNvPr>
          <p:cNvSpPr txBox="1"/>
          <p:nvPr/>
        </p:nvSpPr>
        <p:spPr>
          <a:xfrm>
            <a:off x="8166476" y="5995447"/>
            <a:ext cx="400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animals to play audios.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7B7D90-5D36-D3EF-F513-D2CC5B677FE7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 showWhenStopped="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 showWhenStopped="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 showWhenStopped="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8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44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148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139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1440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392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44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3" dur="148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3" dur="153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3" dur="153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148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the pictures and say the right number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8C8E86-B8D6-8D4F-E260-D84DF1AEAB60}"/>
              </a:ext>
            </a:extLst>
          </p:cNvPr>
          <p:cNvGrpSpPr/>
          <p:nvPr/>
        </p:nvGrpSpPr>
        <p:grpSpPr>
          <a:xfrm>
            <a:off x="141402" y="3544479"/>
            <a:ext cx="2450577" cy="2430151"/>
            <a:chOff x="141402" y="3544479"/>
            <a:chExt cx="2450577" cy="243015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CEC6349-C836-432D-50A4-DB4D9423D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779" y="3621955"/>
              <a:ext cx="2362200" cy="23526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F94A65-C98F-ED45-93C5-B5659463E88E}"/>
                </a:ext>
              </a:extLst>
            </p:cNvPr>
            <p:cNvSpPr/>
            <p:nvPr/>
          </p:nvSpPr>
          <p:spPr>
            <a:xfrm>
              <a:off x="141402" y="354447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4A0E62-465B-DEDD-3AB9-808B8F089490}"/>
              </a:ext>
            </a:extLst>
          </p:cNvPr>
          <p:cNvGrpSpPr/>
          <p:nvPr/>
        </p:nvGrpSpPr>
        <p:grpSpPr>
          <a:xfrm>
            <a:off x="2978478" y="1028699"/>
            <a:ext cx="2457450" cy="2314575"/>
            <a:chOff x="2978478" y="1028699"/>
            <a:chExt cx="2457450" cy="23145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9A66AC4-5E70-6A75-7CD2-2EA1ED635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8478" y="1028699"/>
              <a:ext cx="2457450" cy="23145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2FD0745-E0E4-9CC9-A690-2274287BDF03}"/>
                </a:ext>
              </a:extLst>
            </p:cNvPr>
            <p:cNvSpPr/>
            <p:nvPr/>
          </p:nvSpPr>
          <p:spPr>
            <a:xfrm>
              <a:off x="2978478" y="102869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0899E7-B1D0-313C-F41B-5C42DF4A761E}"/>
              </a:ext>
            </a:extLst>
          </p:cNvPr>
          <p:cNvGrpSpPr/>
          <p:nvPr/>
        </p:nvGrpSpPr>
        <p:grpSpPr>
          <a:xfrm>
            <a:off x="6923496" y="1006309"/>
            <a:ext cx="2438400" cy="2336965"/>
            <a:chOff x="6923496" y="1006309"/>
            <a:chExt cx="2438400" cy="23369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7A2E2CF-9F91-81DF-662D-85EB5D7FD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3496" y="1057275"/>
              <a:ext cx="2438400" cy="228599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2A5BFC9-014B-88A3-0268-FCE85B822895}"/>
                </a:ext>
              </a:extLst>
            </p:cNvPr>
            <p:cNvSpPr/>
            <p:nvPr/>
          </p:nvSpPr>
          <p:spPr>
            <a:xfrm>
              <a:off x="6923496" y="100630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40BE99-A076-FBDB-6C6F-0632EF779525}"/>
              </a:ext>
            </a:extLst>
          </p:cNvPr>
          <p:cNvGrpSpPr/>
          <p:nvPr/>
        </p:nvGrpSpPr>
        <p:grpSpPr>
          <a:xfrm>
            <a:off x="9485721" y="3621955"/>
            <a:ext cx="2476500" cy="2378796"/>
            <a:chOff x="9715500" y="3897099"/>
            <a:chExt cx="2476500" cy="237879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5AA06A-0BAA-2383-7FA0-7E04DCB7E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15500" y="3904171"/>
              <a:ext cx="2476500" cy="237172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EE8FF9-A562-1210-0831-CE1D6B4ABF16}"/>
                </a:ext>
              </a:extLst>
            </p:cNvPr>
            <p:cNvSpPr/>
            <p:nvPr/>
          </p:nvSpPr>
          <p:spPr>
            <a:xfrm>
              <a:off x="9715500" y="389709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4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B0E4AD6-BC61-9A7C-C60C-1A111337C1CD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father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DE0E561-5356-E2B5-2706-D9B72A9CC4EC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mother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2CAB500-42CA-F3E1-C496-3C19BB9CA7FD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brother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D0613B6-1BD5-16AD-1795-C4B2E6C781E4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sister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79F9636-32EC-D2BC-7241-A786924327E1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brother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45E899F-80D0-F3D8-E4ED-9F7341B8EB28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mother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613066E-DDBD-CD2A-334D-62106E5214F3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father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5CD4190-52DD-A1CC-3252-763FD829C99F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mother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244D680-2CF9-0255-ACCC-66450158CF10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sister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F757AC2-D8DF-9F67-FD9D-412AD5F1F824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brother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DE2A9C2-C309-D4D9-E4F3-6829595F00A8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father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48F8BA2-AED2-B745-5EAD-FD7DD57BAAE6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sister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F7A0255-E65F-1321-F757-411529B97F37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mother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B508CA2-76C9-16E8-BDF0-612449DD65B0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brother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D8243DC-7E64-5844-58B9-98FFBE8FEAF4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STOP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2405E5-CBD2-6792-8A30-E3D9B45B9A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0"/>
          <a:stretch/>
        </p:blipFill>
        <p:spPr>
          <a:xfrm>
            <a:off x="115129" y="1450491"/>
            <a:ext cx="2571751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864B86-05AA-AB34-B520-239B57E03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907" y="1460016"/>
            <a:ext cx="2571750" cy="246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9A4A9A-9F61-CB12-F95F-67A708EF3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684" y="1469541"/>
            <a:ext cx="2581275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2F32F5-031F-702B-23DB-7BB6D4F5F8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6987" y="1440966"/>
            <a:ext cx="2457450" cy="2486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1 WB p. 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6C3185-CA86-0C63-6625-D64166A1B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5707" y="321734"/>
            <a:ext cx="5038725" cy="752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70A7EF-99DA-28C7-1064-31CB8E6593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84" y="4054803"/>
            <a:ext cx="2560320" cy="5931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2C4679-D0E0-D1B4-969E-B3833C6D39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0852" y="4066064"/>
            <a:ext cx="2560320" cy="581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035386-2793-5933-0608-05E4738E1C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8920" y="4062982"/>
            <a:ext cx="2560320" cy="5849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CE79A1-4A1A-5CBA-7037-FB42C77737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31028" y="4109327"/>
            <a:ext cx="2560320" cy="5386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278DD2E-B5E3-9603-76DB-A6D3FF6FD2C8}"/>
              </a:ext>
            </a:extLst>
          </p:cNvPr>
          <p:cNvSpPr txBox="1"/>
          <p:nvPr/>
        </p:nvSpPr>
        <p:spPr>
          <a:xfrm>
            <a:off x="3667542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AD59BC-4D0E-9D44-DE28-9669F34E7355}"/>
              </a:ext>
            </a:extLst>
          </p:cNvPr>
          <p:cNvSpPr txBox="1"/>
          <p:nvPr/>
        </p:nvSpPr>
        <p:spPr>
          <a:xfrm>
            <a:off x="4087708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D1CF26-A7EC-D67B-4577-E8F9EE69278C}"/>
              </a:ext>
            </a:extLst>
          </p:cNvPr>
          <p:cNvSpPr txBox="1"/>
          <p:nvPr/>
        </p:nvSpPr>
        <p:spPr>
          <a:xfrm>
            <a:off x="4507874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F717AF-3C5A-886F-3BD8-F4830A57E640}"/>
              </a:ext>
            </a:extLst>
          </p:cNvPr>
          <p:cNvSpPr txBox="1"/>
          <p:nvPr/>
        </p:nvSpPr>
        <p:spPr>
          <a:xfrm>
            <a:off x="4928040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7AB3B6-95DD-89EB-270E-E098176E06FA}"/>
              </a:ext>
            </a:extLst>
          </p:cNvPr>
          <p:cNvSpPr txBox="1"/>
          <p:nvPr/>
        </p:nvSpPr>
        <p:spPr>
          <a:xfrm>
            <a:off x="5348205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3C1880-EF5B-935E-D58C-7DB1B760546E}"/>
              </a:ext>
            </a:extLst>
          </p:cNvPr>
          <p:cNvSpPr txBox="1"/>
          <p:nvPr/>
        </p:nvSpPr>
        <p:spPr>
          <a:xfrm>
            <a:off x="6742998" y="4166301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A60084-C66C-3402-BE35-5B49FA2B4B77}"/>
              </a:ext>
            </a:extLst>
          </p:cNvPr>
          <p:cNvSpPr txBox="1"/>
          <p:nvPr/>
        </p:nvSpPr>
        <p:spPr>
          <a:xfrm>
            <a:off x="7163164" y="4166301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D5925B-7A90-44A3-6777-75DB4E684F47}"/>
              </a:ext>
            </a:extLst>
          </p:cNvPr>
          <p:cNvSpPr txBox="1"/>
          <p:nvPr/>
        </p:nvSpPr>
        <p:spPr>
          <a:xfrm>
            <a:off x="7583330" y="4166301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6FFA75-E810-0DB4-4DD2-C8E4197B2DA5}"/>
              </a:ext>
            </a:extLst>
          </p:cNvPr>
          <p:cNvSpPr txBox="1"/>
          <p:nvPr/>
        </p:nvSpPr>
        <p:spPr>
          <a:xfrm>
            <a:off x="8003496" y="4166301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73D113-109E-9903-36CB-DF4CE2B279A4}"/>
              </a:ext>
            </a:extLst>
          </p:cNvPr>
          <p:cNvSpPr txBox="1"/>
          <p:nvPr/>
        </p:nvSpPr>
        <p:spPr>
          <a:xfrm>
            <a:off x="8423661" y="4166301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45AAE3-B99C-F228-10F4-2812928BF597}"/>
              </a:ext>
            </a:extLst>
          </p:cNvPr>
          <p:cNvSpPr txBox="1"/>
          <p:nvPr/>
        </p:nvSpPr>
        <p:spPr>
          <a:xfrm>
            <a:off x="9716000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1C280F-71E9-91F7-4918-70D2B3868B50}"/>
              </a:ext>
            </a:extLst>
          </p:cNvPr>
          <p:cNvSpPr txBox="1"/>
          <p:nvPr/>
        </p:nvSpPr>
        <p:spPr>
          <a:xfrm>
            <a:off x="10093485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E5A3E7-AEE9-C51D-23F0-03457CADFB9A}"/>
              </a:ext>
            </a:extLst>
          </p:cNvPr>
          <p:cNvSpPr txBox="1"/>
          <p:nvPr/>
        </p:nvSpPr>
        <p:spPr>
          <a:xfrm>
            <a:off x="10470970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7BA35B-498D-8762-9CB7-9F20499500DD}"/>
              </a:ext>
            </a:extLst>
          </p:cNvPr>
          <p:cNvSpPr txBox="1"/>
          <p:nvPr/>
        </p:nvSpPr>
        <p:spPr>
          <a:xfrm>
            <a:off x="10848455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824B11-A572-6745-A491-E0D33CDE056D}"/>
              </a:ext>
            </a:extLst>
          </p:cNvPr>
          <p:cNvSpPr txBox="1"/>
          <p:nvPr/>
        </p:nvSpPr>
        <p:spPr>
          <a:xfrm>
            <a:off x="11225940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266F86-629B-C079-150C-AE7C19DBDB2F}"/>
              </a:ext>
            </a:extLst>
          </p:cNvPr>
          <p:cNvSpPr txBox="1"/>
          <p:nvPr/>
        </p:nvSpPr>
        <p:spPr>
          <a:xfrm>
            <a:off x="11603426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754423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/>
      <p:bldP spid="23" grpId="0"/>
      <p:bldP spid="24" grpId="0"/>
      <p:bldP spid="25" grpId="0"/>
      <p:bldP spid="26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17EA37-CFF7-F113-FA59-802BCE25D48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2 WB p. 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149E7D-FEA6-2679-D929-EC4322297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989" y="315774"/>
            <a:ext cx="5172075" cy="676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7E1C0E-9372-4B07-0517-EB1597ED3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45" y="1121302"/>
            <a:ext cx="10430910" cy="506290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0959980-8CAC-3F77-10FB-38A948AB2DEA}"/>
              </a:ext>
            </a:extLst>
          </p:cNvPr>
          <p:cNvSpPr/>
          <p:nvPr/>
        </p:nvSpPr>
        <p:spPr>
          <a:xfrm>
            <a:off x="2107095" y="1620034"/>
            <a:ext cx="1083365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F64B346-E1F5-B0CD-79CC-0D15D7DF8963}"/>
              </a:ext>
            </a:extLst>
          </p:cNvPr>
          <p:cNvSpPr/>
          <p:nvPr/>
        </p:nvSpPr>
        <p:spPr>
          <a:xfrm>
            <a:off x="6384234" y="1620034"/>
            <a:ext cx="983975" cy="4473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E30B725-8A94-DE04-C435-6E0C5092EE28}"/>
              </a:ext>
            </a:extLst>
          </p:cNvPr>
          <p:cNvSpPr/>
          <p:nvPr/>
        </p:nvSpPr>
        <p:spPr>
          <a:xfrm>
            <a:off x="3205369" y="1620034"/>
            <a:ext cx="983975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FFD098A-0C2A-03C4-79CF-DC7FBC3637BE}"/>
              </a:ext>
            </a:extLst>
          </p:cNvPr>
          <p:cNvSpPr/>
          <p:nvPr/>
        </p:nvSpPr>
        <p:spPr>
          <a:xfrm>
            <a:off x="7871323" y="1620034"/>
            <a:ext cx="983975" cy="4473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5E74C8F-F000-CFCF-21AF-2A923CAB484A}"/>
              </a:ext>
            </a:extLst>
          </p:cNvPr>
          <p:cNvSpPr/>
          <p:nvPr/>
        </p:nvSpPr>
        <p:spPr>
          <a:xfrm>
            <a:off x="4204252" y="1620034"/>
            <a:ext cx="983975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C67D1B3-DB52-AAEA-D9FE-F961F7BDE718}"/>
              </a:ext>
            </a:extLst>
          </p:cNvPr>
          <p:cNvSpPr/>
          <p:nvPr/>
        </p:nvSpPr>
        <p:spPr>
          <a:xfrm>
            <a:off x="9358412" y="1620034"/>
            <a:ext cx="983975" cy="4473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69480F-4DEA-7B95-0BCD-158E207662CF}"/>
              </a:ext>
            </a:extLst>
          </p:cNvPr>
          <p:cNvSpPr/>
          <p:nvPr/>
        </p:nvSpPr>
        <p:spPr>
          <a:xfrm>
            <a:off x="2085562" y="2898381"/>
            <a:ext cx="3066223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DBE987A-F263-124F-0CFE-9347C652ECEF}"/>
              </a:ext>
            </a:extLst>
          </p:cNvPr>
          <p:cNvSpPr/>
          <p:nvPr/>
        </p:nvSpPr>
        <p:spPr>
          <a:xfrm>
            <a:off x="2107095" y="2826832"/>
            <a:ext cx="1212575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CD61485-C645-9F24-6FB3-A1F1CC8D4705}"/>
              </a:ext>
            </a:extLst>
          </p:cNvPr>
          <p:cNvSpPr/>
          <p:nvPr/>
        </p:nvSpPr>
        <p:spPr>
          <a:xfrm>
            <a:off x="3294823" y="2830995"/>
            <a:ext cx="894522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92AAD5-23F9-8D2E-84EB-93424CB43E0C}"/>
              </a:ext>
            </a:extLst>
          </p:cNvPr>
          <p:cNvSpPr/>
          <p:nvPr/>
        </p:nvSpPr>
        <p:spPr>
          <a:xfrm>
            <a:off x="4189344" y="2826832"/>
            <a:ext cx="983974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D20926-6967-3448-95F9-79E5601D64CB}"/>
              </a:ext>
            </a:extLst>
          </p:cNvPr>
          <p:cNvSpPr txBox="1"/>
          <p:nvPr/>
        </p:nvSpPr>
        <p:spPr>
          <a:xfrm>
            <a:off x="6096000" y="2866024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brother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A4DE12-A680-7F43-D1F3-09826A890711}"/>
              </a:ext>
            </a:extLst>
          </p:cNvPr>
          <p:cNvSpPr txBox="1"/>
          <p:nvPr/>
        </p:nvSpPr>
        <p:spPr>
          <a:xfrm>
            <a:off x="7721462" y="2866024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62B8AA-8B00-D72B-39BB-8CD3DC908CB2}"/>
              </a:ext>
            </a:extLst>
          </p:cNvPr>
          <p:cNvSpPr txBox="1"/>
          <p:nvPr/>
        </p:nvSpPr>
        <p:spPr>
          <a:xfrm>
            <a:off x="9346925" y="2866024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father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A6A03A7-6DC5-CBA4-52C6-FA8D8605D23C}"/>
              </a:ext>
            </a:extLst>
          </p:cNvPr>
          <p:cNvSpPr/>
          <p:nvPr/>
        </p:nvSpPr>
        <p:spPr>
          <a:xfrm>
            <a:off x="2156790" y="4107469"/>
            <a:ext cx="3066223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F6C0EC7-E83E-1219-D59C-A2E02FB70BAD}"/>
              </a:ext>
            </a:extLst>
          </p:cNvPr>
          <p:cNvSpPr/>
          <p:nvPr/>
        </p:nvSpPr>
        <p:spPr>
          <a:xfrm>
            <a:off x="2085562" y="4026712"/>
            <a:ext cx="922829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6165A1E-BC4C-DE7D-1A0B-13AF5E6991C8}"/>
              </a:ext>
            </a:extLst>
          </p:cNvPr>
          <p:cNvSpPr/>
          <p:nvPr/>
        </p:nvSpPr>
        <p:spPr>
          <a:xfrm>
            <a:off x="3008391" y="4030875"/>
            <a:ext cx="1159419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70AD2A7-3EB9-C872-562A-BA0BF2F3C281}"/>
              </a:ext>
            </a:extLst>
          </p:cNvPr>
          <p:cNvSpPr/>
          <p:nvPr/>
        </p:nvSpPr>
        <p:spPr>
          <a:xfrm>
            <a:off x="4167810" y="4026712"/>
            <a:ext cx="1126431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5C5E5E-4562-3EDE-8105-0C7FA0F08D71}"/>
              </a:ext>
            </a:extLst>
          </p:cNvPr>
          <p:cNvSpPr txBox="1"/>
          <p:nvPr/>
        </p:nvSpPr>
        <p:spPr>
          <a:xfrm>
            <a:off x="6074466" y="4107469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4C3F95-131A-2A6C-CE4E-5BC14444BADA}"/>
              </a:ext>
            </a:extLst>
          </p:cNvPr>
          <p:cNvSpPr txBox="1"/>
          <p:nvPr/>
        </p:nvSpPr>
        <p:spPr>
          <a:xfrm>
            <a:off x="7699928" y="4107469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brother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DB1C1A-1525-41D9-B626-21CDAB52ABCD}"/>
              </a:ext>
            </a:extLst>
          </p:cNvPr>
          <p:cNvSpPr txBox="1"/>
          <p:nvPr/>
        </p:nvSpPr>
        <p:spPr>
          <a:xfrm>
            <a:off x="9325391" y="4107469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mother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1B8675F-B0F4-5CF2-189F-A26E77C2E237}"/>
              </a:ext>
            </a:extLst>
          </p:cNvPr>
          <p:cNvSpPr/>
          <p:nvPr/>
        </p:nvSpPr>
        <p:spPr>
          <a:xfrm>
            <a:off x="2137951" y="5313885"/>
            <a:ext cx="3066223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5522FC1-D49A-F6E0-7336-51A773601CD4}"/>
              </a:ext>
            </a:extLst>
          </p:cNvPr>
          <p:cNvSpPr/>
          <p:nvPr/>
        </p:nvSpPr>
        <p:spPr>
          <a:xfrm>
            <a:off x="2122003" y="5261220"/>
            <a:ext cx="1121880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C531AAA-2D64-EA4E-3B8D-1A11814BDE11}"/>
              </a:ext>
            </a:extLst>
          </p:cNvPr>
          <p:cNvSpPr/>
          <p:nvPr/>
        </p:nvSpPr>
        <p:spPr>
          <a:xfrm>
            <a:off x="3243883" y="5251528"/>
            <a:ext cx="851039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8FF7C11-F6B3-22C0-A91D-8FD12690A180}"/>
              </a:ext>
            </a:extLst>
          </p:cNvPr>
          <p:cNvSpPr/>
          <p:nvPr/>
        </p:nvSpPr>
        <p:spPr>
          <a:xfrm>
            <a:off x="4094922" y="5247365"/>
            <a:ext cx="1056863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79E57D-1CBA-6D36-DEFA-944096BCA3F0}"/>
              </a:ext>
            </a:extLst>
          </p:cNvPr>
          <p:cNvSpPr txBox="1"/>
          <p:nvPr/>
        </p:nvSpPr>
        <p:spPr>
          <a:xfrm>
            <a:off x="6110908" y="5314267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mother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F36571-C2CA-0001-1F86-0CCC35CBA221}"/>
              </a:ext>
            </a:extLst>
          </p:cNvPr>
          <p:cNvSpPr txBox="1"/>
          <p:nvPr/>
        </p:nvSpPr>
        <p:spPr>
          <a:xfrm>
            <a:off x="7736370" y="5314267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5C4D67-16D7-646D-7DF7-DEC444FBB577}"/>
              </a:ext>
            </a:extLst>
          </p:cNvPr>
          <p:cNvSpPr txBox="1"/>
          <p:nvPr/>
        </p:nvSpPr>
        <p:spPr>
          <a:xfrm>
            <a:off x="9361833" y="5314267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father</a:t>
            </a:r>
          </a:p>
        </p:txBody>
      </p:sp>
    </p:spTree>
    <p:extLst>
      <p:ext uri="{BB962C8B-B14F-4D97-AF65-F5344CB8AC3E}">
        <p14:creationId xmlns:p14="http://schemas.microsoft.com/office/powerpoint/2010/main" val="404733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9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2" grpId="0" animBg="1"/>
      <p:bldP spid="30" grpId="0" animBg="1"/>
      <p:bldP spid="31" grpId="0" animBg="1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29" y="1560535"/>
            <a:ext cx="9251217" cy="47790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089041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9557656" y="664029"/>
            <a:ext cx="187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below</a:t>
            </a:r>
          </a:p>
        </p:txBody>
      </p:sp>
    </p:spTree>
    <p:extLst>
      <p:ext uri="{BB962C8B-B14F-4D97-AF65-F5344CB8AC3E}">
        <p14:creationId xmlns:p14="http://schemas.microsoft.com/office/powerpoint/2010/main" val="142151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314"/>
            <a:ext cx="9739745" cy="606463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61688" y="636884"/>
            <a:ext cx="5654351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r>
              <a:rPr lang="en-US" sz="3600" i="1" dirty="0"/>
              <a:t>This is my father.</a:t>
            </a:r>
          </a:p>
          <a:p>
            <a:pPr algn="ctr"/>
            <a:r>
              <a:rPr lang="en-US" sz="3600" i="1" dirty="0"/>
              <a:t>Hello, I’m Alfie.</a:t>
            </a:r>
          </a:p>
          <a:p>
            <a:pPr algn="ctr"/>
            <a:r>
              <a:rPr lang="en-US" sz="3600" i="1" dirty="0"/>
              <a:t>Hello, Alfie.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F57217-1036-09AF-94A3-8EA907204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3" y="1578063"/>
            <a:ext cx="12107917" cy="336554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3B9385-8773-9BA5-E66A-EA7F88F57CD9}"/>
              </a:ext>
            </a:extLst>
          </p:cNvPr>
          <p:cNvSpPr/>
          <p:nvPr/>
        </p:nvSpPr>
        <p:spPr>
          <a:xfrm>
            <a:off x="336331" y="1692166"/>
            <a:ext cx="3174124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AC478F-4584-7D57-0169-98F1A56BBCDE}"/>
              </a:ext>
            </a:extLst>
          </p:cNvPr>
          <p:cNvSpPr/>
          <p:nvPr/>
        </p:nvSpPr>
        <p:spPr>
          <a:xfrm>
            <a:off x="5665076" y="2343808"/>
            <a:ext cx="2102069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D9CA3-7F97-D6F4-C428-A6602BB02D42}"/>
              </a:ext>
            </a:extLst>
          </p:cNvPr>
          <p:cNvSpPr/>
          <p:nvPr/>
        </p:nvSpPr>
        <p:spPr>
          <a:xfrm>
            <a:off x="9091448" y="1923393"/>
            <a:ext cx="2669628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CF6DEA-04FE-8537-C71C-E43245AA1F51}"/>
              </a:ext>
            </a:extLst>
          </p:cNvPr>
          <p:cNvSpPr/>
          <p:nvPr/>
        </p:nvSpPr>
        <p:spPr>
          <a:xfrm>
            <a:off x="3195144" y="5165834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Tom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362C428-F108-6018-7940-338323A06367}"/>
              </a:ext>
            </a:extLst>
          </p:cNvPr>
          <p:cNvSpPr/>
          <p:nvPr/>
        </p:nvSpPr>
        <p:spPr>
          <a:xfrm>
            <a:off x="4687614" y="5165834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Sam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B8B2B9-B161-1D91-B538-9682A9F98ADA}"/>
              </a:ext>
            </a:extLst>
          </p:cNvPr>
          <p:cNvSpPr/>
          <p:nvPr/>
        </p:nvSpPr>
        <p:spPr>
          <a:xfrm>
            <a:off x="7882758" y="5165833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613BC9-DAFD-2F36-C596-750E9281993D}"/>
              </a:ext>
            </a:extLst>
          </p:cNvPr>
          <p:cNvSpPr/>
          <p:nvPr/>
        </p:nvSpPr>
        <p:spPr>
          <a:xfrm>
            <a:off x="1456524" y="232320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5B9B79-22E5-8C56-8652-6CBEE0EDBD24}"/>
              </a:ext>
            </a:extLst>
          </p:cNvPr>
          <p:cNvSpPr/>
          <p:nvPr/>
        </p:nvSpPr>
        <p:spPr>
          <a:xfrm>
            <a:off x="11051908" y="241075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4CF700-FA54-261E-24AD-ED21EA5D1084}"/>
              </a:ext>
            </a:extLst>
          </p:cNvPr>
          <p:cNvSpPr/>
          <p:nvPr/>
        </p:nvSpPr>
        <p:spPr>
          <a:xfrm>
            <a:off x="6384228" y="2938900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189502-3AA0-914D-F475-DF4352631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83" y="436299"/>
            <a:ext cx="6515100" cy="781050"/>
          </a:xfrm>
          <a:prstGeom prst="rect">
            <a:avLst/>
          </a:prstGeom>
        </p:spPr>
      </p:pic>
      <p:pic>
        <p:nvPicPr>
          <p:cNvPr id="2" name="CD1-TRACK 3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4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16110" y="6043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0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41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77791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201BD-60DC-D659-198F-23C02C5F1B52}"/>
              </a:ext>
            </a:extLst>
          </p:cNvPr>
          <p:cNvSpPr/>
          <p:nvPr/>
        </p:nvSpPr>
        <p:spPr>
          <a:xfrm>
            <a:off x="1789658" y="7247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Help Tom introducing his family members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E2BE5-358F-7E60-AD1D-00EC3959E1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D17FB-D6D6-D5BC-F58D-339FA44FC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9DC8CE"/>
              </a:clrFrom>
              <a:clrTo>
                <a:srgbClr val="9DC8C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087" t="5721" r="9451" b="660"/>
          <a:stretch/>
        </p:blipFill>
        <p:spPr>
          <a:xfrm flipH="1">
            <a:off x="-81327" y="2623007"/>
            <a:ext cx="3955774" cy="3688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FDA146-870F-E399-0AB9-256CD3249AC7}"/>
              </a:ext>
            </a:extLst>
          </p:cNvPr>
          <p:cNvSpPr txBox="1"/>
          <p:nvPr/>
        </p:nvSpPr>
        <p:spPr>
          <a:xfrm>
            <a:off x="6570914" y="5942017"/>
            <a:ext cx="544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Look at the pictures and complete what Tom’s saying.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E1DB571-A319-C2EF-E102-BA818FD4068A}"/>
              </a:ext>
            </a:extLst>
          </p:cNvPr>
          <p:cNvSpPr/>
          <p:nvPr/>
        </p:nvSpPr>
        <p:spPr>
          <a:xfrm>
            <a:off x="1896560" y="1876418"/>
            <a:ext cx="3037489" cy="735724"/>
          </a:xfrm>
          <a:prstGeom prst="wedgeRoundRectCallout">
            <a:avLst>
              <a:gd name="adj1" fmla="val -42286"/>
              <a:gd name="adj2" fmla="val 9107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This is my </a:t>
            </a:r>
            <a:r>
              <a:rPr lang="en-US" sz="3200" dirty="0">
                <a:solidFill>
                  <a:srgbClr val="00B0F0"/>
                </a:solidFill>
              </a:rPr>
              <a:t>…….</a:t>
            </a:r>
            <a:r>
              <a:rPr lang="en-US" sz="32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1FDBB6-C95D-879E-30C2-AAAD57C3EF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50"/>
          <a:stretch/>
        </p:blipFill>
        <p:spPr>
          <a:xfrm>
            <a:off x="7264874" y="1521486"/>
            <a:ext cx="3737996" cy="359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6FC03D-2F7D-CB90-3F4B-1CE52127E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875" y="1528409"/>
            <a:ext cx="3737994" cy="3585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CC0AF0-FACE-73E6-F2C9-6C9B95EBC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953" y="1535331"/>
            <a:ext cx="3751838" cy="357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0F8E65-7E81-4092-996B-62A9ABB69C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942" y="1514564"/>
            <a:ext cx="3571861" cy="3613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8A530F-F0DC-293B-B854-49D82DCFA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875" y="1528409"/>
            <a:ext cx="3737994" cy="3585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8B3FFA-A9B3-2092-E8CC-4A8F8F5AC8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953" y="1535331"/>
            <a:ext cx="3751838" cy="357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3FCC76-D64B-740D-AD5A-D190B5D7AF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50"/>
          <a:stretch/>
        </p:blipFill>
        <p:spPr>
          <a:xfrm>
            <a:off x="7264874" y="1521486"/>
            <a:ext cx="3737996" cy="359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E59173-D80D-2F39-7F9E-B577AF60F2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942" y="1514564"/>
            <a:ext cx="3571861" cy="3613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6BD8A2-ABA6-81F5-7AAD-EE6EA72BFC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50"/>
          <a:stretch/>
        </p:blipFill>
        <p:spPr>
          <a:xfrm>
            <a:off x="7264874" y="1521486"/>
            <a:ext cx="3737996" cy="359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26A167-3B85-E530-28D8-49A59BBC61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875" y="1528409"/>
            <a:ext cx="3737994" cy="3585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AD580F-6202-1299-69C2-75296557FF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942" y="1514564"/>
            <a:ext cx="3571861" cy="3613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F404B4-ECC1-64D6-2ABD-2E5A6BE93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953" y="1535331"/>
            <a:ext cx="3751838" cy="357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0877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7271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660CB4-5C8A-FF4A-27A4-27EAD364B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316"/>
            <a:ext cx="12192000" cy="36547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E994A1-6F7F-8150-BE92-95D725EF0A6F}"/>
              </a:ext>
            </a:extLst>
          </p:cNvPr>
          <p:cNvSpPr txBox="1"/>
          <p:nvPr/>
        </p:nvSpPr>
        <p:spPr>
          <a:xfrm>
            <a:off x="7777655" y="1879297"/>
            <a:ext cx="97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4E6558-87B6-77BE-9467-061109DB6373}"/>
              </a:ext>
            </a:extLst>
          </p:cNvPr>
          <p:cNvSpPr txBox="1"/>
          <p:nvPr/>
        </p:nvSpPr>
        <p:spPr>
          <a:xfrm>
            <a:off x="840829" y="3355273"/>
            <a:ext cx="132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Hello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46E28-8CA5-A26B-8B50-3E71BB981898}"/>
              </a:ext>
            </a:extLst>
          </p:cNvPr>
          <p:cNvSpPr txBox="1"/>
          <p:nvPr/>
        </p:nvSpPr>
        <p:spPr>
          <a:xfrm>
            <a:off x="7504387" y="3511053"/>
            <a:ext cx="132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I’m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F5E91-77B9-F40B-243E-73A046496A52}"/>
              </a:ext>
            </a:extLst>
          </p:cNvPr>
          <p:cNvSpPr/>
          <p:nvPr/>
        </p:nvSpPr>
        <p:spPr>
          <a:xfrm>
            <a:off x="987974" y="1816233"/>
            <a:ext cx="3037489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4AFB4-360D-077A-0D44-C12B030A6B60}"/>
              </a:ext>
            </a:extLst>
          </p:cNvPr>
          <p:cNvSpPr/>
          <p:nvPr/>
        </p:nvSpPr>
        <p:spPr>
          <a:xfrm>
            <a:off x="6863257" y="1816233"/>
            <a:ext cx="3268716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22AF3-9751-E786-9963-A677FA51CA37}"/>
              </a:ext>
            </a:extLst>
          </p:cNvPr>
          <p:cNvSpPr/>
          <p:nvPr/>
        </p:nvSpPr>
        <p:spPr>
          <a:xfrm>
            <a:off x="987974" y="3106378"/>
            <a:ext cx="3037489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380C88-E043-B150-5D01-95E111385DEA}"/>
              </a:ext>
            </a:extLst>
          </p:cNvPr>
          <p:cNvSpPr/>
          <p:nvPr/>
        </p:nvSpPr>
        <p:spPr>
          <a:xfrm>
            <a:off x="6863257" y="3106378"/>
            <a:ext cx="3268716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6CABEF-E135-F274-B227-E97E01AE1A7B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SB p.24</a:t>
            </a:r>
          </a:p>
        </p:txBody>
      </p:sp>
    </p:spTree>
    <p:extLst>
      <p:ext uri="{BB962C8B-B14F-4D97-AF65-F5344CB8AC3E}">
        <p14:creationId xmlns:p14="http://schemas.microsoft.com/office/powerpoint/2010/main" val="410795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4" grpId="0" animBg="1"/>
      <p:bldP spid="5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4476BA6-E934-2F93-5229-7FCB7EFA3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268" y="1743169"/>
            <a:ext cx="3089050" cy="28959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C6890C-F20C-2424-D857-E57E94A3A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7660" y="1728881"/>
            <a:ext cx="3113183" cy="29321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5B5BA0C-D598-82ED-A601-8FFCACDCB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701" y="1709831"/>
            <a:ext cx="2992517" cy="2980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EA6E8AD-8965-D449-B2DB-DD8F89012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3052" y="1700306"/>
            <a:ext cx="3137316" cy="30045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284C6A-5017-FC80-7B76-4DC66AEBD9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46EB9F"/>
              </a:clrFrom>
              <a:clrTo>
                <a:srgbClr val="46EB9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123" t="2801"/>
          <a:stretch/>
        </p:blipFill>
        <p:spPr>
          <a:xfrm>
            <a:off x="1" y="2596054"/>
            <a:ext cx="5953444" cy="37702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766238-A563-B99C-1258-1D77DDD6F05E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Tom is introducing his family members to Alfie.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A75D48F-8B85-6DDE-C613-0B60C4ECF258}"/>
              </a:ext>
            </a:extLst>
          </p:cNvPr>
          <p:cNvSpPr/>
          <p:nvPr/>
        </p:nvSpPr>
        <p:spPr>
          <a:xfrm>
            <a:off x="3432295" y="1981200"/>
            <a:ext cx="3037489" cy="735724"/>
          </a:xfrm>
          <a:prstGeom prst="wedgeRoundRectCallout">
            <a:avLst>
              <a:gd name="adj1" fmla="val -42286"/>
              <a:gd name="adj2" fmla="val 9107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This is my </a:t>
            </a:r>
            <a:r>
              <a:rPr lang="en-US" sz="3200" dirty="0">
                <a:solidFill>
                  <a:srgbClr val="00B0F0"/>
                </a:solidFill>
              </a:rPr>
              <a:t>…….</a:t>
            </a:r>
            <a:r>
              <a:rPr lang="en-US" sz="3200" dirty="0"/>
              <a:t>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4993485-842D-CECA-2818-DBB0FD6EBEE1}"/>
              </a:ext>
            </a:extLst>
          </p:cNvPr>
          <p:cNvSpPr/>
          <p:nvPr/>
        </p:nvSpPr>
        <p:spPr>
          <a:xfrm>
            <a:off x="181461" y="1419412"/>
            <a:ext cx="3037489" cy="735724"/>
          </a:xfrm>
          <a:prstGeom prst="wedgeRoundRectCallout">
            <a:avLst>
              <a:gd name="adj1" fmla="val -42286"/>
              <a:gd name="adj2" fmla="val 9107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Hello, I’m </a:t>
            </a:r>
            <a:r>
              <a:rPr lang="en-US" sz="3200" dirty="0">
                <a:solidFill>
                  <a:srgbClr val="00B0F0"/>
                </a:solidFill>
              </a:rPr>
              <a:t>Alfie</a:t>
            </a:r>
            <a:r>
              <a:rPr lang="en-US" sz="3200" dirty="0"/>
              <a:t>.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90F033BE-4FEA-32EF-8091-C06BDBC3EF3D}"/>
              </a:ext>
            </a:extLst>
          </p:cNvPr>
          <p:cNvSpPr/>
          <p:nvPr/>
        </p:nvSpPr>
        <p:spPr>
          <a:xfrm>
            <a:off x="6469784" y="1046224"/>
            <a:ext cx="3037489" cy="735724"/>
          </a:xfrm>
          <a:prstGeom prst="wedgeRoundRectCallout">
            <a:avLst>
              <a:gd name="adj1" fmla="val 49064"/>
              <a:gd name="adj2" fmla="val 925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Hello, </a:t>
            </a:r>
            <a:r>
              <a:rPr lang="en-US" sz="3200" dirty="0">
                <a:solidFill>
                  <a:srgbClr val="00B0F0"/>
                </a:solidFill>
              </a:rPr>
              <a:t>Alfie</a:t>
            </a:r>
            <a:r>
              <a:rPr lang="en-US" sz="3200" dirty="0"/>
              <a:t>.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A6AEE15-ED24-12E1-F8F7-C665F84A14A2}"/>
              </a:ext>
            </a:extLst>
          </p:cNvPr>
          <p:cNvSpPr/>
          <p:nvPr/>
        </p:nvSpPr>
        <p:spPr>
          <a:xfrm>
            <a:off x="4951039" y="2869322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9CB9B1E-82D6-E4DA-07AD-0F156D77FF0F}"/>
              </a:ext>
            </a:extLst>
          </p:cNvPr>
          <p:cNvSpPr/>
          <p:nvPr/>
        </p:nvSpPr>
        <p:spPr>
          <a:xfrm>
            <a:off x="2176308" y="2254469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D1B29DE-9ABC-2F9C-2FBE-A0B6F08782A0}"/>
              </a:ext>
            </a:extLst>
          </p:cNvPr>
          <p:cNvSpPr/>
          <p:nvPr/>
        </p:nvSpPr>
        <p:spPr>
          <a:xfrm>
            <a:off x="7501165" y="1881866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EDD1D-9C2A-3DA4-02AF-E6D1BF11B148}"/>
              </a:ext>
            </a:extLst>
          </p:cNvPr>
          <p:cNvSpPr txBox="1"/>
          <p:nvPr/>
        </p:nvSpPr>
        <p:spPr>
          <a:xfrm>
            <a:off x="6905297" y="5780690"/>
            <a:ext cx="485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Now it’s your turn. Let’s practice together.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6F0EBF-0A41-4863-C608-E24DE2E57C7D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</p:spTree>
    <p:extLst>
      <p:ext uri="{BB962C8B-B14F-4D97-AF65-F5344CB8AC3E}">
        <p14:creationId xmlns:p14="http://schemas.microsoft.com/office/powerpoint/2010/main" val="2521427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32" grpId="0" animBg="1"/>
      <p:bldP spid="33" grpId="0" animBg="1"/>
      <p:bldP spid="34" grpId="0" animBg="1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C7FB60-2F30-CFB0-5F01-0A09F00FC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07" y="993085"/>
            <a:ext cx="11744325" cy="2247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2ECAD8-AFDB-6ABB-F224-6EFDD7B4AF6C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write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833EFB-C972-265F-D736-26B85F65F4CA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WB p.18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2C74C5A-FECF-8239-8969-9BFE3899B787}"/>
              </a:ext>
            </a:extLst>
          </p:cNvPr>
          <p:cNvSpPr/>
          <p:nvPr/>
        </p:nvSpPr>
        <p:spPr>
          <a:xfrm>
            <a:off x="955228" y="1381539"/>
            <a:ext cx="2037522" cy="171947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80687C-39DA-1AD0-DD71-E41849CBAF82}"/>
              </a:ext>
            </a:extLst>
          </p:cNvPr>
          <p:cNvSpPr/>
          <p:nvPr/>
        </p:nvSpPr>
        <p:spPr>
          <a:xfrm>
            <a:off x="3539401" y="1381539"/>
            <a:ext cx="3050241" cy="546653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62F08B-E491-14B1-1987-4B217874452E}"/>
              </a:ext>
            </a:extLst>
          </p:cNvPr>
          <p:cNvSpPr/>
          <p:nvPr/>
        </p:nvSpPr>
        <p:spPr>
          <a:xfrm>
            <a:off x="7028037" y="1381538"/>
            <a:ext cx="2950850" cy="546653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A36301-1BED-3384-FDCB-85234C2224E8}"/>
              </a:ext>
            </a:extLst>
          </p:cNvPr>
          <p:cNvSpPr/>
          <p:nvPr/>
        </p:nvSpPr>
        <p:spPr>
          <a:xfrm>
            <a:off x="3539401" y="1997712"/>
            <a:ext cx="3050241" cy="546653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214397-DCE0-FFC0-F121-6250770F857F}"/>
              </a:ext>
            </a:extLst>
          </p:cNvPr>
          <p:cNvSpPr/>
          <p:nvPr/>
        </p:nvSpPr>
        <p:spPr>
          <a:xfrm>
            <a:off x="3539401" y="2619348"/>
            <a:ext cx="3050241" cy="546653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71259B-B94C-24BC-4A8B-906296E2960E}"/>
              </a:ext>
            </a:extLst>
          </p:cNvPr>
          <p:cNvSpPr/>
          <p:nvPr/>
        </p:nvSpPr>
        <p:spPr>
          <a:xfrm>
            <a:off x="7028037" y="2545218"/>
            <a:ext cx="3050241" cy="546653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2CFE22-8595-7F42-F6ED-824C269B8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8" y="3629438"/>
            <a:ext cx="11744325" cy="20859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05A3F9-A40D-8ABE-9E2D-FB7058DB6B40}"/>
              </a:ext>
            </a:extLst>
          </p:cNvPr>
          <p:cNvSpPr txBox="1"/>
          <p:nvPr/>
        </p:nvSpPr>
        <p:spPr>
          <a:xfrm>
            <a:off x="7573617" y="2613885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Alfie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CEEBB6-5F31-E014-4E20-A1780A039AA9}"/>
              </a:ext>
            </a:extLst>
          </p:cNvPr>
          <p:cNvSpPr txBox="1"/>
          <p:nvPr/>
        </p:nvSpPr>
        <p:spPr>
          <a:xfrm>
            <a:off x="7315434" y="3724088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mother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4DF628-AE4C-BB1A-F63F-B7649E2840F9}"/>
              </a:ext>
            </a:extLst>
          </p:cNvPr>
          <p:cNvSpPr txBox="1"/>
          <p:nvPr/>
        </p:nvSpPr>
        <p:spPr>
          <a:xfrm>
            <a:off x="7218614" y="5050061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Alfie</a:t>
            </a:r>
          </a:p>
        </p:txBody>
      </p:sp>
    </p:spTree>
    <p:extLst>
      <p:ext uri="{BB962C8B-B14F-4D97-AF65-F5344CB8AC3E}">
        <p14:creationId xmlns:p14="http://schemas.microsoft.com/office/powerpoint/2010/main" val="1652490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3559032-F193-2CE9-4155-440C65047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143000"/>
            <a:ext cx="11591925" cy="2286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2ECAD8-AFDB-6ABB-F224-6EFDD7B4AF6C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write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833EFB-C972-265F-D736-26B85F65F4CA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WB p.18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28B979-F29B-DA55-8C62-0ECE15D42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" y="3801980"/>
            <a:ext cx="11582400" cy="21717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5509A7-7D25-E36F-9828-C5EEE5E56A1D}"/>
              </a:ext>
            </a:extLst>
          </p:cNvPr>
          <p:cNvSpPr txBox="1"/>
          <p:nvPr/>
        </p:nvSpPr>
        <p:spPr>
          <a:xfrm>
            <a:off x="7046843" y="1341677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D284F1-E5A6-A278-5261-8BF1BC62E681}"/>
              </a:ext>
            </a:extLst>
          </p:cNvPr>
          <p:cNvSpPr txBox="1"/>
          <p:nvPr/>
        </p:nvSpPr>
        <p:spPr>
          <a:xfrm>
            <a:off x="7046843" y="2594008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Alfie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3B4490-D6B0-BA66-757C-D82A90E9B982}"/>
              </a:ext>
            </a:extLst>
          </p:cNvPr>
          <p:cNvSpPr txBox="1"/>
          <p:nvPr/>
        </p:nvSpPr>
        <p:spPr>
          <a:xfrm>
            <a:off x="7046843" y="4018616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brother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EBE3B0-17E2-6802-129D-2BB54C0B3237}"/>
              </a:ext>
            </a:extLst>
          </p:cNvPr>
          <p:cNvSpPr txBox="1"/>
          <p:nvPr/>
        </p:nvSpPr>
        <p:spPr>
          <a:xfrm>
            <a:off x="7046843" y="5270947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Alfie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D284F1-E5A6-A278-5261-8BF1BC62E681}"/>
              </a:ext>
            </a:extLst>
          </p:cNvPr>
          <p:cNvSpPr txBox="1"/>
          <p:nvPr/>
        </p:nvSpPr>
        <p:spPr>
          <a:xfrm>
            <a:off x="7046842" y="4644781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I’m Alfie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51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29" y="1560535"/>
            <a:ext cx="9251217" cy="47790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089041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9557656" y="664029"/>
            <a:ext cx="187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below</a:t>
            </a:r>
          </a:p>
        </p:txBody>
      </p:sp>
    </p:spTree>
    <p:extLst>
      <p:ext uri="{BB962C8B-B14F-4D97-AF65-F5344CB8AC3E}">
        <p14:creationId xmlns:p14="http://schemas.microsoft.com/office/powerpoint/2010/main" val="3141564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188"/>
            <a:ext cx="10007508" cy="60886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61688" y="638749"/>
            <a:ext cx="5654351" cy="5435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299433" y="2683565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C11533-1D18-23C0-6095-075E18175821}"/>
              </a:ext>
            </a:extLst>
          </p:cNvPr>
          <p:cNvSpPr/>
          <p:nvPr/>
        </p:nvSpPr>
        <p:spPr>
          <a:xfrm>
            <a:off x="850103" y="476565"/>
            <a:ext cx="10491794" cy="40750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Draw your family members on A4 paper and introduce them to your classmates.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E5EED6-4FE5-9D19-07EA-D04F666F2B8A}"/>
              </a:ext>
            </a:extLst>
          </p:cNvPr>
          <p:cNvGrpSpPr/>
          <p:nvPr/>
        </p:nvGrpSpPr>
        <p:grpSpPr>
          <a:xfrm>
            <a:off x="0" y="1497018"/>
            <a:ext cx="2450577" cy="2430151"/>
            <a:chOff x="141402" y="3544479"/>
            <a:chExt cx="2450577" cy="24301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E16A15-3A32-9317-09B5-07A03F33B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779" y="3621955"/>
              <a:ext cx="2362200" cy="2352675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A285AC-16D9-075A-F727-C9876B71D6E9}"/>
                </a:ext>
              </a:extLst>
            </p:cNvPr>
            <p:cNvSpPr/>
            <p:nvPr/>
          </p:nvSpPr>
          <p:spPr>
            <a:xfrm>
              <a:off x="141402" y="354447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7A4010-5C15-5DBE-D025-8096C67CE573}"/>
              </a:ext>
            </a:extLst>
          </p:cNvPr>
          <p:cNvGrpSpPr/>
          <p:nvPr/>
        </p:nvGrpSpPr>
        <p:grpSpPr>
          <a:xfrm>
            <a:off x="3184946" y="1574494"/>
            <a:ext cx="2457450" cy="2314575"/>
            <a:chOff x="2978478" y="1028699"/>
            <a:chExt cx="2457450" cy="23145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DBD39A-29AC-E283-A543-9EF9A9496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8478" y="1028699"/>
              <a:ext cx="2457450" cy="2314575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F29CDB8-C6EC-606D-3752-D54B35C98ABF}"/>
                </a:ext>
              </a:extLst>
            </p:cNvPr>
            <p:cNvSpPr/>
            <p:nvPr/>
          </p:nvSpPr>
          <p:spPr>
            <a:xfrm>
              <a:off x="2978478" y="102869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684C1F-62AF-1C6F-C59A-200F48E1BC3E}"/>
              </a:ext>
            </a:extLst>
          </p:cNvPr>
          <p:cNvGrpSpPr/>
          <p:nvPr/>
        </p:nvGrpSpPr>
        <p:grpSpPr>
          <a:xfrm>
            <a:off x="6376765" y="1563298"/>
            <a:ext cx="2438400" cy="2336965"/>
            <a:chOff x="6923496" y="1006309"/>
            <a:chExt cx="2438400" cy="23369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4B41455-6CAD-8862-F210-8FEDD6C3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23496" y="1057275"/>
              <a:ext cx="2438400" cy="2285999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4C84FEC-CD4C-27D1-F9F9-8609065B861C}"/>
                </a:ext>
              </a:extLst>
            </p:cNvPr>
            <p:cNvSpPr/>
            <p:nvPr/>
          </p:nvSpPr>
          <p:spPr>
            <a:xfrm>
              <a:off x="6923496" y="100630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4ECC1B-F729-6364-4606-E4D7CCD63DC5}"/>
              </a:ext>
            </a:extLst>
          </p:cNvPr>
          <p:cNvGrpSpPr/>
          <p:nvPr/>
        </p:nvGrpSpPr>
        <p:grpSpPr>
          <a:xfrm>
            <a:off x="9488909" y="1574494"/>
            <a:ext cx="2476500" cy="2378796"/>
            <a:chOff x="9715500" y="3897099"/>
            <a:chExt cx="2476500" cy="237879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8CF5332-EEA9-B21C-00F9-1DF1AEB80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15500" y="3904171"/>
              <a:ext cx="2476500" cy="2371724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47FE7A4-6BE0-F9F8-B7BE-349591C853D2}"/>
                </a:ext>
              </a:extLst>
            </p:cNvPr>
            <p:cNvSpPr/>
            <p:nvPr/>
          </p:nvSpPr>
          <p:spPr>
            <a:xfrm>
              <a:off x="9715500" y="389709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4</a:t>
              </a:r>
            </a:p>
          </p:txBody>
        </p:sp>
      </p:grp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1B95897D-B0EF-D99F-C438-0FAD31D707D6}"/>
              </a:ext>
            </a:extLst>
          </p:cNvPr>
          <p:cNvSpPr/>
          <p:nvPr/>
        </p:nvSpPr>
        <p:spPr>
          <a:xfrm>
            <a:off x="359560" y="4365335"/>
            <a:ext cx="3037489" cy="735724"/>
          </a:xfrm>
          <a:prstGeom prst="wedgeRoundRectCallout">
            <a:avLst>
              <a:gd name="adj1" fmla="val -46540"/>
              <a:gd name="adj2" fmla="val 14781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This is my </a:t>
            </a:r>
            <a:r>
              <a:rPr lang="en-US" sz="3200" dirty="0">
                <a:solidFill>
                  <a:srgbClr val="00B0F0"/>
                </a:solidFill>
              </a:rPr>
              <a:t>…….</a:t>
            </a:r>
            <a:r>
              <a:rPr lang="en-US" sz="3200" dirty="0"/>
              <a:t>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46D1BEDB-0F16-948D-6469-9625E80DD467}"/>
              </a:ext>
            </a:extLst>
          </p:cNvPr>
          <p:cNvSpPr/>
          <p:nvPr/>
        </p:nvSpPr>
        <p:spPr>
          <a:xfrm>
            <a:off x="8394370" y="4472585"/>
            <a:ext cx="3037489" cy="735724"/>
          </a:xfrm>
          <a:prstGeom prst="wedgeRoundRectCallout">
            <a:avLst>
              <a:gd name="adj1" fmla="val -47521"/>
              <a:gd name="adj2" fmla="val 11944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Hello, I’m </a:t>
            </a:r>
            <a:r>
              <a:rPr lang="en-US" sz="3200" dirty="0">
                <a:solidFill>
                  <a:srgbClr val="00B0F0"/>
                </a:solidFill>
              </a:rPr>
              <a:t>……</a:t>
            </a:r>
            <a:r>
              <a:rPr lang="en-US" sz="3200" dirty="0"/>
              <a:t>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F2656387-89F0-AC2E-375F-E38FB2DD0503}"/>
              </a:ext>
            </a:extLst>
          </p:cNvPr>
          <p:cNvSpPr/>
          <p:nvPr/>
        </p:nvSpPr>
        <p:spPr>
          <a:xfrm>
            <a:off x="4280317" y="4365335"/>
            <a:ext cx="3037489" cy="735724"/>
          </a:xfrm>
          <a:prstGeom prst="wedgeRoundRectCallout">
            <a:avLst>
              <a:gd name="adj1" fmla="val 49064"/>
              <a:gd name="adj2" fmla="val 925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Hello, </a:t>
            </a:r>
            <a:r>
              <a:rPr lang="en-US" sz="3200" dirty="0">
                <a:solidFill>
                  <a:srgbClr val="00B0F0"/>
                </a:solidFill>
              </a:rPr>
              <a:t>….</a:t>
            </a:r>
            <a:r>
              <a:rPr lang="en-US" sz="3200" dirty="0"/>
              <a:t>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DEE2390-46EB-F0E0-E6F2-9A5B2217D2CE}"/>
              </a:ext>
            </a:extLst>
          </p:cNvPr>
          <p:cNvSpPr/>
          <p:nvPr/>
        </p:nvSpPr>
        <p:spPr>
          <a:xfrm>
            <a:off x="1634622" y="5208309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A34DF7-25C0-CFAA-B62F-8D393627B65D}"/>
              </a:ext>
            </a:extLst>
          </p:cNvPr>
          <p:cNvSpPr/>
          <p:nvPr/>
        </p:nvSpPr>
        <p:spPr>
          <a:xfrm>
            <a:off x="10070015" y="532130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208766D-A5EA-FB7B-FAE4-D06B39CC47A4}"/>
              </a:ext>
            </a:extLst>
          </p:cNvPr>
          <p:cNvSpPr/>
          <p:nvPr/>
        </p:nvSpPr>
        <p:spPr>
          <a:xfrm>
            <a:off x="5555379" y="5208309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BB3BA0-34A2-08A7-DBC9-0E04622009D0}"/>
              </a:ext>
            </a:extLst>
          </p:cNvPr>
          <p:cNvSpPr/>
          <p:nvPr/>
        </p:nvSpPr>
        <p:spPr>
          <a:xfrm>
            <a:off x="271669" y="447261"/>
            <a:ext cx="11648661" cy="5665304"/>
          </a:xfrm>
          <a:prstGeom prst="roundRect">
            <a:avLst>
              <a:gd name="adj" fmla="val 4035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dirty="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767FF735-6160-8F13-54F6-FD95430FEDEA}"/>
              </a:ext>
            </a:extLst>
          </p:cNvPr>
          <p:cNvSpPr/>
          <p:nvPr/>
        </p:nvSpPr>
        <p:spPr>
          <a:xfrm>
            <a:off x="4437467" y="567255"/>
            <a:ext cx="3071191" cy="52677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Family members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A949F-FBF0-EC8D-9898-0FA24B3E2D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0514" y="1392231"/>
            <a:ext cx="1593608" cy="1518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AFCAC-B88F-FF99-BC9D-8DD31C7363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4908" y="1303127"/>
            <a:ext cx="1606815" cy="15188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34C5B0-86EE-E823-6BF8-179136C570B8}"/>
              </a:ext>
            </a:extLst>
          </p:cNvPr>
          <p:cNvSpPr txBox="1"/>
          <p:nvPr/>
        </p:nvSpPr>
        <p:spPr>
          <a:xfrm>
            <a:off x="3905610" y="2821961"/>
            <a:ext cx="1630955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father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390A4-2F53-E571-23B0-D780E59FCAF8}"/>
              </a:ext>
            </a:extLst>
          </p:cNvPr>
          <p:cNvSpPr txBox="1"/>
          <p:nvPr/>
        </p:nvSpPr>
        <p:spPr>
          <a:xfrm>
            <a:off x="6693181" y="2821961"/>
            <a:ext cx="1630955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mother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F454C0-1CD3-0DE6-1966-5B370C5222BF}"/>
              </a:ext>
            </a:extLst>
          </p:cNvPr>
          <p:cNvGrpSpPr/>
          <p:nvPr/>
        </p:nvGrpSpPr>
        <p:grpSpPr>
          <a:xfrm>
            <a:off x="5461723" y="2151648"/>
            <a:ext cx="1158791" cy="1926822"/>
            <a:chOff x="5461723" y="2151648"/>
            <a:chExt cx="1158791" cy="19268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B1C773-3E81-177C-453B-F23ADAC02FB4}"/>
                </a:ext>
              </a:extLst>
            </p:cNvPr>
            <p:cNvSpPr/>
            <p:nvPr/>
          </p:nvSpPr>
          <p:spPr>
            <a:xfrm>
              <a:off x="5461723" y="2151648"/>
              <a:ext cx="1158791" cy="17464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AE1369-BA1A-4912-45F4-0D3FBE249BC2}"/>
                </a:ext>
              </a:extLst>
            </p:cNvPr>
            <p:cNvSpPr/>
            <p:nvPr/>
          </p:nvSpPr>
          <p:spPr>
            <a:xfrm rot="16200000">
              <a:off x="5165028" y="3116498"/>
              <a:ext cx="1752181" cy="1717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B43167A-EED2-1BE8-6DD0-7E2E08E3E320}"/>
              </a:ext>
            </a:extLst>
          </p:cNvPr>
          <p:cNvSpPr/>
          <p:nvPr/>
        </p:nvSpPr>
        <p:spPr>
          <a:xfrm>
            <a:off x="2903555" y="3906077"/>
            <a:ext cx="6583680" cy="1746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5069E8-864B-9DD0-E60B-1494621AD87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3041" y="3667431"/>
            <a:ext cx="1810412" cy="17521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01E230-2DED-83D4-A456-8726A49A1FCA}"/>
              </a:ext>
            </a:extLst>
          </p:cNvPr>
          <p:cNvSpPr txBox="1"/>
          <p:nvPr/>
        </p:nvSpPr>
        <p:spPr>
          <a:xfrm>
            <a:off x="1392769" y="5310638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brother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2FFCDE-AA72-FF73-AC33-C549D70AED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8170" y="3724864"/>
            <a:ext cx="1783565" cy="17521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B7C904-CC06-5F4D-0751-CA3A8842366B}"/>
              </a:ext>
            </a:extLst>
          </p:cNvPr>
          <p:cNvSpPr txBox="1"/>
          <p:nvPr/>
        </p:nvSpPr>
        <p:spPr>
          <a:xfrm>
            <a:off x="9277899" y="5298094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sister </a:t>
            </a:r>
          </a:p>
        </p:txBody>
      </p:sp>
    </p:spTree>
    <p:extLst>
      <p:ext uri="{BB962C8B-B14F-4D97-AF65-F5344CB8AC3E}">
        <p14:creationId xmlns:p14="http://schemas.microsoft.com/office/powerpoint/2010/main" val="4121443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7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758822" y="2206034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Tom: This is my father.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Alfie: Hello, I’m Alfie.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Sam: Hello, Alfie.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pronounce and use properly </a:t>
            </a:r>
            <a:r>
              <a:rPr lang="en-US" sz="3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structures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introduce family members</a:t>
            </a:r>
            <a:r>
              <a:rPr lang="en-US" sz="3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Father, mother, brother, </a:t>
            </a:r>
            <a:r>
              <a:rPr lang="en-US" sz="3600" i="1" dirty="0" smtClean="0">
                <a:solidFill>
                  <a:srgbClr val="0070C0"/>
                </a:solidFill>
              </a:rPr>
              <a:t>sister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This is my father.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  Hello, I’m Alfie.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	  </a:t>
            </a:r>
            <a:r>
              <a:rPr lang="en-US" sz="3600" i="1" dirty="0">
                <a:solidFill>
                  <a:srgbClr val="0070C0"/>
                </a:solidFill>
              </a:rPr>
              <a:t>Hello, </a:t>
            </a:r>
            <a:r>
              <a:rPr lang="en-US" sz="3600" i="1" dirty="0" smtClean="0">
                <a:solidFill>
                  <a:srgbClr val="0070C0"/>
                </a:solidFill>
              </a:rPr>
              <a:t>Alfie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vocabulary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(pages 18,19)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</a:t>
            </a:r>
            <a:r>
              <a:rPr lang="en-US" sz="3600" i="1" dirty="0" smtClean="0">
                <a:solidFill>
                  <a:srgbClr val="0070C0"/>
                </a:solidFill>
              </a:rPr>
              <a:t>16)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</a:t>
            </a:r>
            <a:r>
              <a:rPr lang="en-US" sz="3600" i="1" dirty="0" smtClean="0">
                <a:solidFill>
                  <a:srgbClr val="0070C0"/>
                </a:solidFill>
              </a:rPr>
              <a:t>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25)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66E6AF-9C60-0649-FF88-FB381C4E075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99103"/>
            <a:ext cx="4067175" cy="1162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47CBC4-48E8-1224-CC0C-566950D22E2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7125" y="2552955"/>
            <a:ext cx="4714875" cy="1247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68DFE1-A73F-6226-F69D-3FFC3E48CEB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07045"/>
            <a:ext cx="4781550" cy="1104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F631B2-6991-AC31-3416-E86AA4ED3BF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1325" y="1414376"/>
            <a:ext cx="5400675" cy="1076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A105E5-306B-6D56-F09D-EE6D29EF2FE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8"/>
          <a:stretch/>
        </p:blipFill>
        <p:spPr>
          <a:xfrm>
            <a:off x="0" y="1374620"/>
            <a:ext cx="3533775" cy="1104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B62362-82AC-5C58-3DC4-814C0C2DF3C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9550" y="3962374"/>
            <a:ext cx="4362450" cy="10668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listen and match.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BA0787-CBB0-89F5-70D8-70B965B17FF8}"/>
              </a:ext>
            </a:extLst>
          </p:cNvPr>
          <p:cNvSpPr/>
          <p:nvPr/>
        </p:nvSpPr>
        <p:spPr>
          <a:xfrm>
            <a:off x="4781549" y="1823292"/>
            <a:ext cx="486189" cy="487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40F28C-9736-3835-6819-B3F5F6BDAB25}"/>
              </a:ext>
            </a:extLst>
          </p:cNvPr>
          <p:cNvSpPr/>
          <p:nvPr/>
        </p:nvSpPr>
        <p:spPr>
          <a:xfrm>
            <a:off x="4781549" y="3094961"/>
            <a:ext cx="486189" cy="487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4BCF51-5D86-7AD3-4D48-077C03630B11}"/>
              </a:ext>
            </a:extLst>
          </p:cNvPr>
          <p:cNvSpPr/>
          <p:nvPr/>
        </p:nvSpPr>
        <p:spPr>
          <a:xfrm>
            <a:off x="4781549" y="4436619"/>
            <a:ext cx="486189" cy="487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D49A8E-0E3C-AD58-B2F5-888E68DBC5D0}"/>
              </a:ext>
            </a:extLst>
          </p:cNvPr>
          <p:cNvSpPr/>
          <p:nvPr/>
        </p:nvSpPr>
        <p:spPr>
          <a:xfrm>
            <a:off x="6328534" y="1823292"/>
            <a:ext cx="486189" cy="487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059A3B-F2EE-DECC-AC74-6D4E0B37ADD8}"/>
              </a:ext>
            </a:extLst>
          </p:cNvPr>
          <p:cNvSpPr/>
          <p:nvPr/>
        </p:nvSpPr>
        <p:spPr>
          <a:xfrm>
            <a:off x="6328534" y="3094961"/>
            <a:ext cx="486189" cy="487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D5BA2C-F37C-A2E2-0694-341FF00B7C57}"/>
              </a:ext>
            </a:extLst>
          </p:cNvPr>
          <p:cNvSpPr/>
          <p:nvPr/>
        </p:nvSpPr>
        <p:spPr>
          <a:xfrm>
            <a:off x="6328534" y="4436619"/>
            <a:ext cx="486189" cy="487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24" name="Arrow: Notched Right 23">
            <a:extLst>
              <a:ext uri="{FF2B5EF4-FFF2-40B4-BE49-F238E27FC236}">
                <a16:creationId xmlns:a16="http://schemas.microsoft.com/office/drawing/2014/main" id="{8A266294-E789-6559-0A67-E071EEFBB4C7}"/>
              </a:ext>
            </a:extLst>
          </p:cNvPr>
          <p:cNvSpPr/>
          <p:nvPr/>
        </p:nvSpPr>
        <p:spPr>
          <a:xfrm>
            <a:off x="841099" y="5515454"/>
            <a:ext cx="1922393" cy="707358"/>
          </a:xfrm>
          <a:prstGeom prst="notchedRightArrow">
            <a:avLst>
              <a:gd name="adj1" fmla="val 50000"/>
              <a:gd name="adj2" fmla="val 9814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C331AA20-BB09-2B45-8793-1D87D87518D6}"/>
              </a:ext>
            </a:extLst>
          </p:cNvPr>
          <p:cNvSpPr/>
          <p:nvPr/>
        </p:nvSpPr>
        <p:spPr>
          <a:xfrm>
            <a:off x="3399183" y="5617885"/>
            <a:ext cx="745434" cy="596348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F91ACB3D-0120-F5F8-FEF8-E83DC047F8ED}"/>
              </a:ext>
            </a:extLst>
          </p:cNvPr>
          <p:cNvSpPr/>
          <p:nvPr/>
        </p:nvSpPr>
        <p:spPr>
          <a:xfrm>
            <a:off x="4780308" y="5617885"/>
            <a:ext cx="745434" cy="596348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D0EDA521-DA19-8E24-9B6A-0D98E7CD9397}"/>
              </a:ext>
            </a:extLst>
          </p:cNvPr>
          <p:cNvSpPr/>
          <p:nvPr/>
        </p:nvSpPr>
        <p:spPr>
          <a:xfrm>
            <a:off x="6157291" y="5617885"/>
            <a:ext cx="745434" cy="596348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0" name="1">
            <a:hlinkClick r:id="" action="ppaction://media"/>
            <a:extLst>
              <a:ext uri="{FF2B5EF4-FFF2-40B4-BE49-F238E27FC236}">
                <a16:creationId xmlns:a16="http://schemas.microsoft.com/office/drawing/2014/main" id="{FB40688B-921F-995E-DF9B-F0918812DD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51919" y="342634"/>
            <a:ext cx="487363" cy="487363"/>
          </a:xfrm>
          <a:prstGeom prst="rect">
            <a:avLst/>
          </a:prstGeom>
        </p:spPr>
      </p:pic>
      <p:pic>
        <p:nvPicPr>
          <p:cNvPr id="31" name="2">
            <a:hlinkClick r:id="" action="ppaction://media"/>
            <a:extLst>
              <a:ext uri="{FF2B5EF4-FFF2-40B4-BE49-F238E27FC236}">
                <a16:creationId xmlns:a16="http://schemas.microsoft.com/office/drawing/2014/main" id="{89AA1A51-5CD6-AC4E-106B-136E489342C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51919" y="342634"/>
            <a:ext cx="487363" cy="487363"/>
          </a:xfrm>
          <a:prstGeom prst="rect">
            <a:avLst/>
          </a:prstGeom>
        </p:spPr>
      </p:pic>
      <p:pic>
        <p:nvPicPr>
          <p:cNvPr id="32" name="3">
            <a:hlinkClick r:id="" action="ppaction://media"/>
            <a:extLst>
              <a:ext uri="{FF2B5EF4-FFF2-40B4-BE49-F238E27FC236}">
                <a16:creationId xmlns:a16="http://schemas.microsoft.com/office/drawing/2014/main" id="{ADFC66EB-2375-5792-2581-9DA8449E1B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51919" y="342634"/>
            <a:ext cx="487363" cy="487363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462AFCD-99C0-CE4B-A480-6BF01F8037A3}"/>
              </a:ext>
            </a:extLst>
          </p:cNvPr>
          <p:cNvCxnSpPr>
            <a:stCxn id="18" idx="3"/>
            <a:endCxn id="23" idx="1"/>
          </p:cNvCxnSpPr>
          <p:nvPr/>
        </p:nvCxnSpPr>
        <p:spPr>
          <a:xfrm>
            <a:off x="5267738" y="2066801"/>
            <a:ext cx="1060796" cy="26133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467F1D3-06DE-E210-784D-EFF23A718380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5238439" y="2066801"/>
            <a:ext cx="1090095" cy="1306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DC78277-BC16-21CF-CE2F-9436FF7D5892}"/>
              </a:ext>
            </a:extLst>
          </p:cNvPr>
          <p:cNvCxnSpPr>
            <a:cxnSpLocks/>
          </p:cNvCxnSpPr>
          <p:nvPr/>
        </p:nvCxnSpPr>
        <p:spPr>
          <a:xfrm flipV="1">
            <a:off x="5230104" y="3495220"/>
            <a:ext cx="1090095" cy="1306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CC06080-5DC1-B796-DA81-BAAC316C74F7}"/>
              </a:ext>
            </a:extLst>
          </p:cNvPr>
          <p:cNvSpPr txBox="1"/>
          <p:nvPr/>
        </p:nvSpPr>
        <p:spPr>
          <a:xfrm>
            <a:off x="7671462" y="577001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squares 1,2,3 to show answers.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7033F6-5772-402F-8829-1117D673B68B}"/>
              </a:ext>
            </a:extLst>
          </p:cNvPr>
          <p:cNvSpPr txBox="1"/>
          <p:nvPr/>
        </p:nvSpPr>
        <p:spPr>
          <a:xfrm>
            <a:off x="1122086" y="5713920"/>
            <a:ext cx="155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Click here to listen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50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35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519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 showWhenStopped="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304800"/>
            <a:ext cx="9975558" cy="61098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father</a:t>
            </a:r>
          </a:p>
          <a:p>
            <a:pPr algn="ctr"/>
            <a:r>
              <a:rPr lang="en-US" sz="3600" i="1" dirty="0"/>
              <a:t>mother</a:t>
            </a:r>
          </a:p>
          <a:p>
            <a:pPr algn="ctr"/>
            <a:r>
              <a:rPr lang="en-US" sz="3600" i="1" dirty="0"/>
              <a:t>brother</a:t>
            </a:r>
          </a:p>
          <a:p>
            <a:pPr algn="ctr"/>
            <a:r>
              <a:rPr lang="en-US" sz="3600" i="1" dirty="0"/>
              <a:t>sister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8000"/>
            <a:ext cx="9525000" cy="5920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1960" y="4100950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a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3" name="moth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4" name="broth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5" name="sister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5"/>
            <a:ext cx="487363" cy="48736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C4071FA0-766B-A808-04AE-069BAC2974AD}"/>
              </a:ext>
            </a:extLst>
          </p:cNvPr>
          <p:cNvGrpSpPr/>
          <p:nvPr/>
        </p:nvGrpSpPr>
        <p:grpSpPr>
          <a:xfrm flipH="1">
            <a:off x="-415635" y="-1379297"/>
            <a:ext cx="12859316" cy="10370128"/>
            <a:chOff x="-4439911" y="1469505"/>
            <a:chExt cx="12254281" cy="9030964"/>
          </a:xfrm>
        </p:grpSpPr>
        <p:pic>
          <p:nvPicPr>
            <p:cNvPr id="24" name="Graphic 23" descr="Bus">
              <a:extLst>
                <a:ext uri="{FF2B5EF4-FFF2-40B4-BE49-F238E27FC236}">
                  <a16:creationId xmlns:a16="http://schemas.microsoft.com/office/drawing/2014/main" id="{BCC7F950-8738-8127-8BB6-176BFD2EE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-4439911" y="1469505"/>
              <a:ext cx="12254281" cy="903096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8FE7D4E-4FE6-88B9-B442-58D8AD4874A9}"/>
                </a:ext>
              </a:extLst>
            </p:cNvPr>
            <p:cNvSpPr txBox="1"/>
            <p:nvPr/>
          </p:nvSpPr>
          <p:spPr>
            <a:xfrm>
              <a:off x="2748613" y="5884806"/>
              <a:ext cx="683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A40072-CF01-09B8-E266-801EF31F0858}"/>
                </a:ext>
              </a:extLst>
            </p:cNvPr>
            <p:cNvSpPr txBox="1"/>
            <p:nvPr/>
          </p:nvSpPr>
          <p:spPr>
            <a:xfrm>
              <a:off x="2215253" y="6130406"/>
              <a:ext cx="8210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7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975EB3-2E18-5D64-B5C8-20F24E47EFCC}"/>
                </a:ext>
              </a:extLst>
            </p:cNvPr>
            <p:cNvSpPr txBox="1"/>
            <p:nvPr/>
          </p:nvSpPr>
          <p:spPr>
            <a:xfrm>
              <a:off x="5752346" y="6429668"/>
              <a:ext cx="821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4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4367E7-05D2-97B9-B19A-3D2E9C62DFAA}"/>
                </a:ext>
              </a:extLst>
            </p:cNvPr>
            <p:cNvSpPr txBox="1"/>
            <p:nvPr/>
          </p:nvSpPr>
          <p:spPr>
            <a:xfrm>
              <a:off x="1788044" y="6796803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1B8E7D-D200-60A0-4BD8-74F7BD9FC85C}"/>
                </a:ext>
              </a:extLst>
            </p:cNvPr>
            <p:cNvSpPr txBox="1"/>
            <p:nvPr/>
          </p:nvSpPr>
          <p:spPr>
            <a:xfrm>
              <a:off x="-731743" y="6429667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81CC4C-2076-9E7D-0F9B-F3F0465ECCC4}"/>
                </a:ext>
              </a:extLst>
            </p:cNvPr>
            <p:cNvSpPr txBox="1"/>
            <p:nvPr/>
          </p:nvSpPr>
          <p:spPr>
            <a:xfrm>
              <a:off x="-2578027" y="5622574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BB6D66-CBFB-D33D-890F-9A89C6C185E9}"/>
                </a:ext>
              </a:extLst>
            </p:cNvPr>
            <p:cNvSpPr txBox="1"/>
            <p:nvPr/>
          </p:nvSpPr>
          <p:spPr>
            <a:xfrm>
              <a:off x="-622936" y="5552503"/>
              <a:ext cx="8210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8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E607CE-52C6-412D-FF23-CBF3645FBA34}"/>
                </a:ext>
              </a:extLst>
            </p:cNvPr>
            <p:cNvSpPr txBox="1"/>
            <p:nvPr/>
          </p:nvSpPr>
          <p:spPr>
            <a:xfrm>
              <a:off x="408076" y="6568166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7945" y="1463214"/>
            <a:ext cx="2494484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026" y="1463214"/>
            <a:ext cx="2515158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251561" y="3834888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father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5889" y="3845217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mother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6190" y="1463214"/>
            <a:ext cx="2456450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6400" y="1463214"/>
            <a:ext cx="2420022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713146" y="3834873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brother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00933" y="3834872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sister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98288" y="27283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47391" y="4619902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fɑːðər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bố</a:t>
            </a:r>
            <a:r>
              <a:rPr lang="en-US" sz="2000" dirty="0"/>
              <a:t>, </a:t>
            </a:r>
            <a:r>
              <a:rPr lang="en-US" sz="2000" dirty="0" err="1"/>
              <a:t>ba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005889" y="4619902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mʌðər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mẹ</a:t>
            </a:r>
            <a:r>
              <a:rPr lang="en-US" sz="2000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92990" y="4618383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brʌðər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anh</a:t>
            </a:r>
            <a:r>
              <a:rPr lang="en-US" sz="2000" dirty="0"/>
              <a:t> /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trai</a:t>
            </a:r>
            <a:r>
              <a:rPr lang="en-US" sz="20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00932" y="4618383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sɪstər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chị</a:t>
            </a:r>
            <a:r>
              <a:rPr lang="en-US" sz="2000" dirty="0"/>
              <a:t> /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gái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4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3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4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5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7010</TotalTime>
  <Words>783</Words>
  <Application>Microsoft Office PowerPoint</Application>
  <PresentationFormat>Widescreen</PresentationFormat>
  <Paragraphs>231</Paragraphs>
  <Slides>31</Slides>
  <Notes>9</Notes>
  <HiddenSlides>0</HiddenSlides>
  <MMClips>19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236</cp:revision>
  <dcterms:created xsi:type="dcterms:W3CDTF">2020-12-08T03:17:05Z</dcterms:created>
  <dcterms:modified xsi:type="dcterms:W3CDTF">2023-08-09T15:27:39Z</dcterms:modified>
</cp:coreProperties>
</file>