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embeddedFontLst>
    <p:embeddedFont>
      <p:font typeface="Fredoka"/>
      <p:regular r:id="rId40"/>
      <p:bold r:id="rId41"/>
    </p:embeddedFont>
    <p:embeddedFont>
      <p:font typeface="Karla Medium"/>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568">
          <p15:clr>
            <a:srgbClr val="9AA0A6"/>
          </p15:clr>
        </p15:guide>
        <p15:guide id="2" pos="2880">
          <p15:clr>
            <a:srgbClr val="A4A3A4"/>
          </p15:clr>
        </p15:guide>
      </p15:sldGuideLst>
    </p:ext>
    <p:ext uri="GoogleSlidesCustomDataVersion2">
      <go:slidesCustomData xmlns:go="http://customooxmlschemas.google.com/" r:id="rId46" roundtripDataSignature="AMtx7mid6m6kAF38TKsGnualwGVNrbh6Q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68"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Fredoka-regular.fntdata"/><Relationship Id="rId20" Type="http://schemas.openxmlformats.org/officeDocument/2006/relationships/slide" Target="slides/slide15.xml"/><Relationship Id="rId42" Type="http://schemas.openxmlformats.org/officeDocument/2006/relationships/font" Target="fonts/KarlaMedium-regular.fntdata"/><Relationship Id="rId41" Type="http://schemas.openxmlformats.org/officeDocument/2006/relationships/font" Target="fonts/Fredoka-bold.fntdata"/><Relationship Id="rId22" Type="http://schemas.openxmlformats.org/officeDocument/2006/relationships/slide" Target="slides/slide17.xml"/><Relationship Id="rId44" Type="http://schemas.openxmlformats.org/officeDocument/2006/relationships/font" Target="fonts/KarlaMedium-italic.fntdata"/><Relationship Id="rId21" Type="http://schemas.openxmlformats.org/officeDocument/2006/relationships/slide" Target="slides/slide16.xml"/><Relationship Id="rId43" Type="http://schemas.openxmlformats.org/officeDocument/2006/relationships/font" Target="fonts/KarlaMedium-bold.fntdata"/><Relationship Id="rId24" Type="http://schemas.openxmlformats.org/officeDocument/2006/relationships/slide" Target="slides/slide19.xml"/><Relationship Id="rId46" Type="http://customschemas.google.com/relationships/presentationmetadata" Target="metadata"/><Relationship Id="rId23" Type="http://schemas.openxmlformats.org/officeDocument/2006/relationships/slide" Target="slides/slide18.xml"/><Relationship Id="rId45" Type="http://schemas.openxmlformats.org/officeDocument/2006/relationships/font" Target="fonts/KarlaMedium-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2" name="Google Shape;53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0" name="Google Shape;54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9" name="Google Shape;55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7" name="Google Shape;63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387350" rtl="0" algn="l">
              <a:lnSpc>
                <a:spcPct val="100000"/>
              </a:lnSpc>
              <a:spcBef>
                <a:spcPts val="0"/>
              </a:spcBef>
              <a:spcAft>
                <a:spcPts val="0"/>
              </a:spcAft>
              <a:buSzPts val="1100"/>
              <a:buAutoNum type="arabicPeriod"/>
            </a:pPr>
            <a:r>
              <a:rPr lang="en-US"/>
              <a:t>Nhà thờ đá.</a:t>
            </a:r>
            <a:endParaRPr/>
          </a:p>
          <a:p>
            <a:pPr indent="-228600" lvl="0" marL="387350" rtl="0" algn="l">
              <a:lnSpc>
                <a:spcPct val="100000"/>
              </a:lnSpc>
              <a:spcBef>
                <a:spcPts val="0"/>
              </a:spcBef>
              <a:spcAft>
                <a:spcPts val="0"/>
              </a:spcAft>
              <a:buSzPts val="1100"/>
              <a:buAutoNum type="arabicPeriod"/>
            </a:pPr>
            <a:r>
              <a:rPr lang="en-US"/>
              <a:t>Cổng trời Ô Quy Hồ.</a:t>
            </a:r>
            <a:endParaRPr/>
          </a:p>
          <a:p>
            <a:pPr indent="-228600" lvl="0" marL="387350" rtl="0" algn="l">
              <a:lnSpc>
                <a:spcPct val="100000"/>
              </a:lnSpc>
              <a:spcBef>
                <a:spcPts val="0"/>
              </a:spcBef>
              <a:spcAft>
                <a:spcPts val="0"/>
              </a:spcAft>
              <a:buSzPts val="1100"/>
              <a:buAutoNum type="arabicPeriod"/>
            </a:pPr>
            <a:r>
              <a:rPr lang="en-US"/>
              <a:t>Chợ tình.</a:t>
            </a:r>
            <a:endParaRPr/>
          </a:p>
          <a:p>
            <a:pPr indent="-228600" lvl="0" marL="387350" rtl="0" algn="l">
              <a:lnSpc>
                <a:spcPct val="100000"/>
              </a:lnSpc>
              <a:spcBef>
                <a:spcPts val="0"/>
              </a:spcBef>
              <a:spcAft>
                <a:spcPts val="0"/>
              </a:spcAft>
              <a:buSzPts val="1100"/>
              <a:buAutoNum type="arabicPeriod"/>
            </a:pPr>
            <a:r>
              <a:rPr lang="en-US"/>
              <a:t>Đỉnh Fansipan.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1" name="Google Shape;67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0" name="Google Shape;69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4" name="Google Shape;71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GV nhấn vào quả bóng để mở câu hỏi, bấm vào hình trái tim phía dưới góc phải để chuyển sang phần Vận dụng.</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2" name="Google Shape;73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GV nhấn vào hình ngôi sao để trở lại slide chọn câu.</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3" name="Google Shape;74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GV nhấn vào hình ngôi sao để trở lại slide chọn câu.</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4" name="Google Shape;75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GV nhấn vào hình ngôi sao để trở lại slide chọn câu.</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5" name="Google Shape;765;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GV nhấn vào hình ngôi sao để trở lại slide chọn câu.</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6" name="Google Shape;77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GV nhấn vào hình ngôi sao để trở lại slide chọn câu.</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7" name="Google Shape;787;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6" name="Google Shape;796;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1" name="Google Shape;81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2" name="Google Shape;822;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7" name="Google Shape;867;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 name="Google Shape;36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 name="Shape 8"/>
        <p:cNvGrpSpPr/>
        <p:nvPr/>
      </p:nvGrpSpPr>
      <p:grpSpPr>
        <a:xfrm>
          <a:off x="0" y="0"/>
          <a:ext cx="0" cy="0"/>
          <a:chOff x="0" y="0"/>
          <a:chExt cx="0" cy="0"/>
        </a:xfrm>
      </p:grpSpPr>
      <p:grpSp>
        <p:nvGrpSpPr>
          <p:cNvPr id="9" name="Google Shape;9;p36"/>
          <p:cNvGrpSpPr/>
          <p:nvPr/>
        </p:nvGrpSpPr>
        <p:grpSpPr>
          <a:xfrm>
            <a:off x="334091" y="329238"/>
            <a:ext cx="8475816" cy="4485025"/>
            <a:chOff x="334091" y="329238"/>
            <a:chExt cx="8475816" cy="4485025"/>
          </a:xfrm>
        </p:grpSpPr>
        <p:grpSp>
          <p:nvGrpSpPr>
            <p:cNvPr id="10" name="Google Shape;10;p36"/>
            <p:cNvGrpSpPr/>
            <p:nvPr/>
          </p:nvGrpSpPr>
          <p:grpSpPr>
            <a:xfrm>
              <a:off x="334091" y="3521088"/>
              <a:ext cx="8475816" cy="1293175"/>
              <a:chOff x="908176" y="3090407"/>
              <a:chExt cx="7241812" cy="1104900"/>
            </a:xfrm>
          </p:grpSpPr>
          <p:sp>
            <p:nvSpPr>
              <p:cNvPr id="11" name="Google Shape;11;p36"/>
              <p:cNvSpPr/>
              <p:nvPr/>
            </p:nvSpPr>
            <p:spPr>
              <a:xfrm>
                <a:off x="908176" y="3090407"/>
                <a:ext cx="739500" cy="11049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36"/>
              <p:cNvSpPr/>
              <p:nvPr/>
            </p:nvSpPr>
            <p:spPr>
              <a:xfrm>
                <a:off x="1613301" y="3090407"/>
                <a:ext cx="739500" cy="11049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36"/>
              <p:cNvSpPr/>
              <p:nvPr/>
            </p:nvSpPr>
            <p:spPr>
              <a:xfrm>
                <a:off x="2343198" y="3090407"/>
                <a:ext cx="739500" cy="11049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36"/>
              <p:cNvSpPr/>
              <p:nvPr/>
            </p:nvSpPr>
            <p:spPr>
              <a:xfrm>
                <a:off x="3071648" y="3090407"/>
                <a:ext cx="739500" cy="11049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36"/>
              <p:cNvSpPr/>
              <p:nvPr/>
            </p:nvSpPr>
            <p:spPr>
              <a:xfrm>
                <a:off x="3800233" y="3090407"/>
                <a:ext cx="739500" cy="11049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36"/>
              <p:cNvSpPr/>
              <p:nvPr/>
            </p:nvSpPr>
            <p:spPr>
              <a:xfrm>
                <a:off x="4530131" y="3090407"/>
                <a:ext cx="739500" cy="11049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36"/>
              <p:cNvSpPr/>
              <p:nvPr/>
            </p:nvSpPr>
            <p:spPr>
              <a:xfrm>
                <a:off x="5258581" y="3090407"/>
                <a:ext cx="739500" cy="11049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36"/>
              <p:cNvSpPr/>
              <p:nvPr/>
            </p:nvSpPr>
            <p:spPr>
              <a:xfrm>
                <a:off x="5952141" y="3090407"/>
                <a:ext cx="739500" cy="11049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36"/>
              <p:cNvSpPr/>
              <p:nvPr/>
            </p:nvSpPr>
            <p:spPr>
              <a:xfrm>
                <a:off x="6682038" y="3090407"/>
                <a:ext cx="739500" cy="11049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36"/>
              <p:cNvSpPr/>
              <p:nvPr/>
            </p:nvSpPr>
            <p:spPr>
              <a:xfrm>
                <a:off x="7410488" y="3090407"/>
                <a:ext cx="739500" cy="11049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 name="Google Shape;21;p36"/>
            <p:cNvGrpSpPr/>
            <p:nvPr/>
          </p:nvGrpSpPr>
          <p:grpSpPr>
            <a:xfrm>
              <a:off x="334091" y="329238"/>
              <a:ext cx="8475816" cy="1293175"/>
              <a:chOff x="908176" y="3090407"/>
              <a:chExt cx="7241812" cy="1104900"/>
            </a:xfrm>
          </p:grpSpPr>
          <p:sp>
            <p:nvSpPr>
              <p:cNvPr id="22" name="Google Shape;22;p36"/>
              <p:cNvSpPr/>
              <p:nvPr/>
            </p:nvSpPr>
            <p:spPr>
              <a:xfrm>
                <a:off x="908176" y="3090407"/>
                <a:ext cx="739500" cy="11049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36"/>
              <p:cNvSpPr/>
              <p:nvPr/>
            </p:nvSpPr>
            <p:spPr>
              <a:xfrm>
                <a:off x="1613301" y="3090407"/>
                <a:ext cx="739500" cy="11049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36"/>
              <p:cNvSpPr/>
              <p:nvPr/>
            </p:nvSpPr>
            <p:spPr>
              <a:xfrm>
                <a:off x="2343198" y="3090407"/>
                <a:ext cx="739500" cy="11049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36"/>
              <p:cNvSpPr/>
              <p:nvPr/>
            </p:nvSpPr>
            <p:spPr>
              <a:xfrm>
                <a:off x="3071648" y="3090407"/>
                <a:ext cx="739500" cy="11049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36"/>
              <p:cNvSpPr/>
              <p:nvPr/>
            </p:nvSpPr>
            <p:spPr>
              <a:xfrm>
                <a:off x="3800233" y="3090407"/>
                <a:ext cx="739500" cy="11049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36"/>
              <p:cNvSpPr/>
              <p:nvPr/>
            </p:nvSpPr>
            <p:spPr>
              <a:xfrm>
                <a:off x="4530131" y="3090407"/>
                <a:ext cx="739500" cy="11049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36"/>
              <p:cNvSpPr/>
              <p:nvPr/>
            </p:nvSpPr>
            <p:spPr>
              <a:xfrm>
                <a:off x="5258581" y="3090407"/>
                <a:ext cx="739500" cy="11049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36"/>
              <p:cNvSpPr/>
              <p:nvPr/>
            </p:nvSpPr>
            <p:spPr>
              <a:xfrm>
                <a:off x="5952141" y="3090407"/>
                <a:ext cx="739500" cy="11049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36"/>
              <p:cNvSpPr/>
              <p:nvPr/>
            </p:nvSpPr>
            <p:spPr>
              <a:xfrm>
                <a:off x="6682038" y="3090407"/>
                <a:ext cx="739500" cy="11049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36"/>
              <p:cNvSpPr/>
              <p:nvPr/>
            </p:nvSpPr>
            <p:spPr>
              <a:xfrm>
                <a:off x="7410488" y="3090407"/>
                <a:ext cx="739500" cy="11049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2" name="Google Shape;32;p36"/>
          <p:cNvSpPr/>
          <p:nvPr/>
        </p:nvSpPr>
        <p:spPr>
          <a:xfrm>
            <a:off x="334107" y="2077904"/>
            <a:ext cx="292502" cy="327348"/>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36"/>
          <p:cNvSpPr/>
          <p:nvPr/>
        </p:nvSpPr>
        <p:spPr>
          <a:xfrm>
            <a:off x="8663957" y="2843304"/>
            <a:ext cx="292502" cy="327348"/>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36"/>
          <p:cNvSpPr txBox="1"/>
          <p:nvPr>
            <p:ph hasCustomPrompt="1" type="title"/>
          </p:nvPr>
        </p:nvSpPr>
        <p:spPr>
          <a:xfrm>
            <a:off x="2521875" y="1119500"/>
            <a:ext cx="4914600" cy="1723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0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5" name="Google Shape;35;p36"/>
          <p:cNvSpPr txBox="1"/>
          <p:nvPr>
            <p:ph idx="1" type="subTitle"/>
          </p:nvPr>
        </p:nvSpPr>
        <p:spPr>
          <a:xfrm>
            <a:off x="2521975" y="3099775"/>
            <a:ext cx="4914600" cy="327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600">
                <a:latin typeface="Arial"/>
                <a:ea typeface="Arial"/>
                <a:cs typeface="Arial"/>
                <a:sym typeface="Arial"/>
              </a:defRPr>
            </a:lvl1pPr>
            <a:lvl2pPr lvl="1" algn="ctr">
              <a:lnSpc>
                <a:spcPct val="100000"/>
              </a:lnSpc>
              <a:spcBef>
                <a:spcPts val="0"/>
              </a:spcBef>
              <a:spcAft>
                <a:spcPts val="0"/>
              </a:spcAft>
              <a:buSzPts val="1400"/>
              <a:buNone/>
              <a:defRPr b="1" sz="1600"/>
            </a:lvl2pPr>
            <a:lvl3pPr lvl="2" algn="ctr">
              <a:lnSpc>
                <a:spcPct val="100000"/>
              </a:lnSpc>
              <a:spcBef>
                <a:spcPts val="0"/>
              </a:spcBef>
              <a:spcAft>
                <a:spcPts val="0"/>
              </a:spcAft>
              <a:buSzPts val="1400"/>
              <a:buNone/>
              <a:defRPr b="1" sz="1600"/>
            </a:lvl3pPr>
            <a:lvl4pPr lvl="3" algn="ctr">
              <a:lnSpc>
                <a:spcPct val="100000"/>
              </a:lnSpc>
              <a:spcBef>
                <a:spcPts val="0"/>
              </a:spcBef>
              <a:spcAft>
                <a:spcPts val="0"/>
              </a:spcAft>
              <a:buSzPts val="1400"/>
              <a:buNone/>
              <a:defRPr b="1" sz="1600"/>
            </a:lvl4pPr>
            <a:lvl5pPr lvl="4" algn="ctr">
              <a:lnSpc>
                <a:spcPct val="100000"/>
              </a:lnSpc>
              <a:spcBef>
                <a:spcPts val="0"/>
              </a:spcBef>
              <a:spcAft>
                <a:spcPts val="0"/>
              </a:spcAft>
              <a:buSzPts val="1400"/>
              <a:buNone/>
              <a:defRPr b="1" sz="1600"/>
            </a:lvl5pPr>
            <a:lvl6pPr lvl="5" algn="ctr">
              <a:lnSpc>
                <a:spcPct val="100000"/>
              </a:lnSpc>
              <a:spcBef>
                <a:spcPts val="0"/>
              </a:spcBef>
              <a:spcAft>
                <a:spcPts val="0"/>
              </a:spcAft>
              <a:buSzPts val="1400"/>
              <a:buNone/>
              <a:defRPr b="1" sz="1600"/>
            </a:lvl6pPr>
            <a:lvl7pPr lvl="6" algn="ctr">
              <a:lnSpc>
                <a:spcPct val="100000"/>
              </a:lnSpc>
              <a:spcBef>
                <a:spcPts val="0"/>
              </a:spcBef>
              <a:spcAft>
                <a:spcPts val="0"/>
              </a:spcAft>
              <a:buSzPts val="1400"/>
              <a:buNone/>
              <a:defRPr b="1" sz="1600"/>
            </a:lvl7pPr>
            <a:lvl8pPr lvl="7" algn="ctr">
              <a:lnSpc>
                <a:spcPct val="100000"/>
              </a:lnSpc>
              <a:spcBef>
                <a:spcPts val="0"/>
              </a:spcBef>
              <a:spcAft>
                <a:spcPts val="0"/>
              </a:spcAft>
              <a:buSzPts val="1400"/>
              <a:buNone/>
              <a:defRPr b="1" sz="1600"/>
            </a:lvl8pPr>
            <a:lvl9pPr lvl="8" algn="ctr">
              <a:lnSpc>
                <a:spcPct val="100000"/>
              </a:lnSpc>
              <a:spcBef>
                <a:spcPts val="0"/>
              </a:spcBef>
              <a:spcAft>
                <a:spcPts val="0"/>
              </a:spcAft>
              <a:buSzPts val="1400"/>
              <a:buNone/>
              <a:defRPr b="1"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75" name="Shape 175"/>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6" name="Shape 176"/>
        <p:cNvGrpSpPr/>
        <p:nvPr/>
      </p:nvGrpSpPr>
      <p:grpSpPr>
        <a:xfrm>
          <a:off x="0" y="0"/>
          <a:ext cx="0" cy="0"/>
          <a:chOff x="0" y="0"/>
          <a:chExt cx="0" cy="0"/>
        </a:xfrm>
      </p:grpSpPr>
      <p:sp>
        <p:nvSpPr>
          <p:cNvPr id="177" name="Google Shape;177;p46"/>
          <p:cNvSpPr txBox="1"/>
          <p:nvPr>
            <p:ph type="title"/>
          </p:nvPr>
        </p:nvSpPr>
        <p:spPr>
          <a:xfrm>
            <a:off x="2286445" y="1360275"/>
            <a:ext cx="5391600" cy="2031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800"/>
              <a:buNone/>
              <a:defRPr sz="60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78" name="Google Shape;178;p46"/>
          <p:cNvSpPr/>
          <p:nvPr/>
        </p:nvSpPr>
        <p:spPr>
          <a:xfrm flipH="1" rot="5400000">
            <a:off x="89807" y="-89917"/>
            <a:ext cx="3322753" cy="3502482"/>
          </a:xfrm>
          <a:custGeom>
            <a:rect b="b" l="l" r="r" t="t"/>
            <a:pathLst>
              <a:path extrusionOk="0" h="78796" w="74761">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46"/>
          <p:cNvSpPr/>
          <p:nvPr/>
        </p:nvSpPr>
        <p:spPr>
          <a:xfrm flipH="1" rot="-5400000">
            <a:off x="5731382" y="1730883"/>
            <a:ext cx="3322753" cy="3502482"/>
          </a:xfrm>
          <a:custGeom>
            <a:rect b="b" l="l" r="r" t="t"/>
            <a:pathLst>
              <a:path extrusionOk="0" h="78796" w="74761">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46"/>
          <p:cNvSpPr/>
          <p:nvPr/>
        </p:nvSpPr>
        <p:spPr>
          <a:xfrm>
            <a:off x="8510250" y="897629"/>
            <a:ext cx="350229" cy="391938"/>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46"/>
          <p:cNvSpPr/>
          <p:nvPr/>
        </p:nvSpPr>
        <p:spPr>
          <a:xfrm>
            <a:off x="4671725" y="155271"/>
            <a:ext cx="185827" cy="207947"/>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46"/>
          <p:cNvSpPr/>
          <p:nvPr/>
        </p:nvSpPr>
        <p:spPr>
          <a:xfrm>
            <a:off x="293913" y="3415491"/>
            <a:ext cx="350229" cy="391938"/>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3" name="Shape 183"/>
        <p:cNvGrpSpPr/>
        <p:nvPr/>
      </p:nvGrpSpPr>
      <p:grpSpPr>
        <a:xfrm>
          <a:off x="0" y="0"/>
          <a:ext cx="0" cy="0"/>
          <a:chOff x="0" y="0"/>
          <a:chExt cx="0" cy="0"/>
        </a:xfrm>
      </p:grpSpPr>
      <p:sp>
        <p:nvSpPr>
          <p:cNvPr id="184" name="Google Shape;184;p47"/>
          <p:cNvSpPr/>
          <p:nvPr/>
        </p:nvSpPr>
        <p:spPr>
          <a:xfrm rot="5400000">
            <a:off x="82468" y="2010686"/>
            <a:ext cx="3050249" cy="3215271"/>
          </a:xfrm>
          <a:custGeom>
            <a:rect b="b" l="l" r="r" t="t"/>
            <a:pathLst>
              <a:path extrusionOk="0" h="78796" w="74761">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47"/>
          <p:cNvSpPr txBox="1"/>
          <p:nvPr>
            <p:ph type="title"/>
          </p:nvPr>
        </p:nvSpPr>
        <p:spPr>
          <a:xfrm>
            <a:off x="713275" y="445025"/>
            <a:ext cx="7717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86" name="Google Shape;186;p47"/>
          <p:cNvSpPr txBox="1"/>
          <p:nvPr>
            <p:ph idx="1" type="subTitle"/>
          </p:nvPr>
        </p:nvSpPr>
        <p:spPr>
          <a:xfrm>
            <a:off x="1245100" y="3570282"/>
            <a:ext cx="2948400" cy="877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500">
                <a:latin typeface="Arial"/>
                <a:ea typeface="Arial"/>
                <a:cs typeface="Arial"/>
                <a:sym typeface="Arial"/>
              </a:defRPr>
            </a:lvl1pPr>
            <a:lvl2pPr lvl="1" algn="ctr">
              <a:lnSpc>
                <a:spcPct val="100000"/>
              </a:lnSpc>
              <a:spcBef>
                <a:spcPts val="0"/>
              </a:spcBef>
              <a:spcAft>
                <a:spcPts val="0"/>
              </a:spcAft>
              <a:buSzPts val="1400"/>
              <a:buNone/>
              <a:defRPr b="1" sz="1500"/>
            </a:lvl2pPr>
            <a:lvl3pPr lvl="2" algn="ctr">
              <a:lnSpc>
                <a:spcPct val="100000"/>
              </a:lnSpc>
              <a:spcBef>
                <a:spcPts val="0"/>
              </a:spcBef>
              <a:spcAft>
                <a:spcPts val="0"/>
              </a:spcAft>
              <a:buSzPts val="1400"/>
              <a:buNone/>
              <a:defRPr b="1" sz="1500"/>
            </a:lvl3pPr>
            <a:lvl4pPr lvl="3" algn="ctr">
              <a:lnSpc>
                <a:spcPct val="100000"/>
              </a:lnSpc>
              <a:spcBef>
                <a:spcPts val="0"/>
              </a:spcBef>
              <a:spcAft>
                <a:spcPts val="0"/>
              </a:spcAft>
              <a:buSzPts val="1400"/>
              <a:buNone/>
              <a:defRPr b="1" sz="1500"/>
            </a:lvl4pPr>
            <a:lvl5pPr lvl="4" algn="ctr">
              <a:lnSpc>
                <a:spcPct val="100000"/>
              </a:lnSpc>
              <a:spcBef>
                <a:spcPts val="0"/>
              </a:spcBef>
              <a:spcAft>
                <a:spcPts val="0"/>
              </a:spcAft>
              <a:buSzPts val="1400"/>
              <a:buNone/>
              <a:defRPr b="1" sz="1500"/>
            </a:lvl5pPr>
            <a:lvl6pPr lvl="5" algn="ctr">
              <a:lnSpc>
                <a:spcPct val="100000"/>
              </a:lnSpc>
              <a:spcBef>
                <a:spcPts val="0"/>
              </a:spcBef>
              <a:spcAft>
                <a:spcPts val="0"/>
              </a:spcAft>
              <a:buSzPts val="1400"/>
              <a:buNone/>
              <a:defRPr b="1" sz="1500"/>
            </a:lvl6pPr>
            <a:lvl7pPr lvl="6" algn="ctr">
              <a:lnSpc>
                <a:spcPct val="100000"/>
              </a:lnSpc>
              <a:spcBef>
                <a:spcPts val="0"/>
              </a:spcBef>
              <a:spcAft>
                <a:spcPts val="0"/>
              </a:spcAft>
              <a:buSzPts val="1400"/>
              <a:buNone/>
              <a:defRPr b="1" sz="1500"/>
            </a:lvl7pPr>
            <a:lvl8pPr lvl="7" algn="ctr">
              <a:lnSpc>
                <a:spcPct val="100000"/>
              </a:lnSpc>
              <a:spcBef>
                <a:spcPts val="0"/>
              </a:spcBef>
              <a:spcAft>
                <a:spcPts val="0"/>
              </a:spcAft>
              <a:buSzPts val="1400"/>
              <a:buNone/>
              <a:defRPr b="1" sz="1500"/>
            </a:lvl8pPr>
            <a:lvl9pPr lvl="8" algn="ctr">
              <a:lnSpc>
                <a:spcPct val="100000"/>
              </a:lnSpc>
              <a:spcBef>
                <a:spcPts val="0"/>
              </a:spcBef>
              <a:spcAft>
                <a:spcPts val="0"/>
              </a:spcAft>
              <a:buSzPts val="1400"/>
              <a:buNone/>
              <a:defRPr b="1" sz="1500"/>
            </a:lvl9pPr>
          </a:lstStyle>
          <a:p/>
        </p:txBody>
      </p:sp>
      <p:sp>
        <p:nvSpPr>
          <p:cNvPr id="187" name="Google Shape;187;p47"/>
          <p:cNvSpPr txBox="1"/>
          <p:nvPr>
            <p:ph idx="2" type="subTitle"/>
          </p:nvPr>
        </p:nvSpPr>
        <p:spPr>
          <a:xfrm>
            <a:off x="4924400" y="3570282"/>
            <a:ext cx="2933400" cy="877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500">
                <a:latin typeface="Arial"/>
                <a:ea typeface="Arial"/>
                <a:cs typeface="Arial"/>
                <a:sym typeface="Arial"/>
              </a:defRPr>
            </a:lvl1pPr>
            <a:lvl2pPr lvl="1" algn="ctr">
              <a:lnSpc>
                <a:spcPct val="100000"/>
              </a:lnSpc>
              <a:spcBef>
                <a:spcPts val="0"/>
              </a:spcBef>
              <a:spcAft>
                <a:spcPts val="0"/>
              </a:spcAft>
              <a:buSzPts val="1400"/>
              <a:buNone/>
              <a:defRPr b="1" sz="1500"/>
            </a:lvl2pPr>
            <a:lvl3pPr lvl="2" algn="ctr">
              <a:lnSpc>
                <a:spcPct val="100000"/>
              </a:lnSpc>
              <a:spcBef>
                <a:spcPts val="0"/>
              </a:spcBef>
              <a:spcAft>
                <a:spcPts val="0"/>
              </a:spcAft>
              <a:buSzPts val="1400"/>
              <a:buNone/>
              <a:defRPr b="1" sz="1500"/>
            </a:lvl3pPr>
            <a:lvl4pPr lvl="3" algn="ctr">
              <a:lnSpc>
                <a:spcPct val="100000"/>
              </a:lnSpc>
              <a:spcBef>
                <a:spcPts val="0"/>
              </a:spcBef>
              <a:spcAft>
                <a:spcPts val="0"/>
              </a:spcAft>
              <a:buSzPts val="1400"/>
              <a:buNone/>
              <a:defRPr b="1" sz="1500"/>
            </a:lvl4pPr>
            <a:lvl5pPr lvl="4" algn="ctr">
              <a:lnSpc>
                <a:spcPct val="100000"/>
              </a:lnSpc>
              <a:spcBef>
                <a:spcPts val="0"/>
              </a:spcBef>
              <a:spcAft>
                <a:spcPts val="0"/>
              </a:spcAft>
              <a:buSzPts val="1400"/>
              <a:buNone/>
              <a:defRPr b="1" sz="1500"/>
            </a:lvl5pPr>
            <a:lvl6pPr lvl="5" algn="ctr">
              <a:lnSpc>
                <a:spcPct val="100000"/>
              </a:lnSpc>
              <a:spcBef>
                <a:spcPts val="0"/>
              </a:spcBef>
              <a:spcAft>
                <a:spcPts val="0"/>
              </a:spcAft>
              <a:buSzPts val="1400"/>
              <a:buNone/>
              <a:defRPr b="1" sz="1500"/>
            </a:lvl6pPr>
            <a:lvl7pPr lvl="6" algn="ctr">
              <a:lnSpc>
                <a:spcPct val="100000"/>
              </a:lnSpc>
              <a:spcBef>
                <a:spcPts val="0"/>
              </a:spcBef>
              <a:spcAft>
                <a:spcPts val="0"/>
              </a:spcAft>
              <a:buSzPts val="1400"/>
              <a:buNone/>
              <a:defRPr b="1" sz="1500"/>
            </a:lvl7pPr>
            <a:lvl8pPr lvl="7" algn="ctr">
              <a:lnSpc>
                <a:spcPct val="100000"/>
              </a:lnSpc>
              <a:spcBef>
                <a:spcPts val="0"/>
              </a:spcBef>
              <a:spcAft>
                <a:spcPts val="0"/>
              </a:spcAft>
              <a:buSzPts val="1400"/>
              <a:buNone/>
              <a:defRPr b="1" sz="1500"/>
            </a:lvl8pPr>
            <a:lvl9pPr lvl="8" algn="ctr">
              <a:lnSpc>
                <a:spcPct val="100000"/>
              </a:lnSpc>
              <a:spcBef>
                <a:spcPts val="0"/>
              </a:spcBef>
              <a:spcAft>
                <a:spcPts val="0"/>
              </a:spcAft>
              <a:buSzPts val="1400"/>
              <a:buNone/>
              <a:defRPr b="1" sz="1500"/>
            </a:lvl9pPr>
          </a:lstStyle>
          <a:p/>
        </p:txBody>
      </p:sp>
      <p:sp>
        <p:nvSpPr>
          <p:cNvPr id="188" name="Google Shape;188;p47"/>
          <p:cNvSpPr txBox="1"/>
          <p:nvPr>
            <p:ph idx="3" type="title"/>
          </p:nvPr>
        </p:nvSpPr>
        <p:spPr>
          <a:xfrm>
            <a:off x="1246600" y="3252400"/>
            <a:ext cx="2945400" cy="420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89" name="Google Shape;189;p47"/>
          <p:cNvSpPr txBox="1"/>
          <p:nvPr>
            <p:ph idx="4" type="title"/>
          </p:nvPr>
        </p:nvSpPr>
        <p:spPr>
          <a:xfrm>
            <a:off x="4916900" y="3252400"/>
            <a:ext cx="2948400" cy="420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grpSp>
        <p:nvGrpSpPr>
          <p:cNvPr id="190" name="Google Shape;190;p47"/>
          <p:cNvGrpSpPr/>
          <p:nvPr/>
        </p:nvGrpSpPr>
        <p:grpSpPr>
          <a:xfrm>
            <a:off x="7146070" y="326"/>
            <a:ext cx="1993342" cy="1891079"/>
            <a:chOff x="7146069" y="326"/>
            <a:chExt cx="1993342" cy="1891079"/>
          </a:xfrm>
        </p:grpSpPr>
        <p:sp>
          <p:nvSpPr>
            <p:cNvPr id="191" name="Google Shape;191;p47"/>
            <p:cNvSpPr/>
            <p:nvPr/>
          </p:nvSpPr>
          <p:spPr>
            <a:xfrm rot="-5400000">
              <a:off x="7197201" y="-50805"/>
              <a:ext cx="1891079" cy="1993342"/>
            </a:xfrm>
            <a:custGeom>
              <a:rect b="b" l="l" r="r" t="t"/>
              <a:pathLst>
                <a:path extrusionOk="0" h="78796" w="74761">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lt2"/>
            </a:solidFill>
            <a:ln cap="flat" cmpd="sng" w="228600">
              <a:solidFill>
                <a:schemeClr val="accent5"/>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47"/>
            <p:cNvSpPr/>
            <p:nvPr/>
          </p:nvSpPr>
          <p:spPr>
            <a:xfrm rot="-5400000">
              <a:off x="7197201" y="-50805"/>
              <a:ext cx="1891079" cy="1993342"/>
            </a:xfrm>
            <a:custGeom>
              <a:rect b="b" l="l" r="r" t="t"/>
              <a:pathLst>
                <a:path extrusionOk="0" h="78796" w="74761">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3" name="Google Shape;193;p47"/>
          <p:cNvSpPr/>
          <p:nvPr/>
        </p:nvSpPr>
        <p:spPr>
          <a:xfrm>
            <a:off x="333113" y="3350091"/>
            <a:ext cx="350229" cy="391938"/>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47"/>
          <p:cNvSpPr/>
          <p:nvPr/>
        </p:nvSpPr>
        <p:spPr>
          <a:xfrm>
            <a:off x="8500338" y="4408129"/>
            <a:ext cx="350229" cy="391938"/>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SECTION_TITLE_AND_DESCRIPTION_1">
    <p:spTree>
      <p:nvGrpSpPr>
        <p:cNvPr id="195" name="Shape 195"/>
        <p:cNvGrpSpPr/>
        <p:nvPr/>
      </p:nvGrpSpPr>
      <p:grpSpPr>
        <a:xfrm>
          <a:off x="0" y="0"/>
          <a:ext cx="0" cy="0"/>
          <a:chOff x="0" y="0"/>
          <a:chExt cx="0" cy="0"/>
        </a:xfrm>
      </p:grpSpPr>
      <p:grpSp>
        <p:nvGrpSpPr>
          <p:cNvPr id="196" name="Google Shape;196;p48"/>
          <p:cNvGrpSpPr/>
          <p:nvPr/>
        </p:nvGrpSpPr>
        <p:grpSpPr>
          <a:xfrm>
            <a:off x="4707900" y="539325"/>
            <a:ext cx="4436131" cy="4604444"/>
            <a:chOff x="4707900" y="539325"/>
            <a:chExt cx="4436131" cy="4604444"/>
          </a:xfrm>
        </p:grpSpPr>
        <p:sp>
          <p:nvSpPr>
            <p:cNvPr id="197" name="Google Shape;197;p48"/>
            <p:cNvSpPr/>
            <p:nvPr/>
          </p:nvSpPr>
          <p:spPr>
            <a:xfrm>
              <a:off x="4707900" y="539325"/>
              <a:ext cx="4436131" cy="4604444"/>
            </a:xfrm>
            <a:custGeom>
              <a:rect b="b" l="l" r="r" t="t"/>
              <a:pathLst>
                <a:path extrusionOk="0" h="78796" w="74761">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48"/>
            <p:cNvSpPr/>
            <p:nvPr/>
          </p:nvSpPr>
          <p:spPr>
            <a:xfrm>
              <a:off x="4905576" y="676300"/>
              <a:ext cx="4238388" cy="4467339"/>
            </a:xfrm>
            <a:custGeom>
              <a:rect b="b" l="l" r="r" t="t"/>
              <a:pathLst>
                <a:path extrusionOk="0" h="78796" w="74761">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9" name="Google Shape;199;p48"/>
          <p:cNvSpPr/>
          <p:nvPr/>
        </p:nvSpPr>
        <p:spPr>
          <a:xfrm>
            <a:off x="187950" y="2083554"/>
            <a:ext cx="350229" cy="391938"/>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48"/>
          <p:cNvSpPr/>
          <p:nvPr/>
        </p:nvSpPr>
        <p:spPr>
          <a:xfrm>
            <a:off x="3909050" y="4707972"/>
            <a:ext cx="235579" cy="263646"/>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48"/>
          <p:cNvSpPr/>
          <p:nvPr/>
        </p:nvSpPr>
        <p:spPr>
          <a:xfrm>
            <a:off x="8607275" y="3110679"/>
            <a:ext cx="350229" cy="391938"/>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48"/>
          <p:cNvSpPr/>
          <p:nvPr/>
        </p:nvSpPr>
        <p:spPr>
          <a:xfrm>
            <a:off x="4788425" y="157372"/>
            <a:ext cx="235579" cy="263646"/>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5_1_1">
    <p:spTree>
      <p:nvGrpSpPr>
        <p:cNvPr id="36" name="Shape 36"/>
        <p:cNvGrpSpPr/>
        <p:nvPr/>
      </p:nvGrpSpPr>
      <p:grpSpPr>
        <a:xfrm>
          <a:off x="0" y="0"/>
          <a:ext cx="0" cy="0"/>
          <a:chOff x="0" y="0"/>
          <a:chExt cx="0" cy="0"/>
        </a:xfrm>
      </p:grpSpPr>
      <p:sp>
        <p:nvSpPr>
          <p:cNvPr id="37" name="Google Shape;37;p37"/>
          <p:cNvSpPr/>
          <p:nvPr/>
        </p:nvSpPr>
        <p:spPr>
          <a:xfrm flipH="1" rot="10800000">
            <a:off x="6318670" y="-2"/>
            <a:ext cx="2825405" cy="2977898"/>
          </a:xfrm>
          <a:custGeom>
            <a:rect b="b" l="l" r="r" t="t"/>
            <a:pathLst>
              <a:path extrusionOk="0" h="78796" w="74761">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37"/>
          <p:cNvSpPr/>
          <p:nvPr/>
        </p:nvSpPr>
        <p:spPr>
          <a:xfrm flipH="1">
            <a:off x="-5" y="2165598"/>
            <a:ext cx="2825405" cy="2977898"/>
          </a:xfrm>
          <a:custGeom>
            <a:rect b="b" l="l" r="r" t="t"/>
            <a:pathLst>
              <a:path extrusionOk="0" h="78796" w="74761">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37"/>
          <p:cNvSpPr/>
          <p:nvPr/>
        </p:nvSpPr>
        <p:spPr>
          <a:xfrm>
            <a:off x="170735" y="4436526"/>
            <a:ext cx="299490" cy="335145"/>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8">
    <p:spTree>
      <p:nvGrpSpPr>
        <p:cNvPr id="40" name="Shape 40"/>
        <p:cNvGrpSpPr/>
        <p:nvPr/>
      </p:nvGrpSpPr>
      <p:grpSpPr>
        <a:xfrm>
          <a:off x="0" y="0"/>
          <a:ext cx="0" cy="0"/>
          <a:chOff x="0" y="0"/>
          <a:chExt cx="0" cy="0"/>
        </a:xfrm>
      </p:grpSpPr>
      <p:sp>
        <p:nvSpPr>
          <p:cNvPr id="41" name="Google Shape;41;p38"/>
          <p:cNvSpPr txBox="1"/>
          <p:nvPr>
            <p:ph type="title"/>
          </p:nvPr>
        </p:nvSpPr>
        <p:spPr>
          <a:xfrm>
            <a:off x="713275" y="445025"/>
            <a:ext cx="7717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grpSp>
        <p:nvGrpSpPr>
          <p:cNvPr id="42" name="Google Shape;42;p38"/>
          <p:cNvGrpSpPr/>
          <p:nvPr/>
        </p:nvGrpSpPr>
        <p:grpSpPr>
          <a:xfrm>
            <a:off x="-93650" y="4686460"/>
            <a:ext cx="9331728" cy="492579"/>
            <a:chOff x="-38" y="4570722"/>
            <a:chExt cx="9331728" cy="572700"/>
          </a:xfrm>
        </p:grpSpPr>
        <p:sp>
          <p:nvSpPr>
            <p:cNvPr id="43" name="Google Shape;43;p38"/>
            <p:cNvSpPr/>
            <p:nvPr/>
          </p:nvSpPr>
          <p:spPr>
            <a:xfrm>
              <a:off x="-38"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38"/>
            <p:cNvSpPr/>
            <p:nvPr/>
          </p:nvSpPr>
          <p:spPr>
            <a:xfrm>
              <a:off x="372809"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38"/>
            <p:cNvSpPr/>
            <p:nvPr/>
          </p:nvSpPr>
          <p:spPr>
            <a:xfrm>
              <a:off x="745656"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38"/>
            <p:cNvSpPr/>
            <p:nvPr/>
          </p:nvSpPr>
          <p:spPr>
            <a:xfrm>
              <a:off x="1118503"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38"/>
            <p:cNvSpPr/>
            <p:nvPr/>
          </p:nvSpPr>
          <p:spPr>
            <a:xfrm>
              <a:off x="1491350"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38"/>
            <p:cNvSpPr/>
            <p:nvPr/>
          </p:nvSpPr>
          <p:spPr>
            <a:xfrm>
              <a:off x="1864197"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38"/>
            <p:cNvSpPr/>
            <p:nvPr/>
          </p:nvSpPr>
          <p:spPr>
            <a:xfrm>
              <a:off x="2237044"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38"/>
            <p:cNvSpPr/>
            <p:nvPr/>
          </p:nvSpPr>
          <p:spPr>
            <a:xfrm>
              <a:off x="2609891"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38"/>
            <p:cNvSpPr/>
            <p:nvPr/>
          </p:nvSpPr>
          <p:spPr>
            <a:xfrm>
              <a:off x="2982738"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38"/>
            <p:cNvSpPr/>
            <p:nvPr/>
          </p:nvSpPr>
          <p:spPr>
            <a:xfrm>
              <a:off x="3355585"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38"/>
            <p:cNvSpPr/>
            <p:nvPr/>
          </p:nvSpPr>
          <p:spPr>
            <a:xfrm>
              <a:off x="3728432"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38"/>
            <p:cNvSpPr/>
            <p:nvPr/>
          </p:nvSpPr>
          <p:spPr>
            <a:xfrm>
              <a:off x="4101279"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38"/>
            <p:cNvSpPr/>
            <p:nvPr/>
          </p:nvSpPr>
          <p:spPr>
            <a:xfrm>
              <a:off x="4474126"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38"/>
            <p:cNvSpPr/>
            <p:nvPr/>
          </p:nvSpPr>
          <p:spPr>
            <a:xfrm>
              <a:off x="4846973"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38"/>
            <p:cNvSpPr/>
            <p:nvPr/>
          </p:nvSpPr>
          <p:spPr>
            <a:xfrm>
              <a:off x="5219820"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38"/>
            <p:cNvSpPr/>
            <p:nvPr/>
          </p:nvSpPr>
          <p:spPr>
            <a:xfrm>
              <a:off x="5592667"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38"/>
            <p:cNvSpPr/>
            <p:nvPr/>
          </p:nvSpPr>
          <p:spPr>
            <a:xfrm>
              <a:off x="5965514"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38"/>
            <p:cNvSpPr/>
            <p:nvPr/>
          </p:nvSpPr>
          <p:spPr>
            <a:xfrm>
              <a:off x="6338361"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38"/>
            <p:cNvSpPr/>
            <p:nvPr/>
          </p:nvSpPr>
          <p:spPr>
            <a:xfrm>
              <a:off x="6711208"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38"/>
            <p:cNvSpPr/>
            <p:nvPr/>
          </p:nvSpPr>
          <p:spPr>
            <a:xfrm>
              <a:off x="7084055"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38"/>
            <p:cNvSpPr/>
            <p:nvPr/>
          </p:nvSpPr>
          <p:spPr>
            <a:xfrm>
              <a:off x="7456902"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38"/>
            <p:cNvSpPr/>
            <p:nvPr/>
          </p:nvSpPr>
          <p:spPr>
            <a:xfrm>
              <a:off x="7829749"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38"/>
            <p:cNvSpPr/>
            <p:nvPr/>
          </p:nvSpPr>
          <p:spPr>
            <a:xfrm>
              <a:off x="8202596"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38"/>
            <p:cNvSpPr/>
            <p:nvPr/>
          </p:nvSpPr>
          <p:spPr>
            <a:xfrm>
              <a:off x="8575443"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38"/>
            <p:cNvSpPr/>
            <p:nvPr/>
          </p:nvSpPr>
          <p:spPr>
            <a:xfrm>
              <a:off x="8948290" y="4570722"/>
              <a:ext cx="383400" cy="572700"/>
            </a:xfrm>
            <a:prstGeom prst="parallelogram">
              <a:avLst>
                <a:gd fmla="val 51335"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 name="Google Shape;68;p38"/>
          <p:cNvSpPr/>
          <p:nvPr/>
        </p:nvSpPr>
        <p:spPr>
          <a:xfrm>
            <a:off x="236050" y="3782102"/>
            <a:ext cx="245625" cy="274855"/>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9" name="Google Shape;69;p38"/>
          <p:cNvGrpSpPr/>
          <p:nvPr/>
        </p:nvGrpSpPr>
        <p:grpSpPr>
          <a:xfrm>
            <a:off x="-550855" y="2219442"/>
            <a:ext cx="1206193" cy="1177624"/>
            <a:chOff x="2180273" y="-464800"/>
            <a:chExt cx="1256975" cy="1227203"/>
          </a:xfrm>
        </p:grpSpPr>
        <p:sp>
          <p:nvSpPr>
            <p:cNvPr id="70" name="Google Shape;70;p38"/>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66666"/>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38"/>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2" name="Google Shape;72;p38"/>
          <p:cNvGrpSpPr/>
          <p:nvPr/>
        </p:nvGrpSpPr>
        <p:grpSpPr>
          <a:xfrm>
            <a:off x="8538145" y="3876829"/>
            <a:ext cx="1206193" cy="1177624"/>
            <a:chOff x="2180273" y="-464800"/>
            <a:chExt cx="1256975" cy="1227203"/>
          </a:xfrm>
        </p:grpSpPr>
        <p:sp>
          <p:nvSpPr>
            <p:cNvPr id="73" name="Google Shape;73;p38"/>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66666"/>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38"/>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5" name="Google Shape;75;p38"/>
          <p:cNvSpPr/>
          <p:nvPr/>
        </p:nvSpPr>
        <p:spPr>
          <a:xfrm>
            <a:off x="538825" y="1257602"/>
            <a:ext cx="245625" cy="274855"/>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6" name="Google Shape;76;p38"/>
          <p:cNvGrpSpPr/>
          <p:nvPr/>
        </p:nvGrpSpPr>
        <p:grpSpPr>
          <a:xfrm>
            <a:off x="7888231" y="135703"/>
            <a:ext cx="951297" cy="492614"/>
            <a:chOff x="6691874" y="4179266"/>
            <a:chExt cx="1300652" cy="673522"/>
          </a:xfrm>
        </p:grpSpPr>
        <p:sp>
          <p:nvSpPr>
            <p:cNvPr id="77" name="Google Shape;77;p38"/>
            <p:cNvSpPr/>
            <p:nvPr/>
          </p:nvSpPr>
          <p:spPr>
            <a:xfrm flipH="1" rot="-1917045">
              <a:off x="7478627" y="4243947"/>
              <a:ext cx="400234" cy="544161"/>
            </a:xfrm>
            <a:prstGeom prst="upArrow">
              <a:avLst>
                <a:gd fmla="val 25005" name="adj1"/>
                <a:gd fmla="val 100000" name="adj2"/>
              </a:avLst>
            </a:prstGeom>
            <a:solidFill>
              <a:schemeClr val="accent6"/>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38"/>
            <p:cNvSpPr/>
            <p:nvPr/>
          </p:nvSpPr>
          <p:spPr>
            <a:xfrm flipH="1" rot="-1917045">
              <a:off x="7250027" y="4243947"/>
              <a:ext cx="400234" cy="544161"/>
            </a:xfrm>
            <a:prstGeom prst="upArrow">
              <a:avLst>
                <a:gd fmla="val 25005" name="adj1"/>
                <a:gd fmla="val 100000" name="adj2"/>
              </a:avLst>
            </a:prstGeom>
            <a:solidFill>
              <a:schemeClr val="accent6"/>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38"/>
            <p:cNvSpPr/>
            <p:nvPr/>
          </p:nvSpPr>
          <p:spPr>
            <a:xfrm flipH="1" rot="-1917045">
              <a:off x="7015089" y="4243947"/>
              <a:ext cx="400234" cy="544161"/>
            </a:xfrm>
            <a:prstGeom prst="upArrow">
              <a:avLst>
                <a:gd fmla="val 25005" name="adj1"/>
                <a:gd fmla="val 100000" name="adj2"/>
              </a:avLst>
            </a:prstGeom>
            <a:solidFill>
              <a:schemeClr val="accent6"/>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38"/>
            <p:cNvSpPr/>
            <p:nvPr/>
          </p:nvSpPr>
          <p:spPr>
            <a:xfrm flipH="1" rot="-1917045">
              <a:off x="6805539" y="4243947"/>
              <a:ext cx="400234" cy="544161"/>
            </a:xfrm>
            <a:prstGeom prst="upArrow">
              <a:avLst>
                <a:gd fmla="val 25005" name="adj1"/>
                <a:gd fmla="val 100000" name="adj2"/>
              </a:avLst>
            </a:prstGeom>
            <a:solidFill>
              <a:schemeClr val="accent4"/>
            </a:solidFill>
            <a:ln cap="flat" cmpd="sng" w="28575">
              <a:solidFill>
                <a:schemeClr val="lt1"/>
              </a:solidFill>
              <a:prstDash val="solid"/>
              <a:round/>
              <a:headEnd len="sm" w="sm" type="none"/>
              <a:tailEnd len="sm" w="sm" type="none"/>
            </a:ln>
            <a:effectLst>
              <a:outerShdw rotWithShape="0" algn="bl" dir="3000000" dist="85725">
                <a:schemeClr val="lt1">
                  <a:alpha val="2980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1" name="Shape 81"/>
        <p:cNvGrpSpPr/>
        <p:nvPr/>
      </p:nvGrpSpPr>
      <p:grpSpPr>
        <a:xfrm>
          <a:off x="0" y="0"/>
          <a:ext cx="0" cy="0"/>
          <a:chOff x="0" y="0"/>
          <a:chExt cx="0" cy="0"/>
        </a:xfrm>
      </p:grpSpPr>
      <p:grpSp>
        <p:nvGrpSpPr>
          <p:cNvPr id="82" name="Google Shape;82;p39"/>
          <p:cNvGrpSpPr/>
          <p:nvPr/>
        </p:nvGrpSpPr>
        <p:grpSpPr>
          <a:xfrm>
            <a:off x="4707900" y="539325"/>
            <a:ext cx="4436131" cy="4604444"/>
            <a:chOff x="4707900" y="539325"/>
            <a:chExt cx="4436131" cy="4604444"/>
          </a:xfrm>
        </p:grpSpPr>
        <p:sp>
          <p:nvSpPr>
            <p:cNvPr id="83" name="Google Shape;83;p39"/>
            <p:cNvSpPr/>
            <p:nvPr/>
          </p:nvSpPr>
          <p:spPr>
            <a:xfrm>
              <a:off x="4707900" y="539325"/>
              <a:ext cx="4436131" cy="4604444"/>
            </a:xfrm>
            <a:custGeom>
              <a:rect b="b" l="l" r="r" t="t"/>
              <a:pathLst>
                <a:path extrusionOk="0" h="78796" w="74761">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39"/>
            <p:cNvSpPr/>
            <p:nvPr/>
          </p:nvSpPr>
          <p:spPr>
            <a:xfrm>
              <a:off x="4905576" y="676300"/>
              <a:ext cx="4238388" cy="4467339"/>
            </a:xfrm>
            <a:custGeom>
              <a:rect b="b" l="l" r="r" t="t"/>
              <a:pathLst>
                <a:path extrusionOk="0" h="78796" w="74761">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5" name="Google Shape;85;p39"/>
          <p:cNvSpPr txBox="1"/>
          <p:nvPr>
            <p:ph type="ctrTitle"/>
          </p:nvPr>
        </p:nvSpPr>
        <p:spPr>
          <a:xfrm>
            <a:off x="846925" y="1448375"/>
            <a:ext cx="7453500" cy="166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4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86" name="Google Shape;86;p39"/>
          <p:cNvSpPr txBox="1"/>
          <p:nvPr>
            <p:ph idx="1" type="subTitle"/>
          </p:nvPr>
        </p:nvSpPr>
        <p:spPr>
          <a:xfrm>
            <a:off x="2442375" y="3510482"/>
            <a:ext cx="4381800" cy="461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6"/>
              </a:buClr>
              <a:buSzPts val="2800"/>
              <a:buNone/>
              <a:defRPr sz="1800">
                <a:latin typeface="Arial"/>
                <a:ea typeface="Arial"/>
                <a:cs typeface="Arial"/>
                <a:sym typeface="Arial"/>
              </a:defRPr>
            </a:lvl1pPr>
            <a:lvl2pPr lvl="1" algn="ctr">
              <a:lnSpc>
                <a:spcPct val="100000"/>
              </a:lnSpc>
              <a:spcBef>
                <a:spcPts val="0"/>
              </a:spcBef>
              <a:spcAft>
                <a:spcPts val="0"/>
              </a:spcAft>
              <a:buClr>
                <a:schemeClr val="accent6"/>
              </a:buClr>
              <a:buSzPts val="2800"/>
              <a:buNone/>
              <a:defRPr sz="2800">
                <a:solidFill>
                  <a:schemeClr val="accent6"/>
                </a:solidFill>
              </a:defRPr>
            </a:lvl2pPr>
            <a:lvl3pPr lvl="2" algn="ctr">
              <a:lnSpc>
                <a:spcPct val="100000"/>
              </a:lnSpc>
              <a:spcBef>
                <a:spcPts val="0"/>
              </a:spcBef>
              <a:spcAft>
                <a:spcPts val="0"/>
              </a:spcAft>
              <a:buClr>
                <a:schemeClr val="accent6"/>
              </a:buClr>
              <a:buSzPts val="2800"/>
              <a:buNone/>
              <a:defRPr sz="2800">
                <a:solidFill>
                  <a:schemeClr val="accent6"/>
                </a:solidFill>
              </a:defRPr>
            </a:lvl3pPr>
            <a:lvl4pPr lvl="3" algn="ctr">
              <a:lnSpc>
                <a:spcPct val="100000"/>
              </a:lnSpc>
              <a:spcBef>
                <a:spcPts val="0"/>
              </a:spcBef>
              <a:spcAft>
                <a:spcPts val="0"/>
              </a:spcAft>
              <a:buClr>
                <a:schemeClr val="accent6"/>
              </a:buClr>
              <a:buSzPts val="2800"/>
              <a:buNone/>
              <a:defRPr sz="2800">
                <a:solidFill>
                  <a:schemeClr val="accent6"/>
                </a:solidFill>
              </a:defRPr>
            </a:lvl4pPr>
            <a:lvl5pPr lvl="4" algn="ctr">
              <a:lnSpc>
                <a:spcPct val="100000"/>
              </a:lnSpc>
              <a:spcBef>
                <a:spcPts val="0"/>
              </a:spcBef>
              <a:spcAft>
                <a:spcPts val="0"/>
              </a:spcAft>
              <a:buClr>
                <a:schemeClr val="accent6"/>
              </a:buClr>
              <a:buSzPts val="2800"/>
              <a:buNone/>
              <a:defRPr sz="2800">
                <a:solidFill>
                  <a:schemeClr val="accent6"/>
                </a:solidFill>
              </a:defRPr>
            </a:lvl5pPr>
            <a:lvl6pPr lvl="5" algn="ctr">
              <a:lnSpc>
                <a:spcPct val="100000"/>
              </a:lnSpc>
              <a:spcBef>
                <a:spcPts val="0"/>
              </a:spcBef>
              <a:spcAft>
                <a:spcPts val="0"/>
              </a:spcAft>
              <a:buClr>
                <a:schemeClr val="accent6"/>
              </a:buClr>
              <a:buSzPts val="2800"/>
              <a:buNone/>
              <a:defRPr sz="2800">
                <a:solidFill>
                  <a:schemeClr val="accent6"/>
                </a:solidFill>
              </a:defRPr>
            </a:lvl6pPr>
            <a:lvl7pPr lvl="6" algn="ctr">
              <a:lnSpc>
                <a:spcPct val="100000"/>
              </a:lnSpc>
              <a:spcBef>
                <a:spcPts val="0"/>
              </a:spcBef>
              <a:spcAft>
                <a:spcPts val="0"/>
              </a:spcAft>
              <a:buClr>
                <a:schemeClr val="accent6"/>
              </a:buClr>
              <a:buSzPts val="2800"/>
              <a:buNone/>
              <a:defRPr sz="2800">
                <a:solidFill>
                  <a:schemeClr val="accent6"/>
                </a:solidFill>
              </a:defRPr>
            </a:lvl7pPr>
            <a:lvl8pPr lvl="7" algn="ctr">
              <a:lnSpc>
                <a:spcPct val="100000"/>
              </a:lnSpc>
              <a:spcBef>
                <a:spcPts val="0"/>
              </a:spcBef>
              <a:spcAft>
                <a:spcPts val="0"/>
              </a:spcAft>
              <a:buClr>
                <a:schemeClr val="accent6"/>
              </a:buClr>
              <a:buSzPts val="2800"/>
              <a:buNone/>
              <a:defRPr sz="2800">
                <a:solidFill>
                  <a:schemeClr val="accent6"/>
                </a:solidFill>
              </a:defRPr>
            </a:lvl8pPr>
            <a:lvl9pPr lvl="8" algn="ctr">
              <a:lnSpc>
                <a:spcPct val="100000"/>
              </a:lnSpc>
              <a:spcBef>
                <a:spcPts val="0"/>
              </a:spcBef>
              <a:spcAft>
                <a:spcPts val="0"/>
              </a:spcAft>
              <a:buClr>
                <a:schemeClr val="accent6"/>
              </a:buClr>
              <a:buSzPts val="2800"/>
              <a:buNone/>
              <a:defRPr sz="2800">
                <a:solidFill>
                  <a:schemeClr val="accent6"/>
                </a:solidFill>
              </a:defRPr>
            </a:lvl9pPr>
          </a:lstStyle>
          <a:p/>
        </p:txBody>
      </p:sp>
      <p:sp>
        <p:nvSpPr>
          <p:cNvPr id="87" name="Google Shape;87;p39"/>
          <p:cNvSpPr/>
          <p:nvPr/>
        </p:nvSpPr>
        <p:spPr>
          <a:xfrm>
            <a:off x="187950" y="2083554"/>
            <a:ext cx="350229" cy="391938"/>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39"/>
          <p:cNvSpPr/>
          <p:nvPr/>
        </p:nvSpPr>
        <p:spPr>
          <a:xfrm>
            <a:off x="3909050" y="4707972"/>
            <a:ext cx="235579" cy="263646"/>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39"/>
          <p:cNvSpPr/>
          <p:nvPr/>
        </p:nvSpPr>
        <p:spPr>
          <a:xfrm>
            <a:off x="8607275" y="3110679"/>
            <a:ext cx="350229" cy="391938"/>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39"/>
          <p:cNvSpPr/>
          <p:nvPr/>
        </p:nvSpPr>
        <p:spPr>
          <a:xfrm>
            <a:off x="4788425" y="157372"/>
            <a:ext cx="235579" cy="263646"/>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2">
    <p:spTree>
      <p:nvGrpSpPr>
        <p:cNvPr id="91" name="Shape 91"/>
        <p:cNvGrpSpPr/>
        <p:nvPr/>
      </p:nvGrpSpPr>
      <p:grpSpPr>
        <a:xfrm>
          <a:off x="0" y="0"/>
          <a:ext cx="0" cy="0"/>
          <a:chOff x="0" y="0"/>
          <a:chExt cx="0" cy="0"/>
        </a:xfrm>
      </p:grpSpPr>
      <p:sp>
        <p:nvSpPr>
          <p:cNvPr id="92" name="Google Shape;92;p40"/>
          <p:cNvSpPr txBox="1"/>
          <p:nvPr>
            <p:ph type="title"/>
          </p:nvPr>
        </p:nvSpPr>
        <p:spPr>
          <a:xfrm>
            <a:off x="713275" y="445025"/>
            <a:ext cx="7717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93" name="Google Shape;93;p40"/>
          <p:cNvSpPr txBox="1"/>
          <p:nvPr>
            <p:ph idx="2" type="title"/>
          </p:nvPr>
        </p:nvSpPr>
        <p:spPr>
          <a:xfrm>
            <a:off x="921239" y="1938315"/>
            <a:ext cx="870000" cy="476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p:txBody>
      </p:sp>
      <p:sp>
        <p:nvSpPr>
          <p:cNvPr id="94" name="Google Shape;94;p40"/>
          <p:cNvSpPr txBox="1"/>
          <p:nvPr>
            <p:ph idx="1" type="subTitle"/>
          </p:nvPr>
        </p:nvSpPr>
        <p:spPr>
          <a:xfrm>
            <a:off x="1881707" y="2100854"/>
            <a:ext cx="2560200" cy="615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b="1" sz="1500"/>
            </a:lvl2pPr>
            <a:lvl3pPr lvl="2" algn="l">
              <a:lnSpc>
                <a:spcPct val="100000"/>
              </a:lnSpc>
              <a:spcBef>
                <a:spcPts val="0"/>
              </a:spcBef>
              <a:spcAft>
                <a:spcPts val="0"/>
              </a:spcAft>
              <a:buSzPts val="1400"/>
              <a:buNone/>
              <a:defRPr b="1" sz="1500"/>
            </a:lvl3pPr>
            <a:lvl4pPr lvl="3" algn="l">
              <a:lnSpc>
                <a:spcPct val="100000"/>
              </a:lnSpc>
              <a:spcBef>
                <a:spcPts val="0"/>
              </a:spcBef>
              <a:spcAft>
                <a:spcPts val="0"/>
              </a:spcAft>
              <a:buSzPts val="1400"/>
              <a:buNone/>
              <a:defRPr b="1" sz="1500"/>
            </a:lvl4pPr>
            <a:lvl5pPr lvl="4" algn="l">
              <a:lnSpc>
                <a:spcPct val="100000"/>
              </a:lnSpc>
              <a:spcBef>
                <a:spcPts val="0"/>
              </a:spcBef>
              <a:spcAft>
                <a:spcPts val="0"/>
              </a:spcAft>
              <a:buSzPts val="1400"/>
              <a:buNone/>
              <a:defRPr b="1" sz="1500"/>
            </a:lvl5pPr>
            <a:lvl6pPr lvl="5" algn="l">
              <a:lnSpc>
                <a:spcPct val="100000"/>
              </a:lnSpc>
              <a:spcBef>
                <a:spcPts val="0"/>
              </a:spcBef>
              <a:spcAft>
                <a:spcPts val="0"/>
              </a:spcAft>
              <a:buSzPts val="1400"/>
              <a:buNone/>
              <a:defRPr b="1" sz="1500"/>
            </a:lvl6pPr>
            <a:lvl7pPr lvl="6" algn="l">
              <a:lnSpc>
                <a:spcPct val="100000"/>
              </a:lnSpc>
              <a:spcBef>
                <a:spcPts val="0"/>
              </a:spcBef>
              <a:spcAft>
                <a:spcPts val="0"/>
              </a:spcAft>
              <a:buSzPts val="1400"/>
              <a:buNone/>
              <a:defRPr b="1" sz="1500"/>
            </a:lvl7pPr>
            <a:lvl8pPr lvl="7" algn="l">
              <a:lnSpc>
                <a:spcPct val="100000"/>
              </a:lnSpc>
              <a:spcBef>
                <a:spcPts val="0"/>
              </a:spcBef>
              <a:spcAft>
                <a:spcPts val="0"/>
              </a:spcAft>
              <a:buSzPts val="1400"/>
              <a:buNone/>
              <a:defRPr b="1" sz="1500"/>
            </a:lvl8pPr>
            <a:lvl9pPr lvl="8" algn="l">
              <a:lnSpc>
                <a:spcPct val="100000"/>
              </a:lnSpc>
              <a:spcBef>
                <a:spcPts val="0"/>
              </a:spcBef>
              <a:spcAft>
                <a:spcPts val="0"/>
              </a:spcAft>
              <a:buSzPts val="1400"/>
              <a:buNone/>
              <a:defRPr b="1" sz="1500"/>
            </a:lvl9pPr>
          </a:lstStyle>
          <a:p/>
        </p:txBody>
      </p:sp>
      <p:sp>
        <p:nvSpPr>
          <p:cNvPr id="95" name="Google Shape;95;p40"/>
          <p:cNvSpPr txBox="1"/>
          <p:nvPr>
            <p:ph idx="3" type="title"/>
          </p:nvPr>
        </p:nvSpPr>
        <p:spPr>
          <a:xfrm>
            <a:off x="4753750" y="1938315"/>
            <a:ext cx="870000" cy="476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p:txBody>
      </p:sp>
      <p:sp>
        <p:nvSpPr>
          <p:cNvPr id="96" name="Google Shape;96;p40"/>
          <p:cNvSpPr txBox="1"/>
          <p:nvPr>
            <p:ph idx="4" type="title"/>
          </p:nvPr>
        </p:nvSpPr>
        <p:spPr>
          <a:xfrm>
            <a:off x="921239" y="3466940"/>
            <a:ext cx="870000" cy="469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p:txBody>
      </p:sp>
      <p:sp>
        <p:nvSpPr>
          <p:cNvPr id="97" name="Google Shape;97;p40"/>
          <p:cNvSpPr txBox="1"/>
          <p:nvPr>
            <p:ph idx="5" type="title"/>
          </p:nvPr>
        </p:nvSpPr>
        <p:spPr>
          <a:xfrm>
            <a:off x="4753750" y="3466940"/>
            <a:ext cx="870000" cy="469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1000"/>
              </a:spcBef>
              <a:spcAft>
                <a:spcPts val="0"/>
              </a:spcAft>
              <a:buClr>
                <a:schemeClr val="accent6"/>
              </a:buClr>
              <a:buSzPts val="2400"/>
              <a:buNone/>
              <a:defRPr sz="30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p:txBody>
      </p:sp>
      <p:sp>
        <p:nvSpPr>
          <p:cNvPr id="98" name="Google Shape;98;p40"/>
          <p:cNvSpPr txBox="1"/>
          <p:nvPr>
            <p:ph idx="6" type="subTitle"/>
          </p:nvPr>
        </p:nvSpPr>
        <p:spPr>
          <a:xfrm>
            <a:off x="5714200" y="2100849"/>
            <a:ext cx="2544600" cy="615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b="1" sz="1500"/>
            </a:lvl2pPr>
            <a:lvl3pPr lvl="2" algn="l">
              <a:lnSpc>
                <a:spcPct val="100000"/>
              </a:lnSpc>
              <a:spcBef>
                <a:spcPts val="0"/>
              </a:spcBef>
              <a:spcAft>
                <a:spcPts val="0"/>
              </a:spcAft>
              <a:buSzPts val="1400"/>
              <a:buNone/>
              <a:defRPr b="1" sz="1500"/>
            </a:lvl3pPr>
            <a:lvl4pPr lvl="3" algn="l">
              <a:lnSpc>
                <a:spcPct val="100000"/>
              </a:lnSpc>
              <a:spcBef>
                <a:spcPts val="0"/>
              </a:spcBef>
              <a:spcAft>
                <a:spcPts val="0"/>
              </a:spcAft>
              <a:buSzPts val="1400"/>
              <a:buNone/>
              <a:defRPr b="1" sz="1500"/>
            </a:lvl4pPr>
            <a:lvl5pPr lvl="4" algn="l">
              <a:lnSpc>
                <a:spcPct val="100000"/>
              </a:lnSpc>
              <a:spcBef>
                <a:spcPts val="0"/>
              </a:spcBef>
              <a:spcAft>
                <a:spcPts val="0"/>
              </a:spcAft>
              <a:buSzPts val="1400"/>
              <a:buNone/>
              <a:defRPr b="1" sz="1500"/>
            </a:lvl5pPr>
            <a:lvl6pPr lvl="5" algn="l">
              <a:lnSpc>
                <a:spcPct val="100000"/>
              </a:lnSpc>
              <a:spcBef>
                <a:spcPts val="0"/>
              </a:spcBef>
              <a:spcAft>
                <a:spcPts val="0"/>
              </a:spcAft>
              <a:buSzPts val="1400"/>
              <a:buNone/>
              <a:defRPr b="1" sz="1500"/>
            </a:lvl6pPr>
            <a:lvl7pPr lvl="6" algn="l">
              <a:lnSpc>
                <a:spcPct val="100000"/>
              </a:lnSpc>
              <a:spcBef>
                <a:spcPts val="0"/>
              </a:spcBef>
              <a:spcAft>
                <a:spcPts val="0"/>
              </a:spcAft>
              <a:buSzPts val="1400"/>
              <a:buNone/>
              <a:defRPr b="1" sz="1500"/>
            </a:lvl7pPr>
            <a:lvl8pPr lvl="7" algn="l">
              <a:lnSpc>
                <a:spcPct val="100000"/>
              </a:lnSpc>
              <a:spcBef>
                <a:spcPts val="0"/>
              </a:spcBef>
              <a:spcAft>
                <a:spcPts val="0"/>
              </a:spcAft>
              <a:buSzPts val="1400"/>
              <a:buNone/>
              <a:defRPr b="1" sz="1500"/>
            </a:lvl8pPr>
            <a:lvl9pPr lvl="8" algn="l">
              <a:lnSpc>
                <a:spcPct val="100000"/>
              </a:lnSpc>
              <a:spcBef>
                <a:spcPts val="0"/>
              </a:spcBef>
              <a:spcAft>
                <a:spcPts val="0"/>
              </a:spcAft>
              <a:buSzPts val="1400"/>
              <a:buNone/>
              <a:defRPr b="1" sz="1500"/>
            </a:lvl9pPr>
          </a:lstStyle>
          <a:p/>
        </p:txBody>
      </p:sp>
      <p:sp>
        <p:nvSpPr>
          <p:cNvPr id="99" name="Google Shape;99;p40"/>
          <p:cNvSpPr txBox="1"/>
          <p:nvPr>
            <p:ph idx="7" type="subTitle"/>
          </p:nvPr>
        </p:nvSpPr>
        <p:spPr>
          <a:xfrm>
            <a:off x="1881707" y="3611225"/>
            <a:ext cx="2557500" cy="615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b="1" sz="1500"/>
            </a:lvl2pPr>
            <a:lvl3pPr lvl="2" algn="l">
              <a:lnSpc>
                <a:spcPct val="100000"/>
              </a:lnSpc>
              <a:spcBef>
                <a:spcPts val="0"/>
              </a:spcBef>
              <a:spcAft>
                <a:spcPts val="0"/>
              </a:spcAft>
              <a:buSzPts val="1400"/>
              <a:buNone/>
              <a:defRPr b="1" sz="1500"/>
            </a:lvl3pPr>
            <a:lvl4pPr lvl="3" algn="l">
              <a:lnSpc>
                <a:spcPct val="100000"/>
              </a:lnSpc>
              <a:spcBef>
                <a:spcPts val="0"/>
              </a:spcBef>
              <a:spcAft>
                <a:spcPts val="0"/>
              </a:spcAft>
              <a:buSzPts val="1400"/>
              <a:buNone/>
              <a:defRPr b="1" sz="1500"/>
            </a:lvl4pPr>
            <a:lvl5pPr lvl="4" algn="l">
              <a:lnSpc>
                <a:spcPct val="100000"/>
              </a:lnSpc>
              <a:spcBef>
                <a:spcPts val="0"/>
              </a:spcBef>
              <a:spcAft>
                <a:spcPts val="0"/>
              </a:spcAft>
              <a:buSzPts val="1400"/>
              <a:buNone/>
              <a:defRPr b="1" sz="1500"/>
            </a:lvl5pPr>
            <a:lvl6pPr lvl="5" algn="l">
              <a:lnSpc>
                <a:spcPct val="100000"/>
              </a:lnSpc>
              <a:spcBef>
                <a:spcPts val="0"/>
              </a:spcBef>
              <a:spcAft>
                <a:spcPts val="0"/>
              </a:spcAft>
              <a:buSzPts val="1400"/>
              <a:buNone/>
              <a:defRPr b="1" sz="1500"/>
            </a:lvl6pPr>
            <a:lvl7pPr lvl="6" algn="l">
              <a:lnSpc>
                <a:spcPct val="100000"/>
              </a:lnSpc>
              <a:spcBef>
                <a:spcPts val="0"/>
              </a:spcBef>
              <a:spcAft>
                <a:spcPts val="0"/>
              </a:spcAft>
              <a:buSzPts val="1400"/>
              <a:buNone/>
              <a:defRPr b="1" sz="1500"/>
            </a:lvl7pPr>
            <a:lvl8pPr lvl="7" algn="l">
              <a:lnSpc>
                <a:spcPct val="100000"/>
              </a:lnSpc>
              <a:spcBef>
                <a:spcPts val="0"/>
              </a:spcBef>
              <a:spcAft>
                <a:spcPts val="0"/>
              </a:spcAft>
              <a:buSzPts val="1400"/>
              <a:buNone/>
              <a:defRPr b="1" sz="1500"/>
            </a:lvl8pPr>
            <a:lvl9pPr lvl="8" algn="l">
              <a:lnSpc>
                <a:spcPct val="100000"/>
              </a:lnSpc>
              <a:spcBef>
                <a:spcPts val="0"/>
              </a:spcBef>
              <a:spcAft>
                <a:spcPts val="0"/>
              </a:spcAft>
              <a:buSzPts val="1400"/>
              <a:buNone/>
              <a:defRPr b="1" sz="1500"/>
            </a:lvl9pPr>
          </a:lstStyle>
          <a:p/>
        </p:txBody>
      </p:sp>
      <p:sp>
        <p:nvSpPr>
          <p:cNvPr id="100" name="Google Shape;100;p40"/>
          <p:cNvSpPr txBox="1"/>
          <p:nvPr>
            <p:ph idx="8" type="subTitle"/>
          </p:nvPr>
        </p:nvSpPr>
        <p:spPr>
          <a:xfrm>
            <a:off x="5714200" y="3611225"/>
            <a:ext cx="2544600" cy="615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b="1" sz="1500"/>
            </a:lvl2pPr>
            <a:lvl3pPr lvl="2" algn="l">
              <a:lnSpc>
                <a:spcPct val="100000"/>
              </a:lnSpc>
              <a:spcBef>
                <a:spcPts val="0"/>
              </a:spcBef>
              <a:spcAft>
                <a:spcPts val="0"/>
              </a:spcAft>
              <a:buSzPts val="1400"/>
              <a:buNone/>
              <a:defRPr b="1" sz="1500"/>
            </a:lvl3pPr>
            <a:lvl4pPr lvl="3" algn="l">
              <a:lnSpc>
                <a:spcPct val="100000"/>
              </a:lnSpc>
              <a:spcBef>
                <a:spcPts val="0"/>
              </a:spcBef>
              <a:spcAft>
                <a:spcPts val="0"/>
              </a:spcAft>
              <a:buSzPts val="1400"/>
              <a:buNone/>
              <a:defRPr b="1" sz="1500"/>
            </a:lvl4pPr>
            <a:lvl5pPr lvl="4" algn="l">
              <a:lnSpc>
                <a:spcPct val="100000"/>
              </a:lnSpc>
              <a:spcBef>
                <a:spcPts val="0"/>
              </a:spcBef>
              <a:spcAft>
                <a:spcPts val="0"/>
              </a:spcAft>
              <a:buSzPts val="1400"/>
              <a:buNone/>
              <a:defRPr b="1" sz="1500"/>
            </a:lvl5pPr>
            <a:lvl6pPr lvl="5" algn="l">
              <a:lnSpc>
                <a:spcPct val="100000"/>
              </a:lnSpc>
              <a:spcBef>
                <a:spcPts val="0"/>
              </a:spcBef>
              <a:spcAft>
                <a:spcPts val="0"/>
              </a:spcAft>
              <a:buSzPts val="1400"/>
              <a:buNone/>
              <a:defRPr b="1" sz="1500"/>
            </a:lvl6pPr>
            <a:lvl7pPr lvl="6" algn="l">
              <a:lnSpc>
                <a:spcPct val="100000"/>
              </a:lnSpc>
              <a:spcBef>
                <a:spcPts val="0"/>
              </a:spcBef>
              <a:spcAft>
                <a:spcPts val="0"/>
              </a:spcAft>
              <a:buSzPts val="1400"/>
              <a:buNone/>
              <a:defRPr b="1" sz="1500"/>
            </a:lvl7pPr>
            <a:lvl8pPr lvl="7" algn="l">
              <a:lnSpc>
                <a:spcPct val="100000"/>
              </a:lnSpc>
              <a:spcBef>
                <a:spcPts val="0"/>
              </a:spcBef>
              <a:spcAft>
                <a:spcPts val="0"/>
              </a:spcAft>
              <a:buSzPts val="1400"/>
              <a:buNone/>
              <a:defRPr b="1" sz="1500"/>
            </a:lvl8pPr>
            <a:lvl9pPr lvl="8" algn="l">
              <a:lnSpc>
                <a:spcPct val="100000"/>
              </a:lnSpc>
              <a:spcBef>
                <a:spcPts val="0"/>
              </a:spcBef>
              <a:spcAft>
                <a:spcPts val="0"/>
              </a:spcAft>
              <a:buSzPts val="1400"/>
              <a:buNone/>
              <a:defRPr b="1" sz="1500"/>
            </a:lvl9pPr>
          </a:lstStyle>
          <a:p/>
        </p:txBody>
      </p:sp>
      <p:sp>
        <p:nvSpPr>
          <p:cNvPr id="101" name="Google Shape;101;p40"/>
          <p:cNvSpPr txBox="1"/>
          <p:nvPr>
            <p:ph idx="9" type="title"/>
          </p:nvPr>
        </p:nvSpPr>
        <p:spPr>
          <a:xfrm>
            <a:off x="1884493" y="1708600"/>
            <a:ext cx="2557500" cy="420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02" name="Google Shape;102;p40"/>
          <p:cNvSpPr txBox="1"/>
          <p:nvPr>
            <p:ph idx="13" type="title"/>
          </p:nvPr>
        </p:nvSpPr>
        <p:spPr>
          <a:xfrm>
            <a:off x="5714207" y="1708600"/>
            <a:ext cx="2557500" cy="420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03" name="Google Shape;103;p40"/>
          <p:cNvSpPr txBox="1"/>
          <p:nvPr>
            <p:ph idx="14" type="title"/>
          </p:nvPr>
        </p:nvSpPr>
        <p:spPr>
          <a:xfrm>
            <a:off x="1884491" y="3217500"/>
            <a:ext cx="2554800" cy="420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04" name="Google Shape;104;p40"/>
          <p:cNvSpPr txBox="1"/>
          <p:nvPr>
            <p:ph idx="15" type="title"/>
          </p:nvPr>
        </p:nvSpPr>
        <p:spPr>
          <a:xfrm>
            <a:off x="5714207" y="3217500"/>
            <a:ext cx="2557500" cy="420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grpSp>
        <p:nvGrpSpPr>
          <p:cNvPr id="105" name="Google Shape;105;p40"/>
          <p:cNvGrpSpPr/>
          <p:nvPr/>
        </p:nvGrpSpPr>
        <p:grpSpPr>
          <a:xfrm>
            <a:off x="-349737" y="4357734"/>
            <a:ext cx="1270988" cy="793909"/>
            <a:chOff x="-349737" y="4357734"/>
            <a:chExt cx="1270988" cy="793909"/>
          </a:xfrm>
        </p:grpSpPr>
        <p:sp>
          <p:nvSpPr>
            <p:cNvPr id="106" name="Google Shape;106;p40"/>
            <p:cNvSpPr/>
            <p:nvPr/>
          </p:nvSpPr>
          <p:spPr>
            <a:xfrm flipH="1" rot="10800000">
              <a:off x="-308999" y="4357734"/>
              <a:ext cx="1230250" cy="793909"/>
            </a:xfrm>
            <a:custGeom>
              <a:rect b="b" l="l" r="r" t="t"/>
              <a:pathLst>
                <a:path extrusionOk="0" h="29328" w="45447">
                  <a:moveTo>
                    <a:pt x="8752" y="0"/>
                  </a:moveTo>
                  <a:cubicBezTo>
                    <a:pt x="8323" y="536"/>
                    <a:pt x="7918" y="1084"/>
                    <a:pt x="7525" y="1631"/>
                  </a:cubicBezTo>
                  <a:cubicBezTo>
                    <a:pt x="5430" y="4525"/>
                    <a:pt x="3310" y="7465"/>
                    <a:pt x="1941" y="10763"/>
                  </a:cubicBezTo>
                  <a:cubicBezTo>
                    <a:pt x="572" y="14061"/>
                    <a:pt x="0" y="17824"/>
                    <a:pt x="1072" y="21241"/>
                  </a:cubicBezTo>
                  <a:cubicBezTo>
                    <a:pt x="2155" y="24634"/>
                    <a:pt x="4894" y="27468"/>
                    <a:pt x="8263" y="28635"/>
                  </a:cubicBezTo>
                  <a:cubicBezTo>
                    <a:pt x="9664" y="29121"/>
                    <a:pt x="11124" y="29327"/>
                    <a:pt x="12598" y="29327"/>
                  </a:cubicBezTo>
                  <a:cubicBezTo>
                    <a:pt x="14732" y="29327"/>
                    <a:pt x="16894" y="28895"/>
                    <a:pt x="18943" y="28254"/>
                  </a:cubicBezTo>
                  <a:cubicBezTo>
                    <a:pt x="25027" y="26349"/>
                    <a:pt x="30528" y="22634"/>
                    <a:pt x="34564" y="17693"/>
                  </a:cubicBezTo>
                  <a:cubicBezTo>
                    <a:pt x="37624" y="13942"/>
                    <a:pt x="39803" y="9585"/>
                    <a:pt x="42160" y="5382"/>
                  </a:cubicBezTo>
                  <a:cubicBezTo>
                    <a:pt x="43196" y="3548"/>
                    <a:pt x="44256" y="1727"/>
                    <a:pt x="4544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40"/>
            <p:cNvSpPr/>
            <p:nvPr/>
          </p:nvSpPr>
          <p:spPr>
            <a:xfrm flipH="1" rot="10800000">
              <a:off x="-349737" y="4410300"/>
              <a:ext cx="1136175" cy="733200"/>
            </a:xfrm>
            <a:custGeom>
              <a:rect b="b" l="l" r="r" t="t"/>
              <a:pathLst>
                <a:path extrusionOk="0" h="29328" w="45447">
                  <a:moveTo>
                    <a:pt x="8752" y="0"/>
                  </a:moveTo>
                  <a:cubicBezTo>
                    <a:pt x="8323" y="536"/>
                    <a:pt x="7918" y="1084"/>
                    <a:pt x="7525" y="1631"/>
                  </a:cubicBezTo>
                  <a:cubicBezTo>
                    <a:pt x="5430" y="4525"/>
                    <a:pt x="3310" y="7465"/>
                    <a:pt x="1941" y="10763"/>
                  </a:cubicBezTo>
                  <a:cubicBezTo>
                    <a:pt x="572" y="14061"/>
                    <a:pt x="0" y="17824"/>
                    <a:pt x="1072" y="21241"/>
                  </a:cubicBezTo>
                  <a:cubicBezTo>
                    <a:pt x="2155" y="24634"/>
                    <a:pt x="4894" y="27468"/>
                    <a:pt x="8263" y="28635"/>
                  </a:cubicBezTo>
                  <a:cubicBezTo>
                    <a:pt x="9664" y="29121"/>
                    <a:pt x="11124" y="29327"/>
                    <a:pt x="12598" y="29327"/>
                  </a:cubicBezTo>
                  <a:cubicBezTo>
                    <a:pt x="14732" y="29327"/>
                    <a:pt x="16894" y="28895"/>
                    <a:pt x="18943" y="28254"/>
                  </a:cubicBezTo>
                  <a:cubicBezTo>
                    <a:pt x="25027" y="26349"/>
                    <a:pt x="30528" y="22634"/>
                    <a:pt x="34564" y="17693"/>
                  </a:cubicBezTo>
                  <a:cubicBezTo>
                    <a:pt x="37624" y="13942"/>
                    <a:pt x="39803" y="9585"/>
                    <a:pt x="42160" y="5382"/>
                  </a:cubicBezTo>
                  <a:cubicBezTo>
                    <a:pt x="43196" y="3548"/>
                    <a:pt x="44256" y="1727"/>
                    <a:pt x="45447" y="0"/>
                  </a:cubicBezTo>
                  <a:close/>
                </a:path>
              </a:pathLst>
            </a:custGeom>
            <a:solidFill>
              <a:schemeClr val="dk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8" name="Google Shape;108;p40"/>
          <p:cNvGrpSpPr/>
          <p:nvPr/>
        </p:nvGrpSpPr>
        <p:grpSpPr>
          <a:xfrm rot="-5400000">
            <a:off x="6417983" y="-50208"/>
            <a:ext cx="2670850" cy="2772117"/>
            <a:chOff x="4653747" y="483110"/>
            <a:chExt cx="4490333" cy="4660586"/>
          </a:xfrm>
        </p:grpSpPr>
        <p:sp>
          <p:nvSpPr>
            <p:cNvPr id="109" name="Google Shape;109;p40"/>
            <p:cNvSpPr/>
            <p:nvPr/>
          </p:nvSpPr>
          <p:spPr>
            <a:xfrm>
              <a:off x="4653747" y="483110"/>
              <a:ext cx="4490333" cy="4660586"/>
            </a:xfrm>
            <a:custGeom>
              <a:rect b="b" l="l" r="r" t="t"/>
              <a:pathLst>
                <a:path extrusionOk="0" h="78796" w="74761">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40"/>
            <p:cNvSpPr/>
            <p:nvPr/>
          </p:nvSpPr>
          <p:spPr>
            <a:xfrm>
              <a:off x="4905576" y="676300"/>
              <a:ext cx="4238388" cy="4467339"/>
            </a:xfrm>
            <a:custGeom>
              <a:rect b="b" l="l" r="r" t="t"/>
              <a:pathLst>
                <a:path extrusionOk="0" h="78796" w="74761">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1" name="Google Shape;111;p40"/>
          <p:cNvGrpSpPr/>
          <p:nvPr/>
        </p:nvGrpSpPr>
        <p:grpSpPr>
          <a:xfrm>
            <a:off x="-601877" y="2660425"/>
            <a:ext cx="1256975" cy="1227203"/>
            <a:chOff x="2180273" y="-464800"/>
            <a:chExt cx="1256975" cy="1227203"/>
          </a:xfrm>
        </p:grpSpPr>
        <p:sp>
          <p:nvSpPr>
            <p:cNvPr id="112" name="Google Shape;112;p40"/>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40"/>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4" name="Google Shape;114;p40"/>
          <p:cNvSpPr/>
          <p:nvPr/>
        </p:nvSpPr>
        <p:spPr>
          <a:xfrm>
            <a:off x="363038" y="1227079"/>
            <a:ext cx="350229" cy="391938"/>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40"/>
          <p:cNvSpPr/>
          <p:nvPr/>
        </p:nvSpPr>
        <p:spPr>
          <a:xfrm>
            <a:off x="3941713" y="4473716"/>
            <a:ext cx="350229" cy="391938"/>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6" name="Shape 116"/>
        <p:cNvGrpSpPr/>
        <p:nvPr/>
      </p:nvGrpSpPr>
      <p:grpSpPr>
        <a:xfrm>
          <a:off x="0" y="0"/>
          <a:ext cx="0" cy="0"/>
          <a:chOff x="0" y="0"/>
          <a:chExt cx="0" cy="0"/>
        </a:xfrm>
      </p:grpSpPr>
      <p:grpSp>
        <p:nvGrpSpPr>
          <p:cNvPr id="117" name="Google Shape;117;p41"/>
          <p:cNvGrpSpPr/>
          <p:nvPr/>
        </p:nvGrpSpPr>
        <p:grpSpPr>
          <a:xfrm>
            <a:off x="0" y="2261496"/>
            <a:ext cx="3916572" cy="2889942"/>
            <a:chOff x="0" y="2261496"/>
            <a:chExt cx="3916572" cy="2889942"/>
          </a:xfrm>
        </p:grpSpPr>
        <p:sp>
          <p:nvSpPr>
            <p:cNvPr id="118" name="Google Shape;118;p41"/>
            <p:cNvSpPr/>
            <p:nvPr/>
          </p:nvSpPr>
          <p:spPr>
            <a:xfrm>
              <a:off x="0" y="2261496"/>
              <a:ext cx="3916572" cy="2889942"/>
            </a:xfrm>
            <a:custGeom>
              <a:rect b="b" l="l" r="r" t="t"/>
              <a:pathLst>
                <a:path extrusionOk="0" h="43787" w="59342">
                  <a:moveTo>
                    <a:pt x="46143" y="1"/>
                  </a:moveTo>
                  <a:cubicBezTo>
                    <a:pt x="42123" y="1"/>
                    <a:pt x="38074" y="1706"/>
                    <a:pt x="35160" y="4532"/>
                  </a:cubicBezTo>
                  <a:cubicBezTo>
                    <a:pt x="31528" y="8044"/>
                    <a:pt x="29468" y="13080"/>
                    <a:pt x="25349" y="16009"/>
                  </a:cubicBezTo>
                  <a:cubicBezTo>
                    <a:pt x="23975" y="16983"/>
                    <a:pt x="22201" y="17628"/>
                    <a:pt x="20536" y="17628"/>
                  </a:cubicBezTo>
                  <a:cubicBezTo>
                    <a:pt x="19229" y="17628"/>
                    <a:pt x="17989" y="17231"/>
                    <a:pt x="17062" y="16283"/>
                  </a:cubicBezTo>
                  <a:cubicBezTo>
                    <a:pt x="15693" y="14878"/>
                    <a:pt x="15467" y="12747"/>
                    <a:pt x="15157" y="10794"/>
                  </a:cubicBezTo>
                  <a:cubicBezTo>
                    <a:pt x="14848" y="8854"/>
                    <a:pt x="14205" y="6699"/>
                    <a:pt x="12454" y="5782"/>
                  </a:cubicBezTo>
                  <a:cubicBezTo>
                    <a:pt x="11923" y="5510"/>
                    <a:pt x="11340" y="5388"/>
                    <a:pt x="10749" y="5388"/>
                  </a:cubicBezTo>
                  <a:cubicBezTo>
                    <a:pt x="9762" y="5388"/>
                    <a:pt x="8752" y="5727"/>
                    <a:pt x="7918" y="6270"/>
                  </a:cubicBezTo>
                  <a:cubicBezTo>
                    <a:pt x="6573" y="7139"/>
                    <a:pt x="5608" y="8473"/>
                    <a:pt x="4715" y="9794"/>
                  </a:cubicBezTo>
                  <a:cubicBezTo>
                    <a:pt x="2929" y="12461"/>
                    <a:pt x="1513" y="15259"/>
                    <a:pt x="36" y="18081"/>
                  </a:cubicBezTo>
                  <a:lnTo>
                    <a:pt x="0" y="43727"/>
                  </a:lnTo>
                  <a:lnTo>
                    <a:pt x="39672" y="43786"/>
                  </a:lnTo>
                  <a:cubicBezTo>
                    <a:pt x="44470" y="36940"/>
                    <a:pt x="49268" y="30094"/>
                    <a:pt x="54067" y="23236"/>
                  </a:cubicBezTo>
                  <a:cubicBezTo>
                    <a:pt x="56269" y="20105"/>
                    <a:pt x="58532" y="16771"/>
                    <a:pt x="58865" y="12961"/>
                  </a:cubicBezTo>
                  <a:cubicBezTo>
                    <a:pt x="59341" y="7544"/>
                    <a:pt x="55376" y="2246"/>
                    <a:pt x="50185" y="614"/>
                  </a:cubicBezTo>
                  <a:cubicBezTo>
                    <a:pt x="48872" y="198"/>
                    <a:pt x="47509" y="1"/>
                    <a:pt x="46143" y="1"/>
                  </a:cubicBezTo>
                  <a:close/>
                </a:path>
              </a:pathLst>
            </a:custGeom>
            <a:gradFill>
              <a:gsLst>
                <a:gs pos="0">
                  <a:schemeClr val="accent3"/>
                </a:gs>
                <a:gs pos="100000">
                  <a:schemeClr val="dk2"/>
                </a:gs>
              </a:gsLst>
              <a:lin ang="2698631" scaled="0"/>
            </a:gradFill>
            <a:ln cap="flat" cmpd="sng" w="2286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41"/>
            <p:cNvSpPr/>
            <p:nvPr/>
          </p:nvSpPr>
          <p:spPr>
            <a:xfrm>
              <a:off x="0" y="2261496"/>
              <a:ext cx="3916572" cy="2889942"/>
            </a:xfrm>
            <a:custGeom>
              <a:rect b="b" l="l" r="r" t="t"/>
              <a:pathLst>
                <a:path extrusionOk="0" h="43787" w="59342">
                  <a:moveTo>
                    <a:pt x="46143" y="1"/>
                  </a:moveTo>
                  <a:cubicBezTo>
                    <a:pt x="42123" y="1"/>
                    <a:pt x="38074" y="1706"/>
                    <a:pt x="35160" y="4532"/>
                  </a:cubicBezTo>
                  <a:cubicBezTo>
                    <a:pt x="31528" y="8044"/>
                    <a:pt x="29468" y="13080"/>
                    <a:pt x="25349" y="16009"/>
                  </a:cubicBezTo>
                  <a:cubicBezTo>
                    <a:pt x="23975" y="16983"/>
                    <a:pt x="22201" y="17628"/>
                    <a:pt x="20536" y="17628"/>
                  </a:cubicBezTo>
                  <a:cubicBezTo>
                    <a:pt x="19229" y="17628"/>
                    <a:pt x="17989" y="17231"/>
                    <a:pt x="17062" y="16283"/>
                  </a:cubicBezTo>
                  <a:cubicBezTo>
                    <a:pt x="15693" y="14878"/>
                    <a:pt x="15467" y="12747"/>
                    <a:pt x="15157" y="10794"/>
                  </a:cubicBezTo>
                  <a:cubicBezTo>
                    <a:pt x="14848" y="8854"/>
                    <a:pt x="14205" y="6699"/>
                    <a:pt x="12454" y="5782"/>
                  </a:cubicBezTo>
                  <a:cubicBezTo>
                    <a:pt x="11923" y="5510"/>
                    <a:pt x="11340" y="5388"/>
                    <a:pt x="10749" y="5388"/>
                  </a:cubicBezTo>
                  <a:cubicBezTo>
                    <a:pt x="9762" y="5388"/>
                    <a:pt x="8752" y="5727"/>
                    <a:pt x="7918" y="6270"/>
                  </a:cubicBezTo>
                  <a:cubicBezTo>
                    <a:pt x="6573" y="7139"/>
                    <a:pt x="5608" y="8473"/>
                    <a:pt x="4715" y="9794"/>
                  </a:cubicBezTo>
                  <a:cubicBezTo>
                    <a:pt x="2929" y="12461"/>
                    <a:pt x="1513" y="15259"/>
                    <a:pt x="36" y="18081"/>
                  </a:cubicBezTo>
                  <a:lnTo>
                    <a:pt x="0" y="43727"/>
                  </a:lnTo>
                  <a:lnTo>
                    <a:pt x="39672" y="43786"/>
                  </a:lnTo>
                  <a:cubicBezTo>
                    <a:pt x="44470" y="36940"/>
                    <a:pt x="49268" y="30094"/>
                    <a:pt x="54067" y="23236"/>
                  </a:cubicBezTo>
                  <a:cubicBezTo>
                    <a:pt x="56269" y="20105"/>
                    <a:pt x="58532" y="16771"/>
                    <a:pt x="58865" y="12961"/>
                  </a:cubicBezTo>
                  <a:cubicBezTo>
                    <a:pt x="59341" y="7544"/>
                    <a:pt x="55376" y="2246"/>
                    <a:pt x="50185" y="614"/>
                  </a:cubicBezTo>
                  <a:cubicBezTo>
                    <a:pt x="48872" y="198"/>
                    <a:pt x="47509" y="1"/>
                    <a:pt x="46143" y="1"/>
                  </a:cubicBezTo>
                  <a:close/>
                </a:path>
              </a:pathLst>
            </a:custGeom>
            <a:solidFill>
              <a:schemeClr val="dk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0" name="Google Shape;120;p41"/>
          <p:cNvSpPr txBox="1"/>
          <p:nvPr>
            <p:ph type="ctrTitle"/>
          </p:nvPr>
        </p:nvSpPr>
        <p:spPr>
          <a:xfrm>
            <a:off x="2185100" y="1371150"/>
            <a:ext cx="6001200" cy="2401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4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21" name="Google Shape;121;p41"/>
          <p:cNvSpPr txBox="1"/>
          <p:nvPr>
            <p:ph idx="1" type="subTitle"/>
          </p:nvPr>
        </p:nvSpPr>
        <p:spPr>
          <a:xfrm>
            <a:off x="2995225" y="4128300"/>
            <a:ext cx="4380900" cy="431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500">
                <a:latin typeface="Arial"/>
                <a:ea typeface="Arial"/>
                <a:cs typeface="Arial"/>
                <a:sym typeface="Arial"/>
              </a:defRPr>
            </a:lvl1pPr>
            <a:lvl2pPr lvl="1" algn="ctr">
              <a:lnSpc>
                <a:spcPct val="100000"/>
              </a:lnSpc>
              <a:spcBef>
                <a:spcPts val="0"/>
              </a:spcBef>
              <a:spcAft>
                <a:spcPts val="0"/>
              </a:spcAft>
              <a:buSzPts val="1400"/>
              <a:buNone/>
              <a:defRPr b="1" sz="1500"/>
            </a:lvl2pPr>
            <a:lvl3pPr lvl="2" algn="ctr">
              <a:lnSpc>
                <a:spcPct val="100000"/>
              </a:lnSpc>
              <a:spcBef>
                <a:spcPts val="0"/>
              </a:spcBef>
              <a:spcAft>
                <a:spcPts val="0"/>
              </a:spcAft>
              <a:buSzPts val="1400"/>
              <a:buNone/>
              <a:defRPr b="1" sz="1500"/>
            </a:lvl3pPr>
            <a:lvl4pPr lvl="3" algn="ctr">
              <a:lnSpc>
                <a:spcPct val="100000"/>
              </a:lnSpc>
              <a:spcBef>
                <a:spcPts val="0"/>
              </a:spcBef>
              <a:spcAft>
                <a:spcPts val="0"/>
              </a:spcAft>
              <a:buSzPts val="1400"/>
              <a:buNone/>
              <a:defRPr b="1" sz="1500"/>
            </a:lvl4pPr>
            <a:lvl5pPr lvl="4" algn="ctr">
              <a:lnSpc>
                <a:spcPct val="100000"/>
              </a:lnSpc>
              <a:spcBef>
                <a:spcPts val="0"/>
              </a:spcBef>
              <a:spcAft>
                <a:spcPts val="0"/>
              </a:spcAft>
              <a:buSzPts val="1400"/>
              <a:buNone/>
              <a:defRPr b="1" sz="1500"/>
            </a:lvl5pPr>
            <a:lvl6pPr lvl="5" algn="ctr">
              <a:lnSpc>
                <a:spcPct val="100000"/>
              </a:lnSpc>
              <a:spcBef>
                <a:spcPts val="0"/>
              </a:spcBef>
              <a:spcAft>
                <a:spcPts val="0"/>
              </a:spcAft>
              <a:buSzPts val="1400"/>
              <a:buNone/>
              <a:defRPr b="1" sz="1500"/>
            </a:lvl6pPr>
            <a:lvl7pPr lvl="6" algn="ctr">
              <a:lnSpc>
                <a:spcPct val="100000"/>
              </a:lnSpc>
              <a:spcBef>
                <a:spcPts val="0"/>
              </a:spcBef>
              <a:spcAft>
                <a:spcPts val="0"/>
              </a:spcAft>
              <a:buSzPts val="1400"/>
              <a:buNone/>
              <a:defRPr b="1" sz="1500"/>
            </a:lvl7pPr>
            <a:lvl8pPr lvl="7" algn="ctr">
              <a:lnSpc>
                <a:spcPct val="100000"/>
              </a:lnSpc>
              <a:spcBef>
                <a:spcPts val="0"/>
              </a:spcBef>
              <a:spcAft>
                <a:spcPts val="0"/>
              </a:spcAft>
              <a:buSzPts val="1400"/>
              <a:buNone/>
              <a:defRPr b="1" sz="1500"/>
            </a:lvl8pPr>
            <a:lvl9pPr lvl="8" algn="ctr">
              <a:lnSpc>
                <a:spcPct val="100000"/>
              </a:lnSpc>
              <a:spcBef>
                <a:spcPts val="0"/>
              </a:spcBef>
              <a:spcAft>
                <a:spcPts val="0"/>
              </a:spcAft>
              <a:buSzPts val="1400"/>
              <a:buNone/>
              <a:defRPr b="1" sz="1500"/>
            </a:lvl9pPr>
          </a:lstStyle>
          <a:p/>
        </p:txBody>
      </p:sp>
      <p:sp>
        <p:nvSpPr>
          <p:cNvPr id="122" name="Google Shape;122;p41"/>
          <p:cNvSpPr txBox="1"/>
          <p:nvPr>
            <p:ph idx="2" type="title"/>
          </p:nvPr>
        </p:nvSpPr>
        <p:spPr>
          <a:xfrm>
            <a:off x="873600" y="897575"/>
            <a:ext cx="982500" cy="923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1000"/>
              </a:spcBef>
              <a:spcAft>
                <a:spcPts val="0"/>
              </a:spcAft>
              <a:buClr>
                <a:schemeClr val="accent6"/>
              </a:buClr>
              <a:buSzPts val="2400"/>
              <a:buNone/>
              <a:defRPr sz="4800"/>
            </a:lvl1pPr>
            <a:lvl2pPr lvl="1" algn="ctr">
              <a:lnSpc>
                <a:spcPct val="100000"/>
              </a:lnSpc>
              <a:spcBef>
                <a:spcPts val="0"/>
              </a:spcBef>
              <a:spcAft>
                <a:spcPts val="0"/>
              </a:spcAft>
              <a:buClr>
                <a:schemeClr val="accent6"/>
              </a:buClr>
              <a:buSzPts val="2400"/>
              <a:buNone/>
              <a:defRPr sz="2400">
                <a:solidFill>
                  <a:schemeClr val="accent6"/>
                </a:solidFill>
              </a:defRPr>
            </a:lvl2pPr>
            <a:lvl3pPr lvl="2" algn="ctr">
              <a:lnSpc>
                <a:spcPct val="100000"/>
              </a:lnSpc>
              <a:spcBef>
                <a:spcPts val="0"/>
              </a:spcBef>
              <a:spcAft>
                <a:spcPts val="0"/>
              </a:spcAft>
              <a:buClr>
                <a:schemeClr val="accent6"/>
              </a:buClr>
              <a:buSzPts val="2400"/>
              <a:buNone/>
              <a:defRPr sz="2400">
                <a:solidFill>
                  <a:schemeClr val="accent6"/>
                </a:solidFill>
              </a:defRPr>
            </a:lvl3pPr>
            <a:lvl4pPr lvl="3" algn="ctr">
              <a:lnSpc>
                <a:spcPct val="100000"/>
              </a:lnSpc>
              <a:spcBef>
                <a:spcPts val="0"/>
              </a:spcBef>
              <a:spcAft>
                <a:spcPts val="0"/>
              </a:spcAft>
              <a:buClr>
                <a:schemeClr val="accent6"/>
              </a:buClr>
              <a:buSzPts val="2400"/>
              <a:buNone/>
              <a:defRPr sz="2400">
                <a:solidFill>
                  <a:schemeClr val="accent6"/>
                </a:solidFill>
              </a:defRPr>
            </a:lvl4pPr>
            <a:lvl5pPr lvl="4" algn="ctr">
              <a:lnSpc>
                <a:spcPct val="100000"/>
              </a:lnSpc>
              <a:spcBef>
                <a:spcPts val="0"/>
              </a:spcBef>
              <a:spcAft>
                <a:spcPts val="0"/>
              </a:spcAft>
              <a:buClr>
                <a:schemeClr val="accent6"/>
              </a:buClr>
              <a:buSzPts val="2400"/>
              <a:buNone/>
              <a:defRPr sz="2400">
                <a:solidFill>
                  <a:schemeClr val="accent6"/>
                </a:solidFill>
              </a:defRPr>
            </a:lvl5pPr>
            <a:lvl6pPr lvl="5" algn="ctr">
              <a:lnSpc>
                <a:spcPct val="100000"/>
              </a:lnSpc>
              <a:spcBef>
                <a:spcPts val="0"/>
              </a:spcBef>
              <a:spcAft>
                <a:spcPts val="0"/>
              </a:spcAft>
              <a:buClr>
                <a:schemeClr val="accent6"/>
              </a:buClr>
              <a:buSzPts val="2400"/>
              <a:buNone/>
              <a:defRPr sz="2400">
                <a:solidFill>
                  <a:schemeClr val="accent6"/>
                </a:solidFill>
              </a:defRPr>
            </a:lvl6pPr>
            <a:lvl7pPr lvl="6" algn="ctr">
              <a:lnSpc>
                <a:spcPct val="100000"/>
              </a:lnSpc>
              <a:spcBef>
                <a:spcPts val="0"/>
              </a:spcBef>
              <a:spcAft>
                <a:spcPts val="0"/>
              </a:spcAft>
              <a:buClr>
                <a:schemeClr val="accent6"/>
              </a:buClr>
              <a:buSzPts val="2400"/>
              <a:buNone/>
              <a:defRPr sz="2400">
                <a:solidFill>
                  <a:schemeClr val="accent6"/>
                </a:solidFill>
              </a:defRPr>
            </a:lvl7pPr>
            <a:lvl8pPr lvl="7" algn="ctr">
              <a:lnSpc>
                <a:spcPct val="100000"/>
              </a:lnSpc>
              <a:spcBef>
                <a:spcPts val="0"/>
              </a:spcBef>
              <a:spcAft>
                <a:spcPts val="0"/>
              </a:spcAft>
              <a:buClr>
                <a:schemeClr val="accent6"/>
              </a:buClr>
              <a:buSzPts val="2400"/>
              <a:buNone/>
              <a:defRPr sz="2400">
                <a:solidFill>
                  <a:schemeClr val="accent6"/>
                </a:solidFill>
              </a:defRPr>
            </a:lvl8pPr>
            <a:lvl9pPr lvl="8" algn="ctr">
              <a:lnSpc>
                <a:spcPct val="100000"/>
              </a:lnSpc>
              <a:spcBef>
                <a:spcPts val="0"/>
              </a:spcBef>
              <a:spcAft>
                <a:spcPts val="0"/>
              </a:spcAft>
              <a:buClr>
                <a:schemeClr val="accent6"/>
              </a:buClr>
              <a:buSzPts val="2400"/>
              <a:buNone/>
              <a:defRPr sz="2400">
                <a:solidFill>
                  <a:schemeClr val="accent6"/>
                </a:solidFill>
              </a:defRPr>
            </a:lvl9pPr>
          </a:lstStyle>
          <a:p/>
        </p:txBody>
      </p:sp>
      <p:sp>
        <p:nvSpPr>
          <p:cNvPr id="123" name="Google Shape;123;p41"/>
          <p:cNvSpPr/>
          <p:nvPr/>
        </p:nvSpPr>
        <p:spPr>
          <a:xfrm>
            <a:off x="-131328" y="1098083"/>
            <a:ext cx="282148" cy="315759"/>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5_1_2">
    <p:spTree>
      <p:nvGrpSpPr>
        <p:cNvPr id="124" name="Shape 124"/>
        <p:cNvGrpSpPr/>
        <p:nvPr/>
      </p:nvGrpSpPr>
      <p:grpSpPr>
        <a:xfrm>
          <a:off x="0" y="0"/>
          <a:ext cx="0" cy="0"/>
          <a:chOff x="0" y="0"/>
          <a:chExt cx="0" cy="0"/>
        </a:xfrm>
      </p:grpSpPr>
      <p:sp>
        <p:nvSpPr>
          <p:cNvPr id="125" name="Google Shape;125;p42"/>
          <p:cNvSpPr/>
          <p:nvPr/>
        </p:nvSpPr>
        <p:spPr>
          <a:xfrm rot="5400000">
            <a:off x="855654" y="3246186"/>
            <a:ext cx="1041608" cy="2752935"/>
          </a:xfrm>
          <a:custGeom>
            <a:rect b="b" l="l" r="r" t="t"/>
            <a:pathLst>
              <a:path extrusionOk="0" h="78796" w="74761">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42"/>
          <p:cNvSpPr/>
          <p:nvPr/>
        </p:nvSpPr>
        <p:spPr>
          <a:xfrm rot="-5400000">
            <a:off x="6446116" y="-1216769"/>
            <a:ext cx="1481202" cy="3914585"/>
          </a:xfrm>
          <a:custGeom>
            <a:rect b="b" l="l" r="r" t="t"/>
            <a:pathLst>
              <a:path extrusionOk="0" h="78796" w="74761">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42"/>
          <p:cNvSpPr txBox="1"/>
          <p:nvPr>
            <p:ph idx="1" type="subTitle"/>
          </p:nvPr>
        </p:nvSpPr>
        <p:spPr>
          <a:xfrm>
            <a:off x="3086233" y="1862557"/>
            <a:ext cx="1592400" cy="87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b="1" sz="1500"/>
            </a:lvl2pPr>
            <a:lvl3pPr lvl="2" algn="l">
              <a:lnSpc>
                <a:spcPct val="100000"/>
              </a:lnSpc>
              <a:spcBef>
                <a:spcPts val="0"/>
              </a:spcBef>
              <a:spcAft>
                <a:spcPts val="0"/>
              </a:spcAft>
              <a:buSzPts val="1400"/>
              <a:buNone/>
              <a:defRPr b="1" sz="1500"/>
            </a:lvl3pPr>
            <a:lvl4pPr lvl="3" algn="l">
              <a:lnSpc>
                <a:spcPct val="100000"/>
              </a:lnSpc>
              <a:spcBef>
                <a:spcPts val="0"/>
              </a:spcBef>
              <a:spcAft>
                <a:spcPts val="0"/>
              </a:spcAft>
              <a:buSzPts val="1400"/>
              <a:buNone/>
              <a:defRPr b="1" sz="1500"/>
            </a:lvl4pPr>
            <a:lvl5pPr lvl="4" algn="l">
              <a:lnSpc>
                <a:spcPct val="100000"/>
              </a:lnSpc>
              <a:spcBef>
                <a:spcPts val="0"/>
              </a:spcBef>
              <a:spcAft>
                <a:spcPts val="0"/>
              </a:spcAft>
              <a:buSzPts val="1400"/>
              <a:buNone/>
              <a:defRPr b="1" sz="1500"/>
            </a:lvl5pPr>
            <a:lvl6pPr lvl="5" algn="l">
              <a:lnSpc>
                <a:spcPct val="100000"/>
              </a:lnSpc>
              <a:spcBef>
                <a:spcPts val="0"/>
              </a:spcBef>
              <a:spcAft>
                <a:spcPts val="0"/>
              </a:spcAft>
              <a:buSzPts val="1400"/>
              <a:buNone/>
              <a:defRPr b="1" sz="1500"/>
            </a:lvl6pPr>
            <a:lvl7pPr lvl="6" algn="l">
              <a:lnSpc>
                <a:spcPct val="100000"/>
              </a:lnSpc>
              <a:spcBef>
                <a:spcPts val="0"/>
              </a:spcBef>
              <a:spcAft>
                <a:spcPts val="0"/>
              </a:spcAft>
              <a:buSzPts val="1400"/>
              <a:buNone/>
              <a:defRPr b="1" sz="1500"/>
            </a:lvl7pPr>
            <a:lvl8pPr lvl="7" algn="l">
              <a:lnSpc>
                <a:spcPct val="100000"/>
              </a:lnSpc>
              <a:spcBef>
                <a:spcPts val="0"/>
              </a:spcBef>
              <a:spcAft>
                <a:spcPts val="0"/>
              </a:spcAft>
              <a:buSzPts val="1400"/>
              <a:buNone/>
              <a:defRPr b="1" sz="1500"/>
            </a:lvl8pPr>
            <a:lvl9pPr lvl="8" algn="l">
              <a:lnSpc>
                <a:spcPct val="100000"/>
              </a:lnSpc>
              <a:spcBef>
                <a:spcPts val="0"/>
              </a:spcBef>
              <a:spcAft>
                <a:spcPts val="0"/>
              </a:spcAft>
              <a:buSzPts val="1400"/>
              <a:buNone/>
              <a:defRPr b="1" sz="1500"/>
            </a:lvl9pPr>
          </a:lstStyle>
          <a:p/>
        </p:txBody>
      </p:sp>
      <p:sp>
        <p:nvSpPr>
          <p:cNvPr id="128" name="Google Shape;128;p42"/>
          <p:cNvSpPr txBox="1"/>
          <p:nvPr>
            <p:ph type="title"/>
          </p:nvPr>
        </p:nvSpPr>
        <p:spPr>
          <a:xfrm>
            <a:off x="3087966" y="1468475"/>
            <a:ext cx="1590900" cy="492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29" name="Google Shape;129;p42"/>
          <p:cNvSpPr txBox="1"/>
          <p:nvPr>
            <p:ph idx="2" type="subTitle"/>
          </p:nvPr>
        </p:nvSpPr>
        <p:spPr>
          <a:xfrm>
            <a:off x="3086225" y="3536148"/>
            <a:ext cx="1592400" cy="87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b="1" sz="1500"/>
            </a:lvl2pPr>
            <a:lvl3pPr lvl="2" algn="l">
              <a:lnSpc>
                <a:spcPct val="100000"/>
              </a:lnSpc>
              <a:spcBef>
                <a:spcPts val="0"/>
              </a:spcBef>
              <a:spcAft>
                <a:spcPts val="0"/>
              </a:spcAft>
              <a:buSzPts val="1400"/>
              <a:buNone/>
              <a:defRPr b="1" sz="1500"/>
            </a:lvl3pPr>
            <a:lvl4pPr lvl="3" algn="l">
              <a:lnSpc>
                <a:spcPct val="100000"/>
              </a:lnSpc>
              <a:spcBef>
                <a:spcPts val="0"/>
              </a:spcBef>
              <a:spcAft>
                <a:spcPts val="0"/>
              </a:spcAft>
              <a:buSzPts val="1400"/>
              <a:buNone/>
              <a:defRPr b="1" sz="1500"/>
            </a:lvl4pPr>
            <a:lvl5pPr lvl="4" algn="l">
              <a:lnSpc>
                <a:spcPct val="100000"/>
              </a:lnSpc>
              <a:spcBef>
                <a:spcPts val="0"/>
              </a:spcBef>
              <a:spcAft>
                <a:spcPts val="0"/>
              </a:spcAft>
              <a:buSzPts val="1400"/>
              <a:buNone/>
              <a:defRPr b="1" sz="1500"/>
            </a:lvl5pPr>
            <a:lvl6pPr lvl="5" algn="l">
              <a:lnSpc>
                <a:spcPct val="100000"/>
              </a:lnSpc>
              <a:spcBef>
                <a:spcPts val="0"/>
              </a:spcBef>
              <a:spcAft>
                <a:spcPts val="0"/>
              </a:spcAft>
              <a:buSzPts val="1400"/>
              <a:buNone/>
              <a:defRPr b="1" sz="1500"/>
            </a:lvl6pPr>
            <a:lvl7pPr lvl="6" algn="l">
              <a:lnSpc>
                <a:spcPct val="100000"/>
              </a:lnSpc>
              <a:spcBef>
                <a:spcPts val="0"/>
              </a:spcBef>
              <a:spcAft>
                <a:spcPts val="0"/>
              </a:spcAft>
              <a:buSzPts val="1400"/>
              <a:buNone/>
              <a:defRPr b="1" sz="1500"/>
            </a:lvl7pPr>
            <a:lvl8pPr lvl="7" algn="l">
              <a:lnSpc>
                <a:spcPct val="100000"/>
              </a:lnSpc>
              <a:spcBef>
                <a:spcPts val="0"/>
              </a:spcBef>
              <a:spcAft>
                <a:spcPts val="0"/>
              </a:spcAft>
              <a:buSzPts val="1400"/>
              <a:buNone/>
              <a:defRPr b="1" sz="1500"/>
            </a:lvl8pPr>
            <a:lvl9pPr lvl="8" algn="l">
              <a:lnSpc>
                <a:spcPct val="100000"/>
              </a:lnSpc>
              <a:spcBef>
                <a:spcPts val="0"/>
              </a:spcBef>
              <a:spcAft>
                <a:spcPts val="0"/>
              </a:spcAft>
              <a:buSzPts val="1400"/>
              <a:buNone/>
              <a:defRPr b="1" sz="1500"/>
            </a:lvl9pPr>
          </a:lstStyle>
          <a:p/>
        </p:txBody>
      </p:sp>
      <p:sp>
        <p:nvSpPr>
          <p:cNvPr id="130" name="Google Shape;130;p42"/>
          <p:cNvSpPr txBox="1"/>
          <p:nvPr>
            <p:ph idx="3" type="title"/>
          </p:nvPr>
        </p:nvSpPr>
        <p:spPr>
          <a:xfrm>
            <a:off x="3086225" y="3142066"/>
            <a:ext cx="1590900" cy="492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31" name="Google Shape;131;p42"/>
          <p:cNvSpPr txBox="1"/>
          <p:nvPr>
            <p:ph idx="4" type="subTitle"/>
          </p:nvPr>
        </p:nvSpPr>
        <p:spPr>
          <a:xfrm>
            <a:off x="4962250" y="1862548"/>
            <a:ext cx="1592400" cy="87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b="1" sz="1500"/>
            </a:lvl2pPr>
            <a:lvl3pPr lvl="2" algn="l">
              <a:lnSpc>
                <a:spcPct val="100000"/>
              </a:lnSpc>
              <a:spcBef>
                <a:spcPts val="0"/>
              </a:spcBef>
              <a:spcAft>
                <a:spcPts val="0"/>
              </a:spcAft>
              <a:buSzPts val="1400"/>
              <a:buNone/>
              <a:defRPr b="1" sz="1500"/>
            </a:lvl3pPr>
            <a:lvl4pPr lvl="3" algn="l">
              <a:lnSpc>
                <a:spcPct val="100000"/>
              </a:lnSpc>
              <a:spcBef>
                <a:spcPts val="0"/>
              </a:spcBef>
              <a:spcAft>
                <a:spcPts val="0"/>
              </a:spcAft>
              <a:buSzPts val="1400"/>
              <a:buNone/>
              <a:defRPr b="1" sz="1500"/>
            </a:lvl4pPr>
            <a:lvl5pPr lvl="4" algn="l">
              <a:lnSpc>
                <a:spcPct val="100000"/>
              </a:lnSpc>
              <a:spcBef>
                <a:spcPts val="0"/>
              </a:spcBef>
              <a:spcAft>
                <a:spcPts val="0"/>
              </a:spcAft>
              <a:buSzPts val="1400"/>
              <a:buNone/>
              <a:defRPr b="1" sz="1500"/>
            </a:lvl5pPr>
            <a:lvl6pPr lvl="5" algn="l">
              <a:lnSpc>
                <a:spcPct val="100000"/>
              </a:lnSpc>
              <a:spcBef>
                <a:spcPts val="0"/>
              </a:spcBef>
              <a:spcAft>
                <a:spcPts val="0"/>
              </a:spcAft>
              <a:buSzPts val="1400"/>
              <a:buNone/>
              <a:defRPr b="1" sz="1500"/>
            </a:lvl6pPr>
            <a:lvl7pPr lvl="6" algn="l">
              <a:lnSpc>
                <a:spcPct val="100000"/>
              </a:lnSpc>
              <a:spcBef>
                <a:spcPts val="0"/>
              </a:spcBef>
              <a:spcAft>
                <a:spcPts val="0"/>
              </a:spcAft>
              <a:buSzPts val="1400"/>
              <a:buNone/>
              <a:defRPr b="1" sz="1500"/>
            </a:lvl7pPr>
            <a:lvl8pPr lvl="7" algn="l">
              <a:lnSpc>
                <a:spcPct val="100000"/>
              </a:lnSpc>
              <a:spcBef>
                <a:spcPts val="0"/>
              </a:spcBef>
              <a:spcAft>
                <a:spcPts val="0"/>
              </a:spcAft>
              <a:buSzPts val="1400"/>
              <a:buNone/>
              <a:defRPr b="1" sz="1500"/>
            </a:lvl8pPr>
            <a:lvl9pPr lvl="8" algn="l">
              <a:lnSpc>
                <a:spcPct val="100000"/>
              </a:lnSpc>
              <a:spcBef>
                <a:spcPts val="0"/>
              </a:spcBef>
              <a:spcAft>
                <a:spcPts val="0"/>
              </a:spcAft>
              <a:buSzPts val="1400"/>
              <a:buNone/>
              <a:defRPr b="1" sz="1500"/>
            </a:lvl9pPr>
          </a:lstStyle>
          <a:p/>
        </p:txBody>
      </p:sp>
      <p:sp>
        <p:nvSpPr>
          <p:cNvPr id="132" name="Google Shape;132;p42"/>
          <p:cNvSpPr txBox="1"/>
          <p:nvPr>
            <p:ph idx="5" type="title"/>
          </p:nvPr>
        </p:nvSpPr>
        <p:spPr>
          <a:xfrm>
            <a:off x="4963991" y="1468475"/>
            <a:ext cx="1590900" cy="492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33" name="Google Shape;133;p42"/>
          <p:cNvSpPr txBox="1"/>
          <p:nvPr>
            <p:ph idx="6" type="subTitle"/>
          </p:nvPr>
        </p:nvSpPr>
        <p:spPr>
          <a:xfrm>
            <a:off x="4962250" y="3536150"/>
            <a:ext cx="1592400" cy="87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b="1" sz="1500"/>
            </a:lvl2pPr>
            <a:lvl3pPr lvl="2" algn="l">
              <a:lnSpc>
                <a:spcPct val="100000"/>
              </a:lnSpc>
              <a:spcBef>
                <a:spcPts val="0"/>
              </a:spcBef>
              <a:spcAft>
                <a:spcPts val="0"/>
              </a:spcAft>
              <a:buSzPts val="1400"/>
              <a:buNone/>
              <a:defRPr b="1" sz="1500"/>
            </a:lvl3pPr>
            <a:lvl4pPr lvl="3" algn="l">
              <a:lnSpc>
                <a:spcPct val="100000"/>
              </a:lnSpc>
              <a:spcBef>
                <a:spcPts val="0"/>
              </a:spcBef>
              <a:spcAft>
                <a:spcPts val="0"/>
              </a:spcAft>
              <a:buSzPts val="1400"/>
              <a:buNone/>
              <a:defRPr b="1" sz="1500"/>
            </a:lvl4pPr>
            <a:lvl5pPr lvl="4" algn="l">
              <a:lnSpc>
                <a:spcPct val="100000"/>
              </a:lnSpc>
              <a:spcBef>
                <a:spcPts val="0"/>
              </a:spcBef>
              <a:spcAft>
                <a:spcPts val="0"/>
              </a:spcAft>
              <a:buSzPts val="1400"/>
              <a:buNone/>
              <a:defRPr b="1" sz="1500"/>
            </a:lvl5pPr>
            <a:lvl6pPr lvl="5" algn="l">
              <a:lnSpc>
                <a:spcPct val="100000"/>
              </a:lnSpc>
              <a:spcBef>
                <a:spcPts val="0"/>
              </a:spcBef>
              <a:spcAft>
                <a:spcPts val="0"/>
              </a:spcAft>
              <a:buSzPts val="1400"/>
              <a:buNone/>
              <a:defRPr b="1" sz="1500"/>
            </a:lvl6pPr>
            <a:lvl7pPr lvl="6" algn="l">
              <a:lnSpc>
                <a:spcPct val="100000"/>
              </a:lnSpc>
              <a:spcBef>
                <a:spcPts val="0"/>
              </a:spcBef>
              <a:spcAft>
                <a:spcPts val="0"/>
              </a:spcAft>
              <a:buSzPts val="1400"/>
              <a:buNone/>
              <a:defRPr b="1" sz="1500"/>
            </a:lvl7pPr>
            <a:lvl8pPr lvl="7" algn="l">
              <a:lnSpc>
                <a:spcPct val="100000"/>
              </a:lnSpc>
              <a:spcBef>
                <a:spcPts val="0"/>
              </a:spcBef>
              <a:spcAft>
                <a:spcPts val="0"/>
              </a:spcAft>
              <a:buSzPts val="1400"/>
              <a:buNone/>
              <a:defRPr b="1" sz="1500"/>
            </a:lvl8pPr>
            <a:lvl9pPr lvl="8" algn="l">
              <a:lnSpc>
                <a:spcPct val="100000"/>
              </a:lnSpc>
              <a:spcBef>
                <a:spcPts val="0"/>
              </a:spcBef>
              <a:spcAft>
                <a:spcPts val="0"/>
              </a:spcAft>
              <a:buSzPts val="1400"/>
              <a:buNone/>
              <a:defRPr b="1" sz="1500"/>
            </a:lvl9pPr>
          </a:lstStyle>
          <a:p/>
        </p:txBody>
      </p:sp>
      <p:sp>
        <p:nvSpPr>
          <p:cNvPr id="134" name="Google Shape;134;p42"/>
          <p:cNvSpPr txBox="1"/>
          <p:nvPr>
            <p:ph idx="7" type="title"/>
          </p:nvPr>
        </p:nvSpPr>
        <p:spPr>
          <a:xfrm>
            <a:off x="4962243" y="3142073"/>
            <a:ext cx="1590900" cy="492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35" name="Google Shape;135;p42"/>
          <p:cNvSpPr txBox="1"/>
          <p:nvPr>
            <p:ph idx="8" type="title"/>
          </p:nvPr>
        </p:nvSpPr>
        <p:spPr>
          <a:xfrm>
            <a:off x="713275" y="445025"/>
            <a:ext cx="7717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36" name="Google Shape;136;p42"/>
          <p:cNvSpPr txBox="1"/>
          <p:nvPr>
            <p:ph idx="9" type="subTitle"/>
          </p:nvPr>
        </p:nvSpPr>
        <p:spPr>
          <a:xfrm>
            <a:off x="6838272" y="1862548"/>
            <a:ext cx="1592400" cy="87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b="1" sz="1500"/>
            </a:lvl2pPr>
            <a:lvl3pPr lvl="2" algn="l">
              <a:lnSpc>
                <a:spcPct val="100000"/>
              </a:lnSpc>
              <a:spcBef>
                <a:spcPts val="0"/>
              </a:spcBef>
              <a:spcAft>
                <a:spcPts val="0"/>
              </a:spcAft>
              <a:buSzPts val="1400"/>
              <a:buNone/>
              <a:defRPr b="1" sz="1500"/>
            </a:lvl3pPr>
            <a:lvl4pPr lvl="3" algn="l">
              <a:lnSpc>
                <a:spcPct val="100000"/>
              </a:lnSpc>
              <a:spcBef>
                <a:spcPts val="0"/>
              </a:spcBef>
              <a:spcAft>
                <a:spcPts val="0"/>
              </a:spcAft>
              <a:buSzPts val="1400"/>
              <a:buNone/>
              <a:defRPr b="1" sz="1500"/>
            </a:lvl4pPr>
            <a:lvl5pPr lvl="4" algn="l">
              <a:lnSpc>
                <a:spcPct val="100000"/>
              </a:lnSpc>
              <a:spcBef>
                <a:spcPts val="0"/>
              </a:spcBef>
              <a:spcAft>
                <a:spcPts val="0"/>
              </a:spcAft>
              <a:buSzPts val="1400"/>
              <a:buNone/>
              <a:defRPr b="1" sz="1500"/>
            </a:lvl5pPr>
            <a:lvl6pPr lvl="5" algn="l">
              <a:lnSpc>
                <a:spcPct val="100000"/>
              </a:lnSpc>
              <a:spcBef>
                <a:spcPts val="0"/>
              </a:spcBef>
              <a:spcAft>
                <a:spcPts val="0"/>
              </a:spcAft>
              <a:buSzPts val="1400"/>
              <a:buNone/>
              <a:defRPr b="1" sz="1500"/>
            </a:lvl6pPr>
            <a:lvl7pPr lvl="6" algn="l">
              <a:lnSpc>
                <a:spcPct val="100000"/>
              </a:lnSpc>
              <a:spcBef>
                <a:spcPts val="0"/>
              </a:spcBef>
              <a:spcAft>
                <a:spcPts val="0"/>
              </a:spcAft>
              <a:buSzPts val="1400"/>
              <a:buNone/>
              <a:defRPr b="1" sz="1500"/>
            </a:lvl7pPr>
            <a:lvl8pPr lvl="7" algn="l">
              <a:lnSpc>
                <a:spcPct val="100000"/>
              </a:lnSpc>
              <a:spcBef>
                <a:spcPts val="0"/>
              </a:spcBef>
              <a:spcAft>
                <a:spcPts val="0"/>
              </a:spcAft>
              <a:buSzPts val="1400"/>
              <a:buNone/>
              <a:defRPr b="1" sz="1500"/>
            </a:lvl8pPr>
            <a:lvl9pPr lvl="8" algn="l">
              <a:lnSpc>
                <a:spcPct val="100000"/>
              </a:lnSpc>
              <a:spcBef>
                <a:spcPts val="0"/>
              </a:spcBef>
              <a:spcAft>
                <a:spcPts val="0"/>
              </a:spcAft>
              <a:buSzPts val="1400"/>
              <a:buNone/>
              <a:defRPr b="1" sz="1500"/>
            </a:lvl9pPr>
          </a:lstStyle>
          <a:p/>
        </p:txBody>
      </p:sp>
      <p:sp>
        <p:nvSpPr>
          <p:cNvPr id="137" name="Google Shape;137;p42"/>
          <p:cNvSpPr txBox="1"/>
          <p:nvPr>
            <p:ph idx="13" type="title"/>
          </p:nvPr>
        </p:nvSpPr>
        <p:spPr>
          <a:xfrm>
            <a:off x="6840009" y="1468475"/>
            <a:ext cx="1590900" cy="492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38" name="Google Shape;138;p42"/>
          <p:cNvSpPr txBox="1"/>
          <p:nvPr>
            <p:ph idx="14" type="subTitle"/>
          </p:nvPr>
        </p:nvSpPr>
        <p:spPr>
          <a:xfrm>
            <a:off x="6838258" y="3536150"/>
            <a:ext cx="1592400" cy="87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500">
                <a:latin typeface="Arial"/>
                <a:ea typeface="Arial"/>
                <a:cs typeface="Arial"/>
                <a:sym typeface="Arial"/>
              </a:defRPr>
            </a:lvl1pPr>
            <a:lvl2pPr lvl="1" algn="l">
              <a:lnSpc>
                <a:spcPct val="100000"/>
              </a:lnSpc>
              <a:spcBef>
                <a:spcPts val="0"/>
              </a:spcBef>
              <a:spcAft>
                <a:spcPts val="0"/>
              </a:spcAft>
              <a:buSzPts val="1400"/>
              <a:buNone/>
              <a:defRPr b="1" sz="1500"/>
            </a:lvl2pPr>
            <a:lvl3pPr lvl="2" algn="l">
              <a:lnSpc>
                <a:spcPct val="100000"/>
              </a:lnSpc>
              <a:spcBef>
                <a:spcPts val="0"/>
              </a:spcBef>
              <a:spcAft>
                <a:spcPts val="0"/>
              </a:spcAft>
              <a:buSzPts val="1400"/>
              <a:buNone/>
              <a:defRPr b="1" sz="1500"/>
            </a:lvl3pPr>
            <a:lvl4pPr lvl="3" algn="l">
              <a:lnSpc>
                <a:spcPct val="100000"/>
              </a:lnSpc>
              <a:spcBef>
                <a:spcPts val="0"/>
              </a:spcBef>
              <a:spcAft>
                <a:spcPts val="0"/>
              </a:spcAft>
              <a:buSzPts val="1400"/>
              <a:buNone/>
              <a:defRPr b="1" sz="1500"/>
            </a:lvl4pPr>
            <a:lvl5pPr lvl="4" algn="l">
              <a:lnSpc>
                <a:spcPct val="100000"/>
              </a:lnSpc>
              <a:spcBef>
                <a:spcPts val="0"/>
              </a:spcBef>
              <a:spcAft>
                <a:spcPts val="0"/>
              </a:spcAft>
              <a:buSzPts val="1400"/>
              <a:buNone/>
              <a:defRPr b="1" sz="1500"/>
            </a:lvl5pPr>
            <a:lvl6pPr lvl="5" algn="l">
              <a:lnSpc>
                <a:spcPct val="100000"/>
              </a:lnSpc>
              <a:spcBef>
                <a:spcPts val="0"/>
              </a:spcBef>
              <a:spcAft>
                <a:spcPts val="0"/>
              </a:spcAft>
              <a:buSzPts val="1400"/>
              <a:buNone/>
              <a:defRPr b="1" sz="1500"/>
            </a:lvl6pPr>
            <a:lvl7pPr lvl="6" algn="l">
              <a:lnSpc>
                <a:spcPct val="100000"/>
              </a:lnSpc>
              <a:spcBef>
                <a:spcPts val="0"/>
              </a:spcBef>
              <a:spcAft>
                <a:spcPts val="0"/>
              </a:spcAft>
              <a:buSzPts val="1400"/>
              <a:buNone/>
              <a:defRPr b="1" sz="1500"/>
            </a:lvl7pPr>
            <a:lvl8pPr lvl="7" algn="l">
              <a:lnSpc>
                <a:spcPct val="100000"/>
              </a:lnSpc>
              <a:spcBef>
                <a:spcPts val="0"/>
              </a:spcBef>
              <a:spcAft>
                <a:spcPts val="0"/>
              </a:spcAft>
              <a:buSzPts val="1400"/>
              <a:buNone/>
              <a:defRPr b="1" sz="1500"/>
            </a:lvl8pPr>
            <a:lvl9pPr lvl="8" algn="l">
              <a:lnSpc>
                <a:spcPct val="100000"/>
              </a:lnSpc>
              <a:spcBef>
                <a:spcPts val="0"/>
              </a:spcBef>
              <a:spcAft>
                <a:spcPts val="0"/>
              </a:spcAft>
              <a:buSzPts val="1400"/>
              <a:buNone/>
              <a:defRPr b="1" sz="1500"/>
            </a:lvl9pPr>
          </a:lstStyle>
          <a:p/>
        </p:txBody>
      </p:sp>
      <p:sp>
        <p:nvSpPr>
          <p:cNvPr id="139" name="Google Shape;139;p42"/>
          <p:cNvSpPr txBox="1"/>
          <p:nvPr>
            <p:ph idx="15" type="title"/>
          </p:nvPr>
        </p:nvSpPr>
        <p:spPr>
          <a:xfrm>
            <a:off x="6838260" y="3142073"/>
            <a:ext cx="1590900" cy="492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None/>
              <a:defRPr sz="20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grpSp>
        <p:nvGrpSpPr>
          <p:cNvPr id="140" name="Google Shape;140;p42"/>
          <p:cNvGrpSpPr/>
          <p:nvPr/>
        </p:nvGrpSpPr>
        <p:grpSpPr>
          <a:xfrm flipH="1">
            <a:off x="-284615" y="4350283"/>
            <a:ext cx="1105132" cy="1078957"/>
            <a:chOff x="2180273" y="-464800"/>
            <a:chExt cx="1256975" cy="1227203"/>
          </a:xfrm>
        </p:grpSpPr>
        <p:sp>
          <p:nvSpPr>
            <p:cNvPr id="141" name="Google Shape;141;p42"/>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42"/>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3" name="Google Shape;143;p42"/>
          <p:cNvSpPr/>
          <p:nvPr/>
        </p:nvSpPr>
        <p:spPr>
          <a:xfrm>
            <a:off x="195424" y="1542502"/>
            <a:ext cx="232899" cy="260624"/>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4" name="Google Shape;144;p42"/>
          <p:cNvGrpSpPr/>
          <p:nvPr/>
        </p:nvGrpSpPr>
        <p:grpSpPr>
          <a:xfrm flipH="1">
            <a:off x="8287885" y="-12817"/>
            <a:ext cx="1105132" cy="1078957"/>
            <a:chOff x="2180273" y="-464800"/>
            <a:chExt cx="1256975" cy="1227203"/>
          </a:xfrm>
        </p:grpSpPr>
        <p:sp>
          <p:nvSpPr>
            <p:cNvPr id="145" name="Google Shape;145;p42"/>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42"/>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7" name="Google Shape;147;p42"/>
          <p:cNvSpPr/>
          <p:nvPr/>
        </p:nvSpPr>
        <p:spPr>
          <a:xfrm>
            <a:off x="8714249" y="3844440"/>
            <a:ext cx="232899" cy="260624"/>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8" name="Shape 148"/>
        <p:cNvGrpSpPr/>
        <p:nvPr/>
      </p:nvGrpSpPr>
      <p:grpSpPr>
        <a:xfrm>
          <a:off x="0" y="0"/>
          <a:ext cx="0" cy="0"/>
          <a:chOff x="0" y="0"/>
          <a:chExt cx="0" cy="0"/>
        </a:xfrm>
      </p:grpSpPr>
      <p:sp>
        <p:nvSpPr>
          <p:cNvPr id="149" name="Google Shape;149;p43"/>
          <p:cNvSpPr/>
          <p:nvPr/>
        </p:nvSpPr>
        <p:spPr>
          <a:xfrm>
            <a:off x="1044138" y="1949566"/>
            <a:ext cx="350229" cy="391938"/>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0" name="Google Shape;150;p43"/>
          <p:cNvGrpSpPr/>
          <p:nvPr/>
        </p:nvGrpSpPr>
        <p:grpSpPr>
          <a:xfrm flipH="1">
            <a:off x="75" y="123495"/>
            <a:ext cx="4836713" cy="5020226"/>
            <a:chOff x="4707900" y="539325"/>
            <a:chExt cx="4436131" cy="4604444"/>
          </a:xfrm>
        </p:grpSpPr>
        <p:sp>
          <p:nvSpPr>
            <p:cNvPr id="151" name="Google Shape;151;p43"/>
            <p:cNvSpPr/>
            <p:nvPr/>
          </p:nvSpPr>
          <p:spPr>
            <a:xfrm>
              <a:off x="4707900" y="539325"/>
              <a:ext cx="4436131" cy="4604444"/>
            </a:xfrm>
            <a:custGeom>
              <a:rect b="b" l="l" r="r" t="t"/>
              <a:pathLst>
                <a:path extrusionOk="0" h="78796" w="74761">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43"/>
            <p:cNvSpPr/>
            <p:nvPr/>
          </p:nvSpPr>
          <p:spPr>
            <a:xfrm>
              <a:off x="4905576" y="676300"/>
              <a:ext cx="4238388" cy="4467339"/>
            </a:xfrm>
            <a:custGeom>
              <a:rect b="b" l="l" r="r" t="t"/>
              <a:pathLst>
                <a:path extrusionOk="0" h="78796" w="74761">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3" name="Google Shape;153;p43"/>
          <p:cNvSpPr/>
          <p:nvPr/>
        </p:nvSpPr>
        <p:spPr>
          <a:xfrm>
            <a:off x="8696395" y="3029527"/>
            <a:ext cx="207350" cy="232054"/>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4" name="Google Shape;154;p43"/>
          <p:cNvGrpSpPr/>
          <p:nvPr/>
        </p:nvGrpSpPr>
        <p:grpSpPr>
          <a:xfrm>
            <a:off x="716650" y="637800"/>
            <a:ext cx="7714350" cy="3867900"/>
            <a:chOff x="716650" y="637800"/>
            <a:chExt cx="7714350" cy="3867900"/>
          </a:xfrm>
        </p:grpSpPr>
        <p:grpSp>
          <p:nvGrpSpPr>
            <p:cNvPr id="155" name="Google Shape;155;p43"/>
            <p:cNvGrpSpPr/>
            <p:nvPr/>
          </p:nvGrpSpPr>
          <p:grpSpPr>
            <a:xfrm>
              <a:off x="716650" y="637800"/>
              <a:ext cx="7714350" cy="3867900"/>
              <a:chOff x="716650" y="637800"/>
              <a:chExt cx="7714350" cy="3867900"/>
            </a:xfrm>
          </p:grpSpPr>
          <p:sp>
            <p:nvSpPr>
              <p:cNvPr id="156" name="Google Shape;156;p43"/>
              <p:cNvSpPr/>
              <p:nvPr/>
            </p:nvSpPr>
            <p:spPr>
              <a:xfrm>
                <a:off x="716650" y="963600"/>
                <a:ext cx="7713900" cy="3542100"/>
              </a:xfrm>
              <a:prstGeom prst="rect">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43"/>
              <p:cNvSpPr/>
              <p:nvPr/>
            </p:nvSpPr>
            <p:spPr>
              <a:xfrm>
                <a:off x="717100" y="637800"/>
                <a:ext cx="7713900" cy="330300"/>
              </a:xfrm>
              <a:prstGeom prst="round2SameRect">
                <a:avLst>
                  <a:gd fmla="val 50000" name="adj1"/>
                  <a:gd fmla="val 0" name="adj2"/>
                </a:avLst>
              </a:prstGeom>
              <a:solidFill>
                <a:schemeClr val="dk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8" name="Google Shape;158;p43"/>
            <p:cNvGrpSpPr/>
            <p:nvPr/>
          </p:nvGrpSpPr>
          <p:grpSpPr>
            <a:xfrm>
              <a:off x="7478003" y="729844"/>
              <a:ext cx="784907" cy="155297"/>
              <a:chOff x="7189925" y="928775"/>
              <a:chExt cx="699000" cy="138300"/>
            </a:xfrm>
          </p:grpSpPr>
          <p:sp>
            <p:nvSpPr>
              <p:cNvPr id="159" name="Google Shape;159;p43"/>
              <p:cNvSpPr/>
              <p:nvPr/>
            </p:nvSpPr>
            <p:spPr>
              <a:xfrm>
                <a:off x="7189925" y="928775"/>
                <a:ext cx="138300" cy="138300"/>
              </a:xfrm>
              <a:prstGeom prst="ellipse">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43"/>
              <p:cNvSpPr/>
              <p:nvPr/>
            </p:nvSpPr>
            <p:spPr>
              <a:xfrm>
                <a:off x="7470275" y="928775"/>
                <a:ext cx="138300" cy="138300"/>
              </a:xfrm>
              <a:prstGeom prst="ellipse">
                <a:avLst/>
              </a:prstGeom>
              <a:solidFill>
                <a:schemeClr val="accent1"/>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43"/>
              <p:cNvSpPr/>
              <p:nvPr/>
            </p:nvSpPr>
            <p:spPr>
              <a:xfrm>
                <a:off x="7750625" y="928775"/>
                <a:ext cx="138300" cy="138300"/>
              </a:xfrm>
              <a:prstGeom prst="ellipse">
                <a:avLst/>
              </a:prstGeom>
              <a:solidFill>
                <a:schemeClr val="accent3"/>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62" name="Google Shape;162;p43"/>
          <p:cNvSpPr txBox="1"/>
          <p:nvPr>
            <p:ph type="title"/>
          </p:nvPr>
        </p:nvSpPr>
        <p:spPr>
          <a:xfrm>
            <a:off x="1737825" y="1612713"/>
            <a:ext cx="5672100" cy="800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None/>
              <a:defRPr sz="40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63" name="Google Shape;163;p43"/>
          <p:cNvSpPr txBox="1"/>
          <p:nvPr>
            <p:ph idx="1" type="subTitle"/>
          </p:nvPr>
        </p:nvSpPr>
        <p:spPr>
          <a:xfrm>
            <a:off x="1737825" y="2433238"/>
            <a:ext cx="5672100" cy="1293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00">
                <a:latin typeface="Arial"/>
                <a:ea typeface="Arial"/>
                <a:cs typeface="Arial"/>
                <a:sym typeface="Arial"/>
              </a:defRPr>
            </a:lvl1pPr>
            <a:lvl2pPr lvl="1" algn="ctr">
              <a:lnSpc>
                <a:spcPct val="100000"/>
              </a:lnSpc>
              <a:spcBef>
                <a:spcPts val="0"/>
              </a:spcBef>
              <a:spcAft>
                <a:spcPts val="0"/>
              </a:spcAft>
              <a:buSzPts val="1400"/>
              <a:buNone/>
              <a:defRPr b="1" sz="1800"/>
            </a:lvl2pPr>
            <a:lvl3pPr lvl="2" algn="ctr">
              <a:lnSpc>
                <a:spcPct val="100000"/>
              </a:lnSpc>
              <a:spcBef>
                <a:spcPts val="0"/>
              </a:spcBef>
              <a:spcAft>
                <a:spcPts val="0"/>
              </a:spcAft>
              <a:buSzPts val="1400"/>
              <a:buNone/>
              <a:defRPr b="1" sz="1800"/>
            </a:lvl3pPr>
            <a:lvl4pPr lvl="3" algn="ctr">
              <a:lnSpc>
                <a:spcPct val="100000"/>
              </a:lnSpc>
              <a:spcBef>
                <a:spcPts val="0"/>
              </a:spcBef>
              <a:spcAft>
                <a:spcPts val="0"/>
              </a:spcAft>
              <a:buSzPts val="1400"/>
              <a:buNone/>
              <a:defRPr b="1" sz="1800"/>
            </a:lvl4pPr>
            <a:lvl5pPr lvl="4" algn="ctr">
              <a:lnSpc>
                <a:spcPct val="100000"/>
              </a:lnSpc>
              <a:spcBef>
                <a:spcPts val="0"/>
              </a:spcBef>
              <a:spcAft>
                <a:spcPts val="0"/>
              </a:spcAft>
              <a:buSzPts val="1400"/>
              <a:buNone/>
              <a:defRPr b="1" sz="1800"/>
            </a:lvl5pPr>
            <a:lvl6pPr lvl="5" algn="ctr">
              <a:lnSpc>
                <a:spcPct val="100000"/>
              </a:lnSpc>
              <a:spcBef>
                <a:spcPts val="0"/>
              </a:spcBef>
              <a:spcAft>
                <a:spcPts val="0"/>
              </a:spcAft>
              <a:buSzPts val="1400"/>
              <a:buNone/>
              <a:defRPr b="1" sz="1800"/>
            </a:lvl6pPr>
            <a:lvl7pPr lvl="6" algn="ctr">
              <a:lnSpc>
                <a:spcPct val="100000"/>
              </a:lnSpc>
              <a:spcBef>
                <a:spcPts val="0"/>
              </a:spcBef>
              <a:spcAft>
                <a:spcPts val="0"/>
              </a:spcAft>
              <a:buSzPts val="1400"/>
              <a:buNone/>
              <a:defRPr b="1" sz="1800"/>
            </a:lvl7pPr>
            <a:lvl8pPr lvl="7" algn="ctr">
              <a:lnSpc>
                <a:spcPct val="100000"/>
              </a:lnSpc>
              <a:spcBef>
                <a:spcPts val="0"/>
              </a:spcBef>
              <a:spcAft>
                <a:spcPts val="0"/>
              </a:spcAft>
              <a:buSzPts val="1400"/>
              <a:buNone/>
              <a:defRPr b="1" sz="1800"/>
            </a:lvl8pPr>
            <a:lvl9pPr lvl="8" algn="ctr">
              <a:lnSpc>
                <a:spcPct val="100000"/>
              </a:lnSpc>
              <a:spcBef>
                <a:spcPts val="0"/>
              </a:spcBef>
              <a:spcAft>
                <a:spcPts val="0"/>
              </a:spcAft>
              <a:buSzPts val="1400"/>
              <a:buNone/>
              <a:defRPr b="1" sz="1800"/>
            </a:lvl9pPr>
          </a:lstStyle>
          <a:p/>
        </p:txBody>
      </p:sp>
      <p:sp>
        <p:nvSpPr>
          <p:cNvPr id="164" name="Google Shape;164;p43"/>
          <p:cNvSpPr/>
          <p:nvPr/>
        </p:nvSpPr>
        <p:spPr>
          <a:xfrm>
            <a:off x="7597138" y="4481866"/>
            <a:ext cx="350229" cy="391938"/>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5" name="Shape 165"/>
        <p:cNvGrpSpPr/>
        <p:nvPr/>
      </p:nvGrpSpPr>
      <p:grpSpPr>
        <a:xfrm>
          <a:off x="0" y="0"/>
          <a:ext cx="0" cy="0"/>
          <a:chOff x="0" y="0"/>
          <a:chExt cx="0" cy="0"/>
        </a:xfrm>
      </p:grpSpPr>
      <p:sp>
        <p:nvSpPr>
          <p:cNvPr id="166" name="Google Shape;166;p44"/>
          <p:cNvSpPr txBox="1"/>
          <p:nvPr>
            <p:ph type="title"/>
          </p:nvPr>
        </p:nvSpPr>
        <p:spPr>
          <a:xfrm>
            <a:off x="713275" y="445025"/>
            <a:ext cx="77175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67" name="Google Shape;167;p44"/>
          <p:cNvSpPr/>
          <p:nvPr/>
        </p:nvSpPr>
        <p:spPr>
          <a:xfrm rot="-5400000">
            <a:off x="7696103" y="-653001"/>
            <a:ext cx="794896" cy="2100898"/>
          </a:xfrm>
          <a:custGeom>
            <a:rect b="b" l="l" r="r" t="t"/>
            <a:pathLst>
              <a:path extrusionOk="0" h="78796" w="74761">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8" name="Google Shape;168;p44"/>
          <p:cNvGrpSpPr/>
          <p:nvPr/>
        </p:nvGrpSpPr>
        <p:grpSpPr>
          <a:xfrm>
            <a:off x="110182" y="-49483"/>
            <a:ext cx="1206193" cy="1177624"/>
            <a:chOff x="2180273" y="-464800"/>
            <a:chExt cx="1256975" cy="1227203"/>
          </a:xfrm>
        </p:grpSpPr>
        <p:sp>
          <p:nvSpPr>
            <p:cNvPr id="169" name="Google Shape;169;p44"/>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44"/>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1" name="Google Shape;171;p44"/>
          <p:cNvGrpSpPr/>
          <p:nvPr/>
        </p:nvGrpSpPr>
        <p:grpSpPr>
          <a:xfrm flipH="1">
            <a:off x="7990632" y="4225504"/>
            <a:ext cx="1206193" cy="1177624"/>
            <a:chOff x="2180273" y="-464800"/>
            <a:chExt cx="1256975" cy="1227203"/>
          </a:xfrm>
        </p:grpSpPr>
        <p:sp>
          <p:nvSpPr>
            <p:cNvPr id="172" name="Google Shape;172;p44"/>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44"/>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4" name="Google Shape;174;p44"/>
          <p:cNvSpPr/>
          <p:nvPr/>
        </p:nvSpPr>
        <p:spPr>
          <a:xfrm rot="5400000">
            <a:off x="652978" y="3695649"/>
            <a:ext cx="794896" cy="2100898"/>
          </a:xfrm>
          <a:custGeom>
            <a:rect b="b" l="l" r="r" t="t"/>
            <a:pathLst>
              <a:path extrusionOk="0" h="78796" w="74761">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3"/>
        </a:solidFill>
      </p:bgPr>
    </p:bg>
    <p:spTree>
      <p:nvGrpSpPr>
        <p:cNvPr id="5" name="Shape 5"/>
        <p:cNvGrpSpPr/>
        <p:nvPr/>
      </p:nvGrpSpPr>
      <p:grpSpPr>
        <a:xfrm>
          <a:off x="0" y="0"/>
          <a:ext cx="0" cy="0"/>
          <a:chOff x="0" y="0"/>
          <a:chExt cx="0" cy="0"/>
        </a:xfrm>
      </p:grpSpPr>
      <p:sp>
        <p:nvSpPr>
          <p:cNvPr id="6" name="Google Shape;6;p35"/>
          <p:cNvSpPr txBox="1"/>
          <p:nvPr>
            <p:ph type="title"/>
          </p:nvPr>
        </p:nvSpPr>
        <p:spPr>
          <a:xfrm>
            <a:off x="713275" y="445025"/>
            <a:ext cx="77175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Fredoka"/>
              <a:buNone/>
              <a:defRPr b="0" i="0" sz="3000" u="none" cap="none" strike="noStrike">
                <a:solidFill>
                  <a:schemeClr val="dk1"/>
                </a:solidFill>
                <a:latin typeface="Fredoka"/>
                <a:ea typeface="Fredoka"/>
                <a:cs typeface="Fredoka"/>
                <a:sym typeface="Fredoka"/>
              </a:defRPr>
            </a:lvl1pPr>
            <a:lvl2pPr lvl="1" marR="0" rtl="0" algn="l">
              <a:lnSpc>
                <a:spcPct val="100000"/>
              </a:lnSpc>
              <a:spcBef>
                <a:spcPts val="0"/>
              </a:spcBef>
              <a:spcAft>
                <a:spcPts val="0"/>
              </a:spcAft>
              <a:buClr>
                <a:schemeClr val="dk1"/>
              </a:buClr>
              <a:buSzPts val="3000"/>
              <a:buFont typeface="Fredoka"/>
              <a:buNone/>
              <a:defRPr b="0" i="0" sz="3000" u="none" cap="none" strike="noStrike">
                <a:solidFill>
                  <a:schemeClr val="dk1"/>
                </a:solidFill>
                <a:latin typeface="Fredoka"/>
                <a:ea typeface="Fredoka"/>
                <a:cs typeface="Fredoka"/>
                <a:sym typeface="Fredoka"/>
              </a:defRPr>
            </a:lvl2pPr>
            <a:lvl3pPr lvl="2" marR="0" rtl="0" algn="l">
              <a:lnSpc>
                <a:spcPct val="100000"/>
              </a:lnSpc>
              <a:spcBef>
                <a:spcPts val="0"/>
              </a:spcBef>
              <a:spcAft>
                <a:spcPts val="0"/>
              </a:spcAft>
              <a:buClr>
                <a:schemeClr val="dk1"/>
              </a:buClr>
              <a:buSzPts val="3000"/>
              <a:buFont typeface="Fredoka"/>
              <a:buNone/>
              <a:defRPr b="0" i="0" sz="3000" u="none" cap="none" strike="noStrike">
                <a:solidFill>
                  <a:schemeClr val="dk1"/>
                </a:solidFill>
                <a:latin typeface="Fredoka"/>
                <a:ea typeface="Fredoka"/>
                <a:cs typeface="Fredoka"/>
                <a:sym typeface="Fredoka"/>
              </a:defRPr>
            </a:lvl3pPr>
            <a:lvl4pPr lvl="3" marR="0" rtl="0" algn="l">
              <a:lnSpc>
                <a:spcPct val="100000"/>
              </a:lnSpc>
              <a:spcBef>
                <a:spcPts val="0"/>
              </a:spcBef>
              <a:spcAft>
                <a:spcPts val="0"/>
              </a:spcAft>
              <a:buClr>
                <a:schemeClr val="dk1"/>
              </a:buClr>
              <a:buSzPts val="3000"/>
              <a:buFont typeface="Fredoka"/>
              <a:buNone/>
              <a:defRPr b="0" i="0" sz="3000" u="none" cap="none" strike="noStrike">
                <a:solidFill>
                  <a:schemeClr val="dk1"/>
                </a:solidFill>
                <a:latin typeface="Fredoka"/>
                <a:ea typeface="Fredoka"/>
                <a:cs typeface="Fredoka"/>
                <a:sym typeface="Fredoka"/>
              </a:defRPr>
            </a:lvl4pPr>
            <a:lvl5pPr lvl="4" marR="0" rtl="0" algn="l">
              <a:lnSpc>
                <a:spcPct val="100000"/>
              </a:lnSpc>
              <a:spcBef>
                <a:spcPts val="0"/>
              </a:spcBef>
              <a:spcAft>
                <a:spcPts val="0"/>
              </a:spcAft>
              <a:buClr>
                <a:schemeClr val="dk1"/>
              </a:buClr>
              <a:buSzPts val="3000"/>
              <a:buFont typeface="Fredoka"/>
              <a:buNone/>
              <a:defRPr b="0" i="0" sz="3000" u="none" cap="none" strike="noStrike">
                <a:solidFill>
                  <a:schemeClr val="dk1"/>
                </a:solidFill>
                <a:latin typeface="Fredoka"/>
                <a:ea typeface="Fredoka"/>
                <a:cs typeface="Fredoka"/>
                <a:sym typeface="Fredoka"/>
              </a:defRPr>
            </a:lvl5pPr>
            <a:lvl6pPr lvl="5" marR="0" rtl="0" algn="l">
              <a:lnSpc>
                <a:spcPct val="100000"/>
              </a:lnSpc>
              <a:spcBef>
                <a:spcPts val="0"/>
              </a:spcBef>
              <a:spcAft>
                <a:spcPts val="0"/>
              </a:spcAft>
              <a:buClr>
                <a:schemeClr val="dk1"/>
              </a:buClr>
              <a:buSzPts val="3000"/>
              <a:buFont typeface="Fredoka"/>
              <a:buNone/>
              <a:defRPr b="0" i="0" sz="3000" u="none" cap="none" strike="noStrike">
                <a:solidFill>
                  <a:schemeClr val="dk1"/>
                </a:solidFill>
                <a:latin typeface="Fredoka"/>
                <a:ea typeface="Fredoka"/>
                <a:cs typeface="Fredoka"/>
                <a:sym typeface="Fredoka"/>
              </a:defRPr>
            </a:lvl6pPr>
            <a:lvl7pPr lvl="6" marR="0" rtl="0" algn="l">
              <a:lnSpc>
                <a:spcPct val="100000"/>
              </a:lnSpc>
              <a:spcBef>
                <a:spcPts val="0"/>
              </a:spcBef>
              <a:spcAft>
                <a:spcPts val="0"/>
              </a:spcAft>
              <a:buClr>
                <a:schemeClr val="dk1"/>
              </a:buClr>
              <a:buSzPts val="3000"/>
              <a:buFont typeface="Fredoka"/>
              <a:buNone/>
              <a:defRPr b="0" i="0" sz="3000" u="none" cap="none" strike="noStrike">
                <a:solidFill>
                  <a:schemeClr val="dk1"/>
                </a:solidFill>
                <a:latin typeface="Fredoka"/>
                <a:ea typeface="Fredoka"/>
                <a:cs typeface="Fredoka"/>
                <a:sym typeface="Fredoka"/>
              </a:defRPr>
            </a:lvl7pPr>
            <a:lvl8pPr lvl="7" marR="0" rtl="0" algn="l">
              <a:lnSpc>
                <a:spcPct val="100000"/>
              </a:lnSpc>
              <a:spcBef>
                <a:spcPts val="0"/>
              </a:spcBef>
              <a:spcAft>
                <a:spcPts val="0"/>
              </a:spcAft>
              <a:buClr>
                <a:schemeClr val="dk1"/>
              </a:buClr>
              <a:buSzPts val="3000"/>
              <a:buFont typeface="Fredoka"/>
              <a:buNone/>
              <a:defRPr b="0" i="0" sz="3000" u="none" cap="none" strike="noStrike">
                <a:solidFill>
                  <a:schemeClr val="dk1"/>
                </a:solidFill>
                <a:latin typeface="Fredoka"/>
                <a:ea typeface="Fredoka"/>
                <a:cs typeface="Fredoka"/>
                <a:sym typeface="Fredoka"/>
              </a:defRPr>
            </a:lvl8pPr>
            <a:lvl9pPr lvl="8" marR="0" rtl="0" algn="l">
              <a:lnSpc>
                <a:spcPct val="100000"/>
              </a:lnSpc>
              <a:spcBef>
                <a:spcPts val="0"/>
              </a:spcBef>
              <a:spcAft>
                <a:spcPts val="0"/>
              </a:spcAft>
              <a:buClr>
                <a:schemeClr val="dk1"/>
              </a:buClr>
              <a:buSzPts val="3000"/>
              <a:buFont typeface="Fredoka"/>
              <a:buNone/>
              <a:defRPr b="0" i="0" sz="3000" u="none" cap="none" strike="noStrike">
                <a:solidFill>
                  <a:schemeClr val="dk1"/>
                </a:solidFill>
                <a:latin typeface="Fredoka"/>
                <a:ea typeface="Fredoka"/>
                <a:cs typeface="Fredoka"/>
                <a:sym typeface="Fredoka"/>
              </a:defRPr>
            </a:lvl9pPr>
          </a:lstStyle>
          <a:p/>
        </p:txBody>
      </p:sp>
      <p:sp>
        <p:nvSpPr>
          <p:cNvPr id="7" name="Google Shape;7;p35"/>
          <p:cNvSpPr txBox="1"/>
          <p:nvPr>
            <p:ph idx="1" type="body"/>
          </p:nvPr>
        </p:nvSpPr>
        <p:spPr>
          <a:xfrm>
            <a:off x="713275" y="1152475"/>
            <a:ext cx="77175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chemeClr val="dk1"/>
              </a:buClr>
              <a:buSzPts val="1400"/>
              <a:buFont typeface="Karla Medium"/>
              <a:buChar char="●"/>
              <a:defRPr b="0" i="0" sz="1400" u="none" cap="none" strike="noStrike">
                <a:solidFill>
                  <a:schemeClr val="dk1"/>
                </a:solidFill>
                <a:latin typeface="Karla Medium"/>
                <a:ea typeface="Karla Medium"/>
                <a:cs typeface="Karla Medium"/>
                <a:sym typeface="Karla Medium"/>
              </a:defRPr>
            </a:lvl1pPr>
            <a:lvl2pPr indent="-317500" lvl="1" marL="914400" marR="0" rtl="0" algn="l">
              <a:lnSpc>
                <a:spcPct val="100000"/>
              </a:lnSpc>
              <a:spcBef>
                <a:spcPts val="0"/>
              </a:spcBef>
              <a:spcAft>
                <a:spcPts val="0"/>
              </a:spcAft>
              <a:buClr>
                <a:schemeClr val="dk1"/>
              </a:buClr>
              <a:buSzPts val="1400"/>
              <a:buFont typeface="Karla Medium"/>
              <a:buChar char="○"/>
              <a:defRPr b="0" i="0" sz="1400" u="none" cap="none" strike="noStrike">
                <a:solidFill>
                  <a:schemeClr val="dk1"/>
                </a:solidFill>
                <a:latin typeface="Karla Medium"/>
                <a:ea typeface="Karla Medium"/>
                <a:cs typeface="Karla Medium"/>
                <a:sym typeface="Karla Medium"/>
              </a:defRPr>
            </a:lvl2pPr>
            <a:lvl3pPr indent="-317500" lvl="2" marL="1371600" marR="0" rtl="0" algn="l">
              <a:lnSpc>
                <a:spcPct val="100000"/>
              </a:lnSpc>
              <a:spcBef>
                <a:spcPts val="0"/>
              </a:spcBef>
              <a:spcAft>
                <a:spcPts val="0"/>
              </a:spcAft>
              <a:buClr>
                <a:schemeClr val="dk1"/>
              </a:buClr>
              <a:buSzPts val="1400"/>
              <a:buFont typeface="Karla Medium"/>
              <a:buChar char="■"/>
              <a:defRPr b="0" i="0" sz="1400" u="none" cap="none" strike="noStrike">
                <a:solidFill>
                  <a:schemeClr val="dk1"/>
                </a:solidFill>
                <a:latin typeface="Karla Medium"/>
                <a:ea typeface="Karla Medium"/>
                <a:cs typeface="Karla Medium"/>
                <a:sym typeface="Karla Medium"/>
              </a:defRPr>
            </a:lvl3pPr>
            <a:lvl4pPr indent="-317500" lvl="3" marL="1828800" marR="0" rtl="0" algn="l">
              <a:lnSpc>
                <a:spcPct val="100000"/>
              </a:lnSpc>
              <a:spcBef>
                <a:spcPts val="0"/>
              </a:spcBef>
              <a:spcAft>
                <a:spcPts val="0"/>
              </a:spcAft>
              <a:buClr>
                <a:schemeClr val="dk1"/>
              </a:buClr>
              <a:buSzPts val="1400"/>
              <a:buFont typeface="Karla Medium"/>
              <a:buChar char="●"/>
              <a:defRPr b="0" i="0" sz="1400" u="none" cap="none" strike="noStrike">
                <a:solidFill>
                  <a:schemeClr val="dk1"/>
                </a:solidFill>
                <a:latin typeface="Karla Medium"/>
                <a:ea typeface="Karla Medium"/>
                <a:cs typeface="Karla Medium"/>
                <a:sym typeface="Karla Medium"/>
              </a:defRPr>
            </a:lvl4pPr>
            <a:lvl5pPr indent="-317500" lvl="4" marL="2286000" marR="0" rtl="0" algn="l">
              <a:lnSpc>
                <a:spcPct val="100000"/>
              </a:lnSpc>
              <a:spcBef>
                <a:spcPts val="0"/>
              </a:spcBef>
              <a:spcAft>
                <a:spcPts val="0"/>
              </a:spcAft>
              <a:buClr>
                <a:schemeClr val="dk1"/>
              </a:buClr>
              <a:buSzPts val="1400"/>
              <a:buFont typeface="Karla Medium"/>
              <a:buChar char="○"/>
              <a:defRPr b="0" i="0" sz="1400" u="none" cap="none" strike="noStrike">
                <a:solidFill>
                  <a:schemeClr val="dk1"/>
                </a:solidFill>
                <a:latin typeface="Karla Medium"/>
                <a:ea typeface="Karla Medium"/>
                <a:cs typeface="Karla Medium"/>
                <a:sym typeface="Karla Medium"/>
              </a:defRPr>
            </a:lvl5pPr>
            <a:lvl6pPr indent="-317500" lvl="5" marL="2743200" marR="0" rtl="0" algn="l">
              <a:lnSpc>
                <a:spcPct val="100000"/>
              </a:lnSpc>
              <a:spcBef>
                <a:spcPts val="0"/>
              </a:spcBef>
              <a:spcAft>
                <a:spcPts val="0"/>
              </a:spcAft>
              <a:buClr>
                <a:schemeClr val="dk1"/>
              </a:buClr>
              <a:buSzPts val="1400"/>
              <a:buFont typeface="Karla Medium"/>
              <a:buChar char="■"/>
              <a:defRPr b="0" i="0" sz="1400" u="none" cap="none" strike="noStrike">
                <a:solidFill>
                  <a:schemeClr val="dk1"/>
                </a:solidFill>
                <a:latin typeface="Karla Medium"/>
                <a:ea typeface="Karla Medium"/>
                <a:cs typeface="Karla Medium"/>
                <a:sym typeface="Karla Medium"/>
              </a:defRPr>
            </a:lvl6pPr>
            <a:lvl7pPr indent="-317500" lvl="6" marL="3200400" marR="0" rtl="0" algn="l">
              <a:lnSpc>
                <a:spcPct val="100000"/>
              </a:lnSpc>
              <a:spcBef>
                <a:spcPts val="0"/>
              </a:spcBef>
              <a:spcAft>
                <a:spcPts val="0"/>
              </a:spcAft>
              <a:buClr>
                <a:schemeClr val="dk1"/>
              </a:buClr>
              <a:buSzPts val="1400"/>
              <a:buFont typeface="Karla Medium"/>
              <a:buChar char="●"/>
              <a:defRPr b="0" i="0" sz="1400" u="none" cap="none" strike="noStrike">
                <a:solidFill>
                  <a:schemeClr val="dk1"/>
                </a:solidFill>
                <a:latin typeface="Karla Medium"/>
                <a:ea typeface="Karla Medium"/>
                <a:cs typeface="Karla Medium"/>
                <a:sym typeface="Karla Medium"/>
              </a:defRPr>
            </a:lvl7pPr>
            <a:lvl8pPr indent="-317500" lvl="7" marL="3657600" marR="0" rtl="0" algn="l">
              <a:lnSpc>
                <a:spcPct val="100000"/>
              </a:lnSpc>
              <a:spcBef>
                <a:spcPts val="0"/>
              </a:spcBef>
              <a:spcAft>
                <a:spcPts val="0"/>
              </a:spcAft>
              <a:buClr>
                <a:schemeClr val="dk1"/>
              </a:buClr>
              <a:buSzPts val="1400"/>
              <a:buFont typeface="Karla Medium"/>
              <a:buChar char="○"/>
              <a:defRPr b="0" i="0" sz="1400" u="none" cap="none" strike="noStrike">
                <a:solidFill>
                  <a:schemeClr val="dk1"/>
                </a:solidFill>
                <a:latin typeface="Karla Medium"/>
                <a:ea typeface="Karla Medium"/>
                <a:cs typeface="Karla Medium"/>
                <a:sym typeface="Karla Medium"/>
              </a:defRPr>
            </a:lvl8pPr>
            <a:lvl9pPr indent="-317500" lvl="8" marL="4114800" marR="0" rtl="0" algn="l">
              <a:lnSpc>
                <a:spcPct val="100000"/>
              </a:lnSpc>
              <a:spcBef>
                <a:spcPts val="0"/>
              </a:spcBef>
              <a:spcAft>
                <a:spcPts val="0"/>
              </a:spcAft>
              <a:buClr>
                <a:schemeClr val="dk1"/>
              </a:buClr>
              <a:buSzPts val="1400"/>
              <a:buFont typeface="Karla Medium"/>
              <a:buChar char="■"/>
              <a:defRPr b="0" i="0" sz="1400" u="none" cap="none" strike="noStrike">
                <a:solidFill>
                  <a:schemeClr val="dk1"/>
                </a:solidFill>
                <a:latin typeface="Karla Medium"/>
                <a:ea typeface="Karla Medium"/>
                <a:cs typeface="Karla Medium"/>
                <a:sym typeface="Karla Medium"/>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14.jpg"/><Relationship Id="rId5" Type="http://schemas.openxmlformats.org/officeDocument/2006/relationships/image" Target="../media/image15.jpg"/><Relationship Id="rId6" Type="http://schemas.openxmlformats.org/officeDocument/2006/relationships/image" Target="../media/image5.jpg"/><Relationship Id="rId7"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8.png"/><Relationship Id="rId5" Type="http://schemas.openxmlformats.org/officeDocument/2006/relationships/image" Target="../media/image25.jpg"/><Relationship Id="rId6" Type="http://schemas.openxmlformats.org/officeDocument/2006/relationships/image" Target="../media/image22.jpg"/><Relationship Id="rId7"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38.jpg"/><Relationship Id="rId4" Type="http://schemas.openxmlformats.org/officeDocument/2006/relationships/image" Target="../media/image24.jpg"/><Relationship Id="rId5" Type="http://schemas.openxmlformats.org/officeDocument/2006/relationships/image" Target="../media/image19.jpg"/><Relationship Id="rId6" Type="http://schemas.openxmlformats.org/officeDocument/2006/relationships/image" Target="../media/image42.jpg"/><Relationship Id="rId7" Type="http://schemas.openxmlformats.org/officeDocument/2006/relationships/image" Target="../media/image36.jpg"/><Relationship Id="rId8" Type="http://schemas.openxmlformats.org/officeDocument/2006/relationships/image" Target="../media/image26.jpg"/></Relationships>
</file>

<file path=ppt/slides/_rels/slide24.xml.rels><?xml version="1.0" encoding="UTF-8" standalone="yes"?><Relationships xmlns="http://schemas.openxmlformats.org/package/2006/relationships"><Relationship Id="rId11" Type="http://schemas.openxmlformats.org/officeDocument/2006/relationships/image" Target="../media/image32.gif"/><Relationship Id="rId10" Type="http://schemas.openxmlformats.org/officeDocument/2006/relationships/image" Target="../media/image41.png"/><Relationship Id="rId13" Type="http://schemas.openxmlformats.org/officeDocument/2006/relationships/image" Target="../media/image54.png"/><Relationship Id="rId12" Type="http://schemas.openxmlformats.org/officeDocument/2006/relationships/slide" Target="/ppt/slides/slide30.xml"/><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slide" Target="/ppt/slides/slide25.xml"/><Relationship Id="rId4" Type="http://schemas.openxmlformats.org/officeDocument/2006/relationships/image" Target="../media/image43.png"/><Relationship Id="rId9" Type="http://schemas.openxmlformats.org/officeDocument/2006/relationships/slide" Target="/ppt/slides/slide29.xml"/><Relationship Id="rId5" Type="http://schemas.openxmlformats.org/officeDocument/2006/relationships/image" Target="../media/image27.png"/><Relationship Id="rId6" Type="http://schemas.openxmlformats.org/officeDocument/2006/relationships/slide" Target="/ppt/slides/slide26.xml"/><Relationship Id="rId7" Type="http://schemas.openxmlformats.org/officeDocument/2006/relationships/slide" Target="/ppt/slides/slide27.xml"/><Relationship Id="rId8" Type="http://schemas.openxmlformats.org/officeDocument/2006/relationships/slide" Target="/ppt/slides/slide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slide" Target="/ppt/slides/slide24.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slide" Target="/ppt/slides/slide24.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slide" Target="/ppt/slides/slide24.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slide" Target="/ppt/slides/slide24.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slide" Target="/ppt/slides/slide24.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0.png"/><Relationship Id="rId4" Type="http://schemas.openxmlformats.org/officeDocument/2006/relationships/image" Target="../media/image53.png"/><Relationship Id="rId5" Type="http://schemas.openxmlformats.org/officeDocument/2006/relationships/image" Target="../media/image55.jpg"/><Relationship Id="rId6" Type="http://schemas.openxmlformats.org/officeDocument/2006/relationships/image" Target="../media/image48.jpg"/><Relationship Id="rId7" Type="http://schemas.openxmlformats.org/officeDocument/2006/relationships/image" Target="../media/image46.jpg"/><Relationship Id="rId8" Type="http://schemas.openxmlformats.org/officeDocument/2006/relationships/image" Target="../media/image4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0.png"/><Relationship Id="rId4" Type="http://schemas.openxmlformats.org/officeDocument/2006/relationships/image" Target="../media/image5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grpSp>
        <p:nvGrpSpPr>
          <p:cNvPr id="207" name="Google Shape;207;p1"/>
          <p:cNvGrpSpPr/>
          <p:nvPr/>
        </p:nvGrpSpPr>
        <p:grpSpPr>
          <a:xfrm>
            <a:off x="1341786" y="765906"/>
            <a:ext cx="6460427" cy="3387296"/>
            <a:chOff x="2746075" y="637800"/>
            <a:chExt cx="5685032" cy="3426600"/>
          </a:xfrm>
        </p:grpSpPr>
        <p:grpSp>
          <p:nvGrpSpPr>
            <p:cNvPr id="208" name="Google Shape;208;p1"/>
            <p:cNvGrpSpPr/>
            <p:nvPr/>
          </p:nvGrpSpPr>
          <p:grpSpPr>
            <a:xfrm>
              <a:off x="2746075" y="637800"/>
              <a:ext cx="5685032" cy="3426600"/>
              <a:chOff x="2746075" y="637800"/>
              <a:chExt cx="5685032" cy="3426600"/>
            </a:xfrm>
          </p:grpSpPr>
          <p:sp>
            <p:nvSpPr>
              <p:cNvPr id="209" name="Google Shape;209;p1"/>
              <p:cNvSpPr/>
              <p:nvPr/>
            </p:nvSpPr>
            <p:spPr>
              <a:xfrm>
                <a:off x="2746075" y="963600"/>
                <a:ext cx="5684700" cy="3100800"/>
              </a:xfrm>
              <a:prstGeom prst="rect">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1"/>
              <p:cNvSpPr/>
              <p:nvPr/>
            </p:nvSpPr>
            <p:spPr>
              <a:xfrm>
                <a:off x="2746407" y="637800"/>
                <a:ext cx="5684700" cy="330300"/>
              </a:xfrm>
              <a:prstGeom prst="round2SameRect">
                <a:avLst>
                  <a:gd fmla="val 50000" name="adj1"/>
                  <a:gd fmla="val 0" name="adj2"/>
                </a:avLst>
              </a:prstGeom>
              <a:solidFill>
                <a:schemeClr val="dk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1" name="Google Shape;211;p1"/>
            <p:cNvGrpSpPr/>
            <p:nvPr/>
          </p:nvGrpSpPr>
          <p:grpSpPr>
            <a:xfrm>
              <a:off x="7478003" y="729844"/>
              <a:ext cx="784907" cy="155297"/>
              <a:chOff x="7189925" y="928775"/>
              <a:chExt cx="699000" cy="138300"/>
            </a:xfrm>
          </p:grpSpPr>
          <p:sp>
            <p:nvSpPr>
              <p:cNvPr id="212" name="Google Shape;212;p1"/>
              <p:cNvSpPr/>
              <p:nvPr/>
            </p:nvSpPr>
            <p:spPr>
              <a:xfrm>
                <a:off x="7189925" y="928775"/>
                <a:ext cx="138300" cy="138300"/>
              </a:xfrm>
              <a:prstGeom prst="ellipse">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1"/>
              <p:cNvSpPr/>
              <p:nvPr/>
            </p:nvSpPr>
            <p:spPr>
              <a:xfrm>
                <a:off x="7470275" y="928775"/>
                <a:ext cx="138300" cy="138300"/>
              </a:xfrm>
              <a:prstGeom prst="ellipse">
                <a:avLst/>
              </a:prstGeom>
              <a:solidFill>
                <a:schemeClr val="accent1"/>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1"/>
              <p:cNvSpPr/>
              <p:nvPr/>
            </p:nvSpPr>
            <p:spPr>
              <a:xfrm>
                <a:off x="7750625" y="928775"/>
                <a:ext cx="138300" cy="138300"/>
              </a:xfrm>
              <a:prstGeom prst="ellipse">
                <a:avLst/>
              </a:prstGeom>
              <a:solidFill>
                <a:schemeClr val="accent3"/>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15" name="Google Shape;215;p1"/>
          <p:cNvGrpSpPr/>
          <p:nvPr/>
        </p:nvGrpSpPr>
        <p:grpSpPr>
          <a:xfrm flipH="1">
            <a:off x="6454132" y="3474008"/>
            <a:ext cx="1206193" cy="1177624"/>
            <a:chOff x="2180273" y="-464800"/>
            <a:chExt cx="1256975" cy="1227203"/>
          </a:xfrm>
        </p:grpSpPr>
        <p:sp>
          <p:nvSpPr>
            <p:cNvPr id="216" name="Google Shape;216;p1"/>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1"/>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8" name="Google Shape;218;p1"/>
          <p:cNvGrpSpPr/>
          <p:nvPr/>
        </p:nvGrpSpPr>
        <p:grpSpPr>
          <a:xfrm flipH="1">
            <a:off x="617664" y="1092881"/>
            <a:ext cx="1206193" cy="1177624"/>
            <a:chOff x="2180273" y="-464800"/>
            <a:chExt cx="1256975" cy="1227203"/>
          </a:xfrm>
        </p:grpSpPr>
        <p:sp>
          <p:nvSpPr>
            <p:cNvPr id="219" name="Google Shape;219;p1"/>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1"/>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1" name="Google Shape;221;p1"/>
          <p:cNvSpPr/>
          <p:nvPr/>
        </p:nvSpPr>
        <p:spPr>
          <a:xfrm>
            <a:off x="6677107" y="4440429"/>
            <a:ext cx="292502" cy="327348"/>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1"/>
          <p:cNvSpPr/>
          <p:nvPr/>
        </p:nvSpPr>
        <p:spPr>
          <a:xfrm>
            <a:off x="1677607" y="279629"/>
            <a:ext cx="292502" cy="327348"/>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1"/>
          <p:cNvSpPr/>
          <p:nvPr/>
        </p:nvSpPr>
        <p:spPr>
          <a:xfrm rot="1917594">
            <a:off x="1971805" y="3799126"/>
            <a:ext cx="520851" cy="708153"/>
          </a:xfrm>
          <a:prstGeom prst="upArrow">
            <a:avLst>
              <a:gd fmla="val 25005" name="adj1"/>
              <a:gd fmla="val 100000" name="adj2"/>
            </a:avLst>
          </a:prstGeom>
          <a:solidFill>
            <a:schemeClr val="accent4"/>
          </a:solidFill>
          <a:ln cap="flat" cmpd="sng" w="28575">
            <a:solidFill>
              <a:schemeClr val="lt1"/>
            </a:solidFill>
            <a:prstDash val="solid"/>
            <a:round/>
            <a:headEnd len="sm" w="sm" type="none"/>
            <a:tailEnd len="sm" w="sm" type="none"/>
          </a:ln>
          <a:effectLst>
            <a:outerShdw rotWithShape="0" algn="bl" dir="3000000" dist="85725">
              <a:schemeClr val="lt1">
                <a:alpha val="23921"/>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1"/>
          <p:cNvSpPr txBox="1"/>
          <p:nvPr/>
        </p:nvSpPr>
        <p:spPr>
          <a:xfrm>
            <a:off x="0" y="1499933"/>
            <a:ext cx="9144000" cy="1694951"/>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3700" u="none" cap="none" strike="noStrike">
                <a:solidFill>
                  <a:srgbClr val="000000"/>
                </a:solidFill>
                <a:latin typeface="Arial"/>
                <a:ea typeface="Arial"/>
                <a:cs typeface="Arial"/>
                <a:sym typeface="Arial"/>
              </a:rPr>
              <a:t>CHÀO MỪNG CÁC EM </a:t>
            </a:r>
            <a:endParaRPr/>
          </a:p>
          <a:p>
            <a:pPr indent="0" lvl="0" marL="0" marR="0" rtl="0" algn="ctr">
              <a:lnSpc>
                <a:spcPct val="150000"/>
              </a:lnSpc>
              <a:spcBef>
                <a:spcPts val="0"/>
              </a:spcBef>
              <a:spcAft>
                <a:spcPts val="0"/>
              </a:spcAft>
              <a:buNone/>
            </a:pPr>
            <a:r>
              <a:rPr b="1" i="0" lang="en-US" sz="3700" u="none" cap="none" strike="noStrike">
                <a:solidFill>
                  <a:srgbClr val="000000"/>
                </a:solidFill>
                <a:latin typeface="Arial"/>
                <a:ea typeface="Arial"/>
                <a:cs typeface="Arial"/>
                <a:sym typeface="Arial"/>
              </a:rPr>
              <a:t>ĐẾN BUỔI HỌC NÀY!</a:t>
            </a:r>
            <a:endParaRPr b="1" i="0" sz="37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med">
        <p14:gallery dir="l"/>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grpSp>
        <p:nvGrpSpPr>
          <p:cNvPr id="460" name="Google Shape;460;p10"/>
          <p:cNvGrpSpPr/>
          <p:nvPr/>
        </p:nvGrpSpPr>
        <p:grpSpPr>
          <a:xfrm flipH="1">
            <a:off x="1761220" y="274192"/>
            <a:ext cx="1206193" cy="1177624"/>
            <a:chOff x="2180273" y="-464800"/>
            <a:chExt cx="1256975" cy="1227203"/>
          </a:xfrm>
        </p:grpSpPr>
        <p:sp>
          <p:nvSpPr>
            <p:cNvPr id="461" name="Google Shape;461;p10"/>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10"/>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63" name="Google Shape;463;p10"/>
          <p:cNvGrpSpPr/>
          <p:nvPr/>
        </p:nvGrpSpPr>
        <p:grpSpPr>
          <a:xfrm>
            <a:off x="194080" y="2778765"/>
            <a:ext cx="1475312" cy="1440368"/>
            <a:chOff x="2180273" y="-464800"/>
            <a:chExt cx="1256975" cy="1227203"/>
          </a:xfrm>
        </p:grpSpPr>
        <p:sp>
          <p:nvSpPr>
            <p:cNvPr id="464" name="Google Shape;464;p10"/>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10"/>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66" name="Google Shape;466;p10"/>
          <p:cNvGrpSpPr/>
          <p:nvPr/>
        </p:nvGrpSpPr>
        <p:grpSpPr>
          <a:xfrm>
            <a:off x="7792809" y="3180792"/>
            <a:ext cx="1206193" cy="1177624"/>
            <a:chOff x="2180273" y="-464800"/>
            <a:chExt cx="1256975" cy="1227203"/>
          </a:xfrm>
        </p:grpSpPr>
        <p:sp>
          <p:nvSpPr>
            <p:cNvPr id="467" name="Google Shape;467;p10"/>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10"/>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69" name="Google Shape;469;p10"/>
          <p:cNvGrpSpPr/>
          <p:nvPr/>
        </p:nvGrpSpPr>
        <p:grpSpPr>
          <a:xfrm>
            <a:off x="7478003" y="729844"/>
            <a:ext cx="784907" cy="155297"/>
            <a:chOff x="7189925" y="928775"/>
            <a:chExt cx="699000" cy="138300"/>
          </a:xfrm>
        </p:grpSpPr>
        <p:sp>
          <p:nvSpPr>
            <p:cNvPr id="470" name="Google Shape;470;p10"/>
            <p:cNvSpPr/>
            <p:nvPr/>
          </p:nvSpPr>
          <p:spPr>
            <a:xfrm>
              <a:off x="7189925" y="928775"/>
              <a:ext cx="138300" cy="138300"/>
            </a:xfrm>
            <a:prstGeom prst="ellipse">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10"/>
            <p:cNvSpPr/>
            <p:nvPr/>
          </p:nvSpPr>
          <p:spPr>
            <a:xfrm>
              <a:off x="7470275" y="928775"/>
              <a:ext cx="138300" cy="138300"/>
            </a:xfrm>
            <a:prstGeom prst="ellipse">
              <a:avLst/>
            </a:prstGeom>
            <a:solidFill>
              <a:schemeClr val="accent1"/>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10"/>
            <p:cNvSpPr/>
            <p:nvPr/>
          </p:nvSpPr>
          <p:spPr>
            <a:xfrm>
              <a:off x="7750625" y="928775"/>
              <a:ext cx="138300" cy="138300"/>
            </a:xfrm>
            <a:prstGeom prst="ellipse">
              <a:avLst/>
            </a:prstGeom>
            <a:solidFill>
              <a:schemeClr val="accent3"/>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3" name="Google Shape;473;p10"/>
          <p:cNvSpPr txBox="1"/>
          <p:nvPr/>
        </p:nvSpPr>
        <p:spPr>
          <a:xfrm>
            <a:off x="0" y="1245690"/>
            <a:ext cx="9144000" cy="65883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2800" u="none" cap="none" strike="noStrike">
                <a:solidFill>
                  <a:srgbClr val="C00000"/>
                </a:solidFill>
                <a:latin typeface="Arial"/>
                <a:ea typeface="Arial"/>
                <a:cs typeface="Arial"/>
                <a:sym typeface="Arial"/>
              </a:rPr>
              <a:t>GHI NHỚ</a:t>
            </a:r>
            <a:endParaRPr b="1" i="0" sz="2800" u="none" cap="none" strike="noStrike">
              <a:solidFill>
                <a:srgbClr val="C00000"/>
              </a:solidFill>
              <a:latin typeface="Arial"/>
              <a:ea typeface="Arial"/>
              <a:cs typeface="Arial"/>
              <a:sym typeface="Arial"/>
            </a:endParaRPr>
          </a:p>
        </p:txBody>
      </p:sp>
      <p:sp>
        <p:nvSpPr>
          <p:cNvPr id="474" name="Google Shape;474;p10"/>
          <p:cNvSpPr txBox="1"/>
          <p:nvPr/>
        </p:nvSpPr>
        <p:spPr>
          <a:xfrm>
            <a:off x="1690187" y="1938567"/>
            <a:ext cx="5763625" cy="2215991"/>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300" u="none" cap="none" strike="noStrike">
                <a:solidFill>
                  <a:srgbClr val="000000"/>
                </a:solidFill>
                <a:latin typeface="Arial"/>
                <a:ea typeface="Arial"/>
                <a:cs typeface="Arial"/>
                <a:sym typeface="Arial"/>
              </a:rPr>
              <a:t>• Thu thập và tìm kiếm thông tin là cần thiết và quan trọng trong giải quyết vấn đề.</a:t>
            </a:r>
            <a:endParaRPr/>
          </a:p>
          <a:p>
            <a:pPr indent="0" lvl="0" marL="0" marR="0" rtl="0" algn="just">
              <a:lnSpc>
                <a:spcPct val="150000"/>
              </a:lnSpc>
              <a:spcBef>
                <a:spcPts val="0"/>
              </a:spcBef>
              <a:spcAft>
                <a:spcPts val="0"/>
              </a:spcAft>
              <a:buNone/>
            </a:pPr>
            <a:r>
              <a:rPr b="0" i="0" lang="en-US" sz="2300" u="none" cap="none" strike="noStrike">
                <a:solidFill>
                  <a:srgbClr val="000000"/>
                </a:solidFill>
                <a:latin typeface="Arial"/>
                <a:ea typeface="Arial"/>
                <a:cs typeface="Arial"/>
                <a:sym typeface="Arial"/>
              </a:rPr>
              <a:t>• Có đầy đủ thông tin sẽ giúp em giải quyết vấn đề tốt hơn.</a:t>
            </a:r>
            <a:endParaRPr/>
          </a:p>
        </p:txBody>
      </p:sp>
    </p:spTree>
  </p:cSld>
  <p:clrMapOvr>
    <a:masterClrMapping/>
  </p:clrMapOvr>
  <p:transition spd="med">
    <p:blinds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73"/>
                                        </p:tgtEl>
                                        <p:attrNameLst>
                                          <p:attrName>style.visibility</p:attrName>
                                        </p:attrNameLst>
                                      </p:cBhvr>
                                      <p:to>
                                        <p:strVal val="visible"/>
                                      </p:to>
                                    </p:set>
                                    <p:anim calcmode="lin" valueType="num">
                                      <p:cBhvr additive="base">
                                        <p:cTn dur="500"/>
                                        <p:tgtEl>
                                          <p:spTgt spid="473"/>
                                        </p:tgtEl>
                                        <p:attrNameLst>
                                          <p:attrName>ppt_w</p:attrName>
                                        </p:attrNameLst>
                                      </p:cBhvr>
                                      <p:tavLst>
                                        <p:tav fmla="" tm="0">
                                          <p:val>
                                            <p:strVal val="0"/>
                                          </p:val>
                                        </p:tav>
                                        <p:tav fmla="" tm="100000">
                                          <p:val>
                                            <p:strVal val="#ppt_w"/>
                                          </p:val>
                                        </p:tav>
                                      </p:tavLst>
                                    </p:anim>
                                    <p:anim calcmode="lin" valueType="num">
                                      <p:cBhvr additive="base">
                                        <p:cTn dur="500"/>
                                        <p:tgtEl>
                                          <p:spTgt spid="47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74"/>
                                        </p:tgtEl>
                                        <p:attrNameLst>
                                          <p:attrName>style.visibility</p:attrName>
                                        </p:attrNameLst>
                                      </p:cBhvr>
                                      <p:to>
                                        <p:strVal val="visible"/>
                                      </p:to>
                                    </p:set>
                                    <p:anim calcmode="lin" valueType="num">
                                      <p:cBhvr additive="base">
                                        <p:cTn dur="500"/>
                                        <p:tgtEl>
                                          <p:spTgt spid="474"/>
                                        </p:tgtEl>
                                        <p:attrNameLst>
                                          <p:attrName>ppt_w</p:attrName>
                                        </p:attrNameLst>
                                      </p:cBhvr>
                                      <p:tavLst>
                                        <p:tav fmla="" tm="0">
                                          <p:val>
                                            <p:strVal val="0"/>
                                          </p:val>
                                        </p:tav>
                                        <p:tav fmla="" tm="100000">
                                          <p:val>
                                            <p:strVal val="#ppt_w"/>
                                          </p:val>
                                        </p:tav>
                                      </p:tavLst>
                                    </p:anim>
                                    <p:anim calcmode="lin" valueType="num">
                                      <p:cBhvr additive="base">
                                        <p:cTn dur="500"/>
                                        <p:tgtEl>
                                          <p:spTgt spid="47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11"/>
          <p:cNvSpPr/>
          <p:nvPr/>
        </p:nvSpPr>
        <p:spPr>
          <a:xfrm>
            <a:off x="2823525" y="217169"/>
            <a:ext cx="3496945" cy="558733"/>
          </a:xfrm>
          <a:prstGeom prst="roundRect">
            <a:avLst>
              <a:gd fmla="val 16667" name="adj"/>
            </a:avLst>
          </a:prstGeom>
          <a:solidFill>
            <a:schemeClr val="accent2"/>
          </a:solidFill>
          <a:ln cap="flat" cmpd="sng" w="38100">
            <a:solidFill>
              <a:schemeClr val="accent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200" u="none" cap="none" strike="noStrike">
                <a:solidFill>
                  <a:srgbClr val="000000"/>
                </a:solidFill>
                <a:latin typeface="Arial"/>
                <a:ea typeface="Arial"/>
                <a:cs typeface="Arial"/>
                <a:sym typeface="Arial"/>
              </a:rPr>
              <a:t>CÂU HỎI – SGK TR. 15</a:t>
            </a:r>
            <a:endParaRPr b="1" i="0" sz="2200" u="none" cap="none" strike="noStrike">
              <a:solidFill>
                <a:srgbClr val="000000"/>
              </a:solidFill>
              <a:latin typeface="Arial"/>
              <a:ea typeface="Arial"/>
              <a:cs typeface="Arial"/>
              <a:sym typeface="Arial"/>
            </a:endParaRPr>
          </a:p>
        </p:txBody>
      </p:sp>
      <p:sp>
        <p:nvSpPr>
          <p:cNvPr id="480" name="Google Shape;480;p11"/>
          <p:cNvSpPr txBox="1"/>
          <p:nvPr/>
        </p:nvSpPr>
        <p:spPr>
          <a:xfrm>
            <a:off x="0" y="775902"/>
            <a:ext cx="9144000" cy="95866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2000" u="none" cap="none" strike="noStrike">
                <a:solidFill>
                  <a:srgbClr val="C00000"/>
                </a:solidFill>
                <a:latin typeface="Arial"/>
                <a:ea typeface="Arial"/>
                <a:cs typeface="Arial"/>
                <a:sym typeface="Arial"/>
              </a:rPr>
              <a:t>Để chuẩn bị cho chuyến đi tham quan với lớp, </a:t>
            </a:r>
            <a:endParaRPr b="1" i="0" sz="2000" u="none" cap="none" strike="noStrike">
              <a:solidFill>
                <a:srgbClr val="C00000"/>
              </a:solidFill>
              <a:latin typeface="Arial"/>
              <a:ea typeface="Arial"/>
              <a:cs typeface="Arial"/>
              <a:sym typeface="Arial"/>
            </a:endParaRPr>
          </a:p>
          <a:p>
            <a:pPr indent="0" lvl="0" marL="0" marR="0" rtl="0" algn="ctr">
              <a:lnSpc>
                <a:spcPct val="150000"/>
              </a:lnSpc>
              <a:spcBef>
                <a:spcPts val="0"/>
              </a:spcBef>
              <a:spcAft>
                <a:spcPts val="0"/>
              </a:spcAft>
              <a:buNone/>
            </a:pPr>
            <a:r>
              <a:rPr b="1" i="0" lang="en-US" sz="2000" u="none" cap="none" strike="noStrike">
                <a:solidFill>
                  <a:srgbClr val="C00000"/>
                </a:solidFill>
                <a:latin typeface="Arial"/>
                <a:ea typeface="Arial"/>
                <a:cs typeface="Arial"/>
                <a:sym typeface="Arial"/>
              </a:rPr>
              <a:t>em cần những thông tin gì?</a:t>
            </a:r>
            <a:endParaRPr b="1" i="0" sz="2000" u="none" cap="none" strike="noStrike">
              <a:solidFill>
                <a:srgbClr val="C00000"/>
              </a:solidFill>
              <a:latin typeface="Arial"/>
              <a:ea typeface="Arial"/>
              <a:cs typeface="Arial"/>
              <a:sym typeface="Arial"/>
            </a:endParaRPr>
          </a:p>
        </p:txBody>
      </p:sp>
      <p:grpSp>
        <p:nvGrpSpPr>
          <p:cNvPr id="481" name="Google Shape;481;p11"/>
          <p:cNvGrpSpPr/>
          <p:nvPr/>
        </p:nvGrpSpPr>
        <p:grpSpPr>
          <a:xfrm>
            <a:off x="1379445" y="1900663"/>
            <a:ext cx="5882185" cy="488207"/>
            <a:chOff x="506957" y="1410963"/>
            <a:chExt cx="5882185" cy="488207"/>
          </a:xfrm>
        </p:grpSpPr>
        <p:sp>
          <p:nvSpPr>
            <p:cNvPr id="482" name="Google Shape;482;p11"/>
            <p:cNvSpPr/>
            <p:nvPr/>
          </p:nvSpPr>
          <p:spPr>
            <a:xfrm>
              <a:off x="773657" y="1410963"/>
              <a:ext cx="5615485" cy="488207"/>
            </a:xfrm>
            <a:prstGeom prst="round2DiagRect">
              <a:avLst>
                <a:gd fmla="val 16667" name="adj1"/>
                <a:gd fmla="val 0" name="adj2"/>
              </a:avLst>
            </a:prstGeom>
            <a:solidFill>
              <a:schemeClr val="accent5"/>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   Thông tin về vị trí của điểm tham quan.</a:t>
              </a:r>
              <a:endParaRPr b="0" i="0" sz="2000" u="none" cap="none" strike="noStrike">
                <a:solidFill>
                  <a:srgbClr val="000000"/>
                </a:solidFill>
                <a:latin typeface="Arial"/>
                <a:ea typeface="Arial"/>
                <a:cs typeface="Arial"/>
                <a:sym typeface="Arial"/>
              </a:endParaRPr>
            </a:p>
          </p:txBody>
        </p:sp>
        <p:sp>
          <p:nvSpPr>
            <p:cNvPr id="483" name="Google Shape;483;p11"/>
            <p:cNvSpPr/>
            <p:nvPr/>
          </p:nvSpPr>
          <p:spPr>
            <a:xfrm>
              <a:off x="506957" y="1410963"/>
              <a:ext cx="533400" cy="488207"/>
            </a:xfrm>
            <a:prstGeom prst="diamond">
              <a:avLst/>
            </a:prstGeom>
            <a:solidFill>
              <a:srgbClr val="E4F3F7"/>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A</a:t>
              </a:r>
              <a:endParaRPr b="0" i="0" sz="2000" u="none" cap="none" strike="noStrike">
                <a:solidFill>
                  <a:srgbClr val="000000"/>
                </a:solidFill>
                <a:latin typeface="Arial"/>
                <a:ea typeface="Arial"/>
                <a:cs typeface="Arial"/>
                <a:sym typeface="Arial"/>
              </a:endParaRPr>
            </a:p>
          </p:txBody>
        </p:sp>
      </p:grpSp>
      <p:grpSp>
        <p:nvGrpSpPr>
          <p:cNvPr id="484" name="Google Shape;484;p11"/>
          <p:cNvGrpSpPr/>
          <p:nvPr/>
        </p:nvGrpSpPr>
        <p:grpSpPr>
          <a:xfrm>
            <a:off x="1379445" y="2555983"/>
            <a:ext cx="5882185" cy="488207"/>
            <a:chOff x="506957" y="1410963"/>
            <a:chExt cx="5882185" cy="488207"/>
          </a:xfrm>
        </p:grpSpPr>
        <p:sp>
          <p:nvSpPr>
            <p:cNvPr id="485" name="Google Shape;485;p11"/>
            <p:cNvSpPr/>
            <p:nvPr/>
          </p:nvSpPr>
          <p:spPr>
            <a:xfrm>
              <a:off x="773657" y="1410963"/>
              <a:ext cx="5615485" cy="488207"/>
            </a:xfrm>
            <a:prstGeom prst="round2DiagRect">
              <a:avLst>
                <a:gd fmla="val 16667" name="adj1"/>
                <a:gd fmla="val 0" name="adj2"/>
              </a:avLst>
            </a:prstGeom>
            <a:solidFill>
              <a:schemeClr val="accent5"/>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   Thông tin dự báo thời tiết ngày đi tham quan.</a:t>
              </a:r>
              <a:endParaRPr b="0" i="0" sz="2000" u="none" cap="none" strike="noStrike">
                <a:solidFill>
                  <a:srgbClr val="000000"/>
                </a:solidFill>
                <a:latin typeface="Arial"/>
                <a:ea typeface="Arial"/>
                <a:cs typeface="Arial"/>
                <a:sym typeface="Arial"/>
              </a:endParaRPr>
            </a:p>
          </p:txBody>
        </p:sp>
        <p:sp>
          <p:nvSpPr>
            <p:cNvPr id="486" name="Google Shape;486;p11"/>
            <p:cNvSpPr/>
            <p:nvPr/>
          </p:nvSpPr>
          <p:spPr>
            <a:xfrm>
              <a:off x="506957" y="1410963"/>
              <a:ext cx="533400" cy="488207"/>
            </a:xfrm>
            <a:prstGeom prst="diamond">
              <a:avLst/>
            </a:prstGeom>
            <a:solidFill>
              <a:srgbClr val="E4F3F7"/>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B</a:t>
              </a:r>
              <a:endParaRPr b="0" i="0" sz="2000" u="none" cap="none" strike="noStrike">
                <a:solidFill>
                  <a:srgbClr val="000000"/>
                </a:solidFill>
                <a:latin typeface="Arial"/>
                <a:ea typeface="Arial"/>
                <a:cs typeface="Arial"/>
                <a:sym typeface="Arial"/>
              </a:endParaRPr>
            </a:p>
          </p:txBody>
        </p:sp>
      </p:grpSp>
      <p:grpSp>
        <p:nvGrpSpPr>
          <p:cNvPr id="487" name="Google Shape;487;p11"/>
          <p:cNvGrpSpPr/>
          <p:nvPr/>
        </p:nvGrpSpPr>
        <p:grpSpPr>
          <a:xfrm>
            <a:off x="1379445" y="3211303"/>
            <a:ext cx="5882185" cy="488207"/>
            <a:chOff x="506957" y="1410963"/>
            <a:chExt cx="5882185" cy="488207"/>
          </a:xfrm>
        </p:grpSpPr>
        <p:sp>
          <p:nvSpPr>
            <p:cNvPr id="488" name="Google Shape;488;p11"/>
            <p:cNvSpPr/>
            <p:nvPr/>
          </p:nvSpPr>
          <p:spPr>
            <a:xfrm>
              <a:off x="773657" y="1410963"/>
              <a:ext cx="5615485" cy="488207"/>
            </a:xfrm>
            <a:prstGeom prst="round2DiagRect">
              <a:avLst>
                <a:gd fmla="val 16667" name="adj1"/>
                <a:gd fmla="val 0" name="adj2"/>
              </a:avLst>
            </a:prstGeom>
            <a:solidFill>
              <a:schemeClr val="accent5"/>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   Thông tin về chương trình tham quan.</a:t>
              </a:r>
              <a:endParaRPr b="0" i="0" sz="2000" u="none" cap="none" strike="noStrike">
                <a:solidFill>
                  <a:srgbClr val="000000"/>
                </a:solidFill>
                <a:latin typeface="Arial"/>
                <a:ea typeface="Arial"/>
                <a:cs typeface="Arial"/>
                <a:sym typeface="Arial"/>
              </a:endParaRPr>
            </a:p>
          </p:txBody>
        </p:sp>
        <p:sp>
          <p:nvSpPr>
            <p:cNvPr id="489" name="Google Shape;489;p11"/>
            <p:cNvSpPr/>
            <p:nvPr/>
          </p:nvSpPr>
          <p:spPr>
            <a:xfrm>
              <a:off x="506957" y="1410963"/>
              <a:ext cx="533400" cy="488207"/>
            </a:xfrm>
            <a:prstGeom prst="diamond">
              <a:avLst/>
            </a:prstGeom>
            <a:solidFill>
              <a:srgbClr val="E4F3F7"/>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C</a:t>
              </a:r>
              <a:endParaRPr b="0" i="0" sz="2000" u="none" cap="none" strike="noStrike">
                <a:solidFill>
                  <a:srgbClr val="000000"/>
                </a:solidFill>
                <a:latin typeface="Arial"/>
                <a:ea typeface="Arial"/>
                <a:cs typeface="Arial"/>
                <a:sym typeface="Arial"/>
              </a:endParaRPr>
            </a:p>
          </p:txBody>
        </p:sp>
      </p:grpSp>
      <p:grpSp>
        <p:nvGrpSpPr>
          <p:cNvPr id="490" name="Google Shape;490;p11"/>
          <p:cNvGrpSpPr/>
          <p:nvPr/>
        </p:nvGrpSpPr>
        <p:grpSpPr>
          <a:xfrm>
            <a:off x="1379445" y="3866623"/>
            <a:ext cx="5882185" cy="899687"/>
            <a:chOff x="506957" y="1410963"/>
            <a:chExt cx="5882185" cy="899687"/>
          </a:xfrm>
        </p:grpSpPr>
        <p:sp>
          <p:nvSpPr>
            <p:cNvPr id="491" name="Google Shape;491;p11"/>
            <p:cNvSpPr/>
            <p:nvPr/>
          </p:nvSpPr>
          <p:spPr>
            <a:xfrm>
              <a:off x="773657" y="1410963"/>
              <a:ext cx="5615485" cy="899687"/>
            </a:xfrm>
            <a:prstGeom prst="round2DiagRect">
              <a:avLst>
                <a:gd fmla="val 16667" name="adj1"/>
                <a:gd fmla="val 0" name="adj2"/>
              </a:avLst>
            </a:prstGeom>
            <a:solidFill>
              <a:schemeClr val="accent5"/>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   Đánh giá, nhận xét, kinh nghiệm của những người đã tham quan ở địa điểm đó.</a:t>
              </a:r>
              <a:endParaRPr b="0" i="0" sz="2000" u="none" cap="none" strike="noStrike">
                <a:solidFill>
                  <a:srgbClr val="000000"/>
                </a:solidFill>
                <a:latin typeface="Arial"/>
                <a:ea typeface="Arial"/>
                <a:cs typeface="Arial"/>
                <a:sym typeface="Arial"/>
              </a:endParaRPr>
            </a:p>
          </p:txBody>
        </p:sp>
        <p:sp>
          <p:nvSpPr>
            <p:cNvPr id="492" name="Google Shape;492;p11"/>
            <p:cNvSpPr/>
            <p:nvPr/>
          </p:nvSpPr>
          <p:spPr>
            <a:xfrm>
              <a:off x="506957" y="1410963"/>
              <a:ext cx="533400" cy="488207"/>
            </a:xfrm>
            <a:prstGeom prst="diamond">
              <a:avLst/>
            </a:prstGeom>
            <a:solidFill>
              <a:srgbClr val="E4F3F7"/>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D</a:t>
              </a:r>
              <a:endParaRPr b="0" i="0" sz="2000" u="none" cap="none" strike="noStrike">
                <a:solidFill>
                  <a:srgbClr val="000000"/>
                </a:solidFill>
                <a:latin typeface="Arial"/>
                <a:ea typeface="Arial"/>
                <a:cs typeface="Arial"/>
                <a:sym typeface="Arial"/>
              </a:endParaRPr>
            </a:p>
          </p:txBody>
        </p:sp>
      </p:grpSp>
      <p:sp>
        <p:nvSpPr>
          <p:cNvPr id="493" name="Google Shape;493;p11"/>
          <p:cNvSpPr/>
          <p:nvPr/>
        </p:nvSpPr>
        <p:spPr>
          <a:xfrm>
            <a:off x="7096664" y="1890490"/>
            <a:ext cx="543292" cy="400818"/>
          </a:xfrm>
          <a:custGeom>
            <a:rect b="b" l="l" r="r" t="t"/>
            <a:pathLst>
              <a:path extrusionOk="0" h="10440" w="14151">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11"/>
          <p:cNvSpPr/>
          <p:nvPr/>
        </p:nvSpPr>
        <p:spPr>
          <a:xfrm>
            <a:off x="7096664" y="2526520"/>
            <a:ext cx="543292" cy="400818"/>
          </a:xfrm>
          <a:custGeom>
            <a:rect b="b" l="l" r="r" t="t"/>
            <a:pathLst>
              <a:path extrusionOk="0" h="10440" w="14151">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11"/>
          <p:cNvSpPr/>
          <p:nvPr/>
        </p:nvSpPr>
        <p:spPr>
          <a:xfrm>
            <a:off x="7096664" y="3230593"/>
            <a:ext cx="543292" cy="400818"/>
          </a:xfrm>
          <a:custGeom>
            <a:rect b="b" l="l" r="r" t="t"/>
            <a:pathLst>
              <a:path extrusionOk="0" h="10440" w="14151">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11"/>
          <p:cNvSpPr/>
          <p:nvPr/>
        </p:nvSpPr>
        <p:spPr>
          <a:xfrm>
            <a:off x="7096664" y="4154421"/>
            <a:ext cx="543292" cy="400818"/>
          </a:xfrm>
          <a:custGeom>
            <a:rect b="b" l="l" r="r" t="t"/>
            <a:pathLst>
              <a:path extrusionOk="0" h="10440" w="14151">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80"/>
                                        </p:tgtEl>
                                        <p:attrNameLst>
                                          <p:attrName>style.visibility</p:attrName>
                                        </p:attrNameLst>
                                      </p:cBhvr>
                                      <p:to>
                                        <p:strVal val="visible"/>
                                      </p:to>
                                    </p:set>
                                    <p:anim calcmode="lin" valueType="num">
                                      <p:cBhvr additive="base">
                                        <p:cTn dur="500"/>
                                        <p:tgtEl>
                                          <p:spTgt spid="48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500"/>
                                        <p:tgtEl>
                                          <p:spTgt spid="4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500"/>
                                        <p:tgtEl>
                                          <p:spTgt spid="4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500"/>
                                        <p:tgtEl>
                                          <p:spTgt spid="4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93"/>
                                        </p:tgtEl>
                                        <p:attrNameLst>
                                          <p:attrName>style.visibility</p:attrName>
                                        </p:attrNameLst>
                                      </p:cBhvr>
                                      <p:to>
                                        <p:strVal val="visible"/>
                                      </p:to>
                                    </p:set>
                                    <p:anim calcmode="lin" valueType="num">
                                      <p:cBhvr additive="base">
                                        <p:cTn dur="500"/>
                                        <p:tgtEl>
                                          <p:spTgt spid="493"/>
                                        </p:tgtEl>
                                        <p:attrNameLst>
                                          <p:attrName>ppt_w</p:attrName>
                                        </p:attrNameLst>
                                      </p:cBhvr>
                                      <p:tavLst>
                                        <p:tav fmla="" tm="0">
                                          <p:val>
                                            <p:strVal val="0"/>
                                          </p:val>
                                        </p:tav>
                                        <p:tav fmla="" tm="100000">
                                          <p:val>
                                            <p:strVal val="#ppt_w"/>
                                          </p:val>
                                        </p:tav>
                                      </p:tavLst>
                                    </p:anim>
                                    <p:anim calcmode="lin" valueType="num">
                                      <p:cBhvr additive="base">
                                        <p:cTn dur="500"/>
                                        <p:tgtEl>
                                          <p:spTgt spid="49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94"/>
                                        </p:tgtEl>
                                        <p:attrNameLst>
                                          <p:attrName>style.visibility</p:attrName>
                                        </p:attrNameLst>
                                      </p:cBhvr>
                                      <p:to>
                                        <p:strVal val="visible"/>
                                      </p:to>
                                    </p:set>
                                    <p:anim calcmode="lin" valueType="num">
                                      <p:cBhvr additive="base">
                                        <p:cTn dur="500"/>
                                        <p:tgtEl>
                                          <p:spTgt spid="494"/>
                                        </p:tgtEl>
                                        <p:attrNameLst>
                                          <p:attrName>ppt_w</p:attrName>
                                        </p:attrNameLst>
                                      </p:cBhvr>
                                      <p:tavLst>
                                        <p:tav fmla="" tm="0">
                                          <p:val>
                                            <p:strVal val="0"/>
                                          </p:val>
                                        </p:tav>
                                        <p:tav fmla="" tm="100000">
                                          <p:val>
                                            <p:strVal val="#ppt_w"/>
                                          </p:val>
                                        </p:tav>
                                      </p:tavLst>
                                    </p:anim>
                                    <p:anim calcmode="lin" valueType="num">
                                      <p:cBhvr additive="base">
                                        <p:cTn dur="500"/>
                                        <p:tgtEl>
                                          <p:spTgt spid="49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95"/>
                                        </p:tgtEl>
                                        <p:attrNameLst>
                                          <p:attrName>style.visibility</p:attrName>
                                        </p:attrNameLst>
                                      </p:cBhvr>
                                      <p:to>
                                        <p:strVal val="visible"/>
                                      </p:to>
                                    </p:set>
                                    <p:anim calcmode="lin" valueType="num">
                                      <p:cBhvr additive="base">
                                        <p:cTn dur="500"/>
                                        <p:tgtEl>
                                          <p:spTgt spid="495"/>
                                        </p:tgtEl>
                                        <p:attrNameLst>
                                          <p:attrName>ppt_w</p:attrName>
                                        </p:attrNameLst>
                                      </p:cBhvr>
                                      <p:tavLst>
                                        <p:tav fmla="" tm="0">
                                          <p:val>
                                            <p:strVal val="0"/>
                                          </p:val>
                                        </p:tav>
                                        <p:tav fmla="" tm="100000">
                                          <p:val>
                                            <p:strVal val="#ppt_w"/>
                                          </p:val>
                                        </p:tav>
                                      </p:tavLst>
                                    </p:anim>
                                    <p:anim calcmode="lin" valueType="num">
                                      <p:cBhvr additive="base">
                                        <p:cTn dur="500"/>
                                        <p:tgtEl>
                                          <p:spTgt spid="49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96"/>
                                        </p:tgtEl>
                                        <p:attrNameLst>
                                          <p:attrName>style.visibility</p:attrName>
                                        </p:attrNameLst>
                                      </p:cBhvr>
                                      <p:to>
                                        <p:strVal val="visible"/>
                                      </p:to>
                                    </p:set>
                                    <p:anim calcmode="lin" valueType="num">
                                      <p:cBhvr additive="base">
                                        <p:cTn dur="500"/>
                                        <p:tgtEl>
                                          <p:spTgt spid="496"/>
                                        </p:tgtEl>
                                        <p:attrNameLst>
                                          <p:attrName>ppt_w</p:attrName>
                                        </p:attrNameLst>
                                      </p:cBhvr>
                                      <p:tavLst>
                                        <p:tav fmla="" tm="0">
                                          <p:val>
                                            <p:strVal val="0"/>
                                          </p:val>
                                        </p:tav>
                                        <p:tav fmla="" tm="100000">
                                          <p:val>
                                            <p:strVal val="#ppt_w"/>
                                          </p:val>
                                        </p:tav>
                                      </p:tavLst>
                                    </p:anim>
                                    <p:anim calcmode="lin" valueType="num">
                                      <p:cBhvr additive="base">
                                        <p:cTn dur="500"/>
                                        <p:tgtEl>
                                          <p:spTgt spid="49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grpSp>
        <p:nvGrpSpPr>
          <p:cNvPr id="501" name="Google Shape;501;p12"/>
          <p:cNvGrpSpPr/>
          <p:nvPr/>
        </p:nvGrpSpPr>
        <p:grpSpPr>
          <a:xfrm>
            <a:off x="2018738" y="1298082"/>
            <a:ext cx="6268012" cy="2745371"/>
            <a:chOff x="1944678" y="839576"/>
            <a:chExt cx="6486225" cy="3464478"/>
          </a:xfrm>
        </p:grpSpPr>
        <p:grpSp>
          <p:nvGrpSpPr>
            <p:cNvPr id="502" name="Google Shape;502;p12"/>
            <p:cNvGrpSpPr/>
            <p:nvPr/>
          </p:nvGrpSpPr>
          <p:grpSpPr>
            <a:xfrm>
              <a:off x="1944678" y="839576"/>
              <a:ext cx="6486225" cy="3464478"/>
              <a:chOff x="716650" y="637800"/>
              <a:chExt cx="7714350" cy="3867900"/>
            </a:xfrm>
          </p:grpSpPr>
          <p:sp>
            <p:nvSpPr>
              <p:cNvPr id="503" name="Google Shape;503;p12"/>
              <p:cNvSpPr/>
              <p:nvPr/>
            </p:nvSpPr>
            <p:spPr>
              <a:xfrm>
                <a:off x="716650" y="963600"/>
                <a:ext cx="7713900" cy="3542100"/>
              </a:xfrm>
              <a:prstGeom prst="rect">
                <a:avLst/>
              </a:prstGeom>
              <a:solidFill>
                <a:schemeClr val="accent5"/>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12"/>
              <p:cNvSpPr/>
              <p:nvPr/>
            </p:nvSpPr>
            <p:spPr>
              <a:xfrm>
                <a:off x="717100" y="637800"/>
                <a:ext cx="7713900" cy="330300"/>
              </a:xfrm>
              <a:prstGeom prst="round2SameRect">
                <a:avLst>
                  <a:gd fmla="val 0" name="adj1"/>
                  <a:gd fmla="val 0" name="adj2"/>
                </a:avLst>
              </a:prstGeom>
              <a:solidFill>
                <a:schemeClr val="dk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05" name="Google Shape;505;p12"/>
            <p:cNvGrpSpPr/>
            <p:nvPr/>
          </p:nvGrpSpPr>
          <p:grpSpPr>
            <a:xfrm>
              <a:off x="7636525" y="920633"/>
              <a:ext cx="699000" cy="138300"/>
              <a:chOff x="7189925" y="928775"/>
              <a:chExt cx="699000" cy="138300"/>
            </a:xfrm>
          </p:grpSpPr>
          <p:sp>
            <p:nvSpPr>
              <p:cNvPr id="506" name="Google Shape;506;p12"/>
              <p:cNvSpPr/>
              <p:nvPr/>
            </p:nvSpPr>
            <p:spPr>
              <a:xfrm>
                <a:off x="7189925" y="928775"/>
                <a:ext cx="138300" cy="138300"/>
              </a:xfrm>
              <a:prstGeom prst="ellipse">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12"/>
              <p:cNvSpPr/>
              <p:nvPr/>
            </p:nvSpPr>
            <p:spPr>
              <a:xfrm>
                <a:off x="7470275" y="928775"/>
                <a:ext cx="138300" cy="138300"/>
              </a:xfrm>
              <a:prstGeom prst="ellipse">
                <a:avLst/>
              </a:prstGeom>
              <a:solidFill>
                <a:schemeClr val="accent1"/>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12"/>
              <p:cNvSpPr/>
              <p:nvPr/>
            </p:nvSpPr>
            <p:spPr>
              <a:xfrm>
                <a:off x="7750625" y="928775"/>
                <a:ext cx="138300" cy="138300"/>
              </a:xfrm>
              <a:prstGeom prst="ellipse">
                <a:avLst/>
              </a:prstGeom>
              <a:solidFill>
                <a:schemeClr val="accent3"/>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09" name="Google Shape;509;p12"/>
          <p:cNvGrpSpPr/>
          <p:nvPr/>
        </p:nvGrpSpPr>
        <p:grpSpPr>
          <a:xfrm>
            <a:off x="836210" y="323674"/>
            <a:ext cx="1417663" cy="1407212"/>
            <a:chOff x="716597" y="637800"/>
            <a:chExt cx="7714403" cy="1734906"/>
          </a:xfrm>
        </p:grpSpPr>
        <p:sp>
          <p:nvSpPr>
            <p:cNvPr id="510" name="Google Shape;510;p12"/>
            <p:cNvSpPr/>
            <p:nvPr/>
          </p:nvSpPr>
          <p:spPr>
            <a:xfrm>
              <a:off x="716597" y="963606"/>
              <a:ext cx="7713900" cy="1409100"/>
            </a:xfrm>
            <a:prstGeom prst="rect">
              <a:avLst/>
            </a:prstGeom>
            <a:solidFill>
              <a:schemeClr val="accent4"/>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12"/>
            <p:cNvSpPr/>
            <p:nvPr/>
          </p:nvSpPr>
          <p:spPr>
            <a:xfrm>
              <a:off x="717100" y="637800"/>
              <a:ext cx="7713900" cy="330300"/>
            </a:xfrm>
            <a:prstGeom prst="round2SameRect">
              <a:avLst>
                <a:gd fmla="val 0" name="adj1"/>
                <a:gd fmla="val 0" name="adj2"/>
              </a:avLst>
            </a:prstGeom>
            <a:solidFill>
              <a:schemeClr val="dk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12" name="Google Shape;512;p12"/>
          <p:cNvSpPr txBox="1"/>
          <p:nvPr>
            <p:ph type="ctrTitle"/>
          </p:nvPr>
        </p:nvSpPr>
        <p:spPr>
          <a:xfrm>
            <a:off x="2041600" y="1834605"/>
            <a:ext cx="6244967" cy="1635932"/>
          </a:xfrm>
          <a:prstGeom prst="rect">
            <a:avLst/>
          </a:prstGeom>
          <a:noFill/>
          <a:ln>
            <a:noFill/>
          </a:ln>
        </p:spPr>
        <p:txBody>
          <a:bodyPr anchorCtr="0" anchor="b" bIns="91425" lIns="91425" spcFirstLastPara="1" rIns="91425" wrap="square" tIns="91425">
            <a:noAutofit/>
          </a:bodyPr>
          <a:lstStyle/>
          <a:p>
            <a:pPr indent="0" lvl="0" marL="0" rtl="0" algn="ctr">
              <a:lnSpc>
                <a:spcPct val="150000"/>
              </a:lnSpc>
              <a:spcBef>
                <a:spcPts val="0"/>
              </a:spcBef>
              <a:spcAft>
                <a:spcPts val="0"/>
              </a:spcAft>
              <a:buSzPts val="5200"/>
              <a:buNone/>
            </a:pPr>
            <a:r>
              <a:rPr b="1" lang="en-US" sz="3000">
                <a:solidFill>
                  <a:srgbClr val="C00000"/>
                </a:solidFill>
                <a:latin typeface="Arial"/>
                <a:ea typeface="Arial"/>
                <a:cs typeface="Arial"/>
                <a:sym typeface="Arial"/>
              </a:rPr>
              <a:t>HỢP TÁC ĐỂ </a:t>
            </a:r>
            <a:br>
              <a:rPr b="1" lang="en-US" sz="3000">
                <a:solidFill>
                  <a:srgbClr val="C00000"/>
                </a:solidFill>
                <a:latin typeface="Arial"/>
                <a:ea typeface="Arial"/>
                <a:cs typeface="Arial"/>
                <a:sym typeface="Arial"/>
              </a:rPr>
            </a:br>
            <a:r>
              <a:rPr b="1" lang="en-US" sz="3000">
                <a:solidFill>
                  <a:srgbClr val="C00000"/>
                </a:solidFill>
                <a:latin typeface="Arial"/>
                <a:ea typeface="Arial"/>
                <a:cs typeface="Arial"/>
                <a:sym typeface="Arial"/>
              </a:rPr>
              <a:t>GIẢI QUYẾT VẤN ĐỀ</a:t>
            </a:r>
            <a:endParaRPr b="1" sz="3000">
              <a:solidFill>
                <a:srgbClr val="C00000"/>
              </a:solidFill>
              <a:latin typeface="Arial"/>
              <a:ea typeface="Arial"/>
              <a:cs typeface="Arial"/>
              <a:sym typeface="Arial"/>
            </a:endParaRPr>
          </a:p>
        </p:txBody>
      </p:sp>
      <p:sp>
        <p:nvSpPr>
          <p:cNvPr id="513" name="Google Shape;513;p12"/>
          <p:cNvSpPr txBox="1"/>
          <p:nvPr>
            <p:ph idx="2" type="title"/>
          </p:nvPr>
        </p:nvSpPr>
        <p:spPr>
          <a:xfrm>
            <a:off x="1058917" y="630778"/>
            <a:ext cx="982500" cy="923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1000"/>
              </a:spcBef>
              <a:spcAft>
                <a:spcPts val="0"/>
              </a:spcAft>
              <a:buSzPts val="2400"/>
              <a:buNone/>
            </a:pPr>
            <a:r>
              <a:rPr b="1" lang="en-US">
                <a:latin typeface="Arial"/>
                <a:ea typeface="Arial"/>
                <a:cs typeface="Arial"/>
                <a:sym typeface="Arial"/>
              </a:rPr>
              <a:t>02</a:t>
            </a:r>
            <a:endParaRPr b="1">
              <a:latin typeface="Arial"/>
              <a:ea typeface="Arial"/>
              <a:cs typeface="Arial"/>
              <a:sym typeface="Arial"/>
            </a:endParaRPr>
          </a:p>
        </p:txBody>
      </p:sp>
      <p:grpSp>
        <p:nvGrpSpPr>
          <p:cNvPr id="514" name="Google Shape;514;p12"/>
          <p:cNvGrpSpPr/>
          <p:nvPr/>
        </p:nvGrpSpPr>
        <p:grpSpPr>
          <a:xfrm>
            <a:off x="1471289" y="395571"/>
            <a:ext cx="699000" cy="138300"/>
            <a:chOff x="7189925" y="928775"/>
            <a:chExt cx="699000" cy="138300"/>
          </a:xfrm>
        </p:grpSpPr>
        <p:sp>
          <p:nvSpPr>
            <p:cNvPr id="515" name="Google Shape;515;p12"/>
            <p:cNvSpPr/>
            <p:nvPr/>
          </p:nvSpPr>
          <p:spPr>
            <a:xfrm>
              <a:off x="7189925" y="928775"/>
              <a:ext cx="138300" cy="138300"/>
            </a:xfrm>
            <a:prstGeom prst="ellipse">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12"/>
            <p:cNvSpPr/>
            <p:nvPr/>
          </p:nvSpPr>
          <p:spPr>
            <a:xfrm>
              <a:off x="7470275" y="928775"/>
              <a:ext cx="138300" cy="138300"/>
            </a:xfrm>
            <a:prstGeom prst="ellipse">
              <a:avLst/>
            </a:prstGeom>
            <a:solidFill>
              <a:schemeClr val="accent1"/>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12"/>
            <p:cNvSpPr/>
            <p:nvPr/>
          </p:nvSpPr>
          <p:spPr>
            <a:xfrm>
              <a:off x="7750625" y="928775"/>
              <a:ext cx="138300" cy="138300"/>
            </a:xfrm>
            <a:prstGeom prst="ellipse">
              <a:avLst/>
            </a:prstGeom>
            <a:solidFill>
              <a:schemeClr val="accent3"/>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18" name="Google Shape;518;p12"/>
          <p:cNvGrpSpPr/>
          <p:nvPr/>
        </p:nvGrpSpPr>
        <p:grpSpPr>
          <a:xfrm flipH="1" rot="-2700000">
            <a:off x="1834827" y="3167379"/>
            <a:ext cx="1020232" cy="1515270"/>
            <a:chOff x="1801400" y="1717721"/>
            <a:chExt cx="613189" cy="910721"/>
          </a:xfrm>
        </p:grpSpPr>
        <p:sp>
          <p:nvSpPr>
            <p:cNvPr id="519" name="Google Shape;519;p12"/>
            <p:cNvSpPr/>
            <p:nvPr/>
          </p:nvSpPr>
          <p:spPr>
            <a:xfrm>
              <a:off x="2059548" y="1717721"/>
              <a:ext cx="355041" cy="909778"/>
            </a:xfrm>
            <a:custGeom>
              <a:rect b="b" l="l" r="r" t="t"/>
              <a:pathLst>
                <a:path extrusionOk="0" h="15836" w="618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lt1"/>
            </a:solid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12"/>
            <p:cNvSpPr/>
            <p:nvPr/>
          </p:nvSpPr>
          <p:spPr>
            <a:xfrm>
              <a:off x="1801400" y="1718664"/>
              <a:ext cx="560252" cy="909778"/>
            </a:xfrm>
            <a:custGeom>
              <a:rect b="b" l="l" r="r" t="t"/>
              <a:pathLst>
                <a:path extrusionOk="0" h="15836" w="9752">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accent4"/>
            </a:solid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12"/>
            <p:cNvSpPr/>
            <p:nvPr/>
          </p:nvSpPr>
          <p:spPr>
            <a:xfrm>
              <a:off x="2058606" y="1718664"/>
              <a:ext cx="37687" cy="253814"/>
            </a:xfrm>
            <a:custGeom>
              <a:rect b="b" l="l" r="r" t="t"/>
              <a:pathLst>
                <a:path extrusionOk="0" h="4418" w="656">
                  <a:moveTo>
                    <a:pt x="655" y="0"/>
                  </a:moveTo>
                  <a:lnTo>
                    <a:pt x="655" y="0"/>
                  </a:lnTo>
                  <a:cubicBezTo>
                    <a:pt x="655" y="1"/>
                    <a:pt x="0" y="1894"/>
                    <a:pt x="60" y="4418"/>
                  </a:cubicBezTo>
                  <a:lnTo>
                    <a:pt x="655" y="0"/>
                  </a:lnTo>
                  <a:close/>
                </a:path>
              </a:pathLst>
            </a:custGeom>
            <a:solidFill>
              <a:srgbClr val="BDFFF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12"/>
            <p:cNvSpPr/>
            <p:nvPr/>
          </p:nvSpPr>
          <p:spPr>
            <a:xfrm>
              <a:off x="2058606" y="1718664"/>
              <a:ext cx="37687" cy="253814"/>
            </a:xfrm>
            <a:custGeom>
              <a:rect b="b" l="l" r="r" t="t"/>
              <a:pathLst>
                <a:path extrusionOk="0" fill="none" h="4418" w="656">
                  <a:moveTo>
                    <a:pt x="655" y="0"/>
                  </a:moveTo>
                  <a:cubicBezTo>
                    <a:pt x="655" y="0"/>
                    <a:pt x="0" y="1893"/>
                    <a:pt x="60" y="4418"/>
                  </a:cubicBez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3" name="Google Shape;523;p12"/>
          <p:cNvGrpSpPr/>
          <p:nvPr/>
        </p:nvGrpSpPr>
        <p:grpSpPr>
          <a:xfrm flipH="1">
            <a:off x="6953797" y="3336203"/>
            <a:ext cx="1206193" cy="1177624"/>
            <a:chOff x="2180273" y="-464800"/>
            <a:chExt cx="1256975" cy="1227203"/>
          </a:xfrm>
        </p:grpSpPr>
        <p:sp>
          <p:nvSpPr>
            <p:cNvPr id="524" name="Google Shape;524;p12"/>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12"/>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6" name="Google Shape;526;p12"/>
          <p:cNvSpPr/>
          <p:nvPr/>
        </p:nvSpPr>
        <p:spPr>
          <a:xfrm>
            <a:off x="1448508" y="2137139"/>
            <a:ext cx="350229" cy="391938"/>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7" name="Google Shape;527;p12"/>
          <p:cNvGrpSpPr/>
          <p:nvPr/>
        </p:nvGrpSpPr>
        <p:grpSpPr>
          <a:xfrm>
            <a:off x="6502158" y="929639"/>
            <a:ext cx="903278" cy="881883"/>
            <a:chOff x="2180273" y="-464800"/>
            <a:chExt cx="1256975" cy="1227203"/>
          </a:xfrm>
        </p:grpSpPr>
        <p:sp>
          <p:nvSpPr>
            <p:cNvPr id="528" name="Google Shape;528;p12"/>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12"/>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transition spd="med">
    <p:comb/>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13"/>
          <p:cNvSpPr/>
          <p:nvPr/>
        </p:nvSpPr>
        <p:spPr>
          <a:xfrm>
            <a:off x="2995292" y="185421"/>
            <a:ext cx="3153409" cy="637488"/>
          </a:xfrm>
          <a:prstGeom prst="roundRect">
            <a:avLst>
              <a:gd fmla="val 16667" name="adj"/>
            </a:avLst>
          </a:prstGeom>
          <a:solidFill>
            <a:srgbClr val="D4DEE7"/>
          </a:solidFill>
          <a:ln cap="flat" cmpd="sng" w="38100">
            <a:solidFill>
              <a:schemeClr val="accent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200" u="none" cap="none" strike="noStrike">
                <a:solidFill>
                  <a:srgbClr val="000000"/>
                </a:solidFill>
                <a:latin typeface="Arial"/>
                <a:ea typeface="Arial"/>
                <a:cs typeface="Arial"/>
                <a:sym typeface="Arial"/>
              </a:rPr>
              <a:t>THẢO LUẬN NHÓM</a:t>
            </a:r>
            <a:endParaRPr b="1" i="0" sz="2200" u="none" cap="none" strike="noStrike">
              <a:solidFill>
                <a:srgbClr val="000000"/>
              </a:solidFill>
              <a:latin typeface="Arial"/>
              <a:ea typeface="Arial"/>
              <a:cs typeface="Arial"/>
              <a:sym typeface="Arial"/>
            </a:endParaRPr>
          </a:p>
        </p:txBody>
      </p:sp>
      <p:sp>
        <p:nvSpPr>
          <p:cNvPr id="535" name="Google Shape;535;p13"/>
          <p:cNvSpPr txBox="1"/>
          <p:nvPr/>
        </p:nvSpPr>
        <p:spPr>
          <a:xfrm>
            <a:off x="0" y="849452"/>
            <a:ext cx="9144000"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2000" u="none" cap="none" strike="noStrike">
                <a:solidFill>
                  <a:srgbClr val="C00000"/>
                </a:solidFill>
                <a:latin typeface="Arial"/>
                <a:ea typeface="Arial"/>
                <a:cs typeface="Arial"/>
                <a:sym typeface="Arial"/>
              </a:rPr>
              <a:t>Đọc phần Hoạt động 2 SGK tr.16 và trả lời câu hỏi:</a:t>
            </a:r>
            <a:endParaRPr b="1" i="0" sz="2000" u="none" cap="none" strike="noStrike">
              <a:solidFill>
                <a:srgbClr val="C00000"/>
              </a:solidFill>
              <a:latin typeface="Arial"/>
              <a:ea typeface="Arial"/>
              <a:cs typeface="Arial"/>
              <a:sym typeface="Arial"/>
            </a:endParaRPr>
          </a:p>
        </p:txBody>
      </p:sp>
      <p:sp>
        <p:nvSpPr>
          <p:cNvPr id="536" name="Google Shape;536;p13"/>
          <p:cNvSpPr txBox="1"/>
          <p:nvPr/>
        </p:nvSpPr>
        <p:spPr>
          <a:xfrm>
            <a:off x="85720" y="1403450"/>
            <a:ext cx="8972551" cy="332398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000" u="none" cap="none" strike="noStrike">
                <a:solidFill>
                  <a:srgbClr val="7030A0"/>
                </a:solidFill>
                <a:latin typeface="Arial"/>
                <a:ea typeface="Arial"/>
                <a:cs typeface="Arial"/>
                <a:sym typeface="Arial"/>
              </a:rPr>
              <a:t>Để hoàn thành bài trình chiếu mà cô giáo giao cho, theo em các bạn An, Minh, Khoa nên thực hiện theo phương án nào sau đây? Tại sao?</a:t>
            </a:r>
            <a:endParaRPr/>
          </a:p>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A. Ai có khả năng và thích làm thì làm hộ cả nhóm, các bạn khác đỡ phải làm.</a:t>
            </a:r>
            <a:endParaRPr/>
          </a:p>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B. Mỗi bạn làm một bài trình chiếu của riêng mình, rồi chọn bài nào hay nhất trình bày.</a:t>
            </a:r>
            <a:endParaRPr/>
          </a:p>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C. Chia công việc thành nhiều công việc nhỏ hơn, phân công mỗi bạn làm một việc tuỳ vào điểm mạnh của từng người.</a:t>
            </a:r>
            <a:endParaRPr b="0" i="0" sz="2000" u="none" cap="none" strike="noStrike">
              <a:solidFill>
                <a:srgbClr val="000000"/>
              </a:solidFill>
              <a:latin typeface="Arial"/>
              <a:ea typeface="Arial"/>
              <a:cs typeface="Arial"/>
              <a:sym typeface="Arial"/>
            </a:endParaRPr>
          </a:p>
        </p:txBody>
      </p:sp>
      <p:sp>
        <p:nvSpPr>
          <p:cNvPr id="537" name="Google Shape;537;p13"/>
          <p:cNvSpPr/>
          <p:nvPr/>
        </p:nvSpPr>
        <p:spPr>
          <a:xfrm>
            <a:off x="114300" y="3819526"/>
            <a:ext cx="354806" cy="354806"/>
          </a:xfrm>
          <a:prstGeom prst="ellipse">
            <a:avLst/>
          </a:prstGeom>
          <a:noFill/>
          <a:ln cap="flat" cmpd="sng" w="28575">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35"/>
                                        </p:tgtEl>
                                        <p:attrNameLst>
                                          <p:attrName>style.visibility</p:attrName>
                                        </p:attrNameLst>
                                      </p:cBhvr>
                                      <p:to>
                                        <p:strVal val="visible"/>
                                      </p:to>
                                    </p:set>
                                    <p:anim calcmode="lin" valueType="num">
                                      <p:cBhvr additive="base">
                                        <p:cTn dur="500"/>
                                        <p:tgtEl>
                                          <p:spTgt spid="535"/>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500"/>
                                        <p:tgtEl>
                                          <p:spTgt spid="5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37"/>
                                        </p:tgtEl>
                                        <p:attrNameLst>
                                          <p:attrName>style.visibility</p:attrName>
                                        </p:attrNameLst>
                                      </p:cBhvr>
                                      <p:to>
                                        <p:strVal val="visible"/>
                                      </p:to>
                                    </p:set>
                                    <p:anim calcmode="lin" valueType="num">
                                      <p:cBhvr additive="base">
                                        <p:cTn dur="500"/>
                                        <p:tgtEl>
                                          <p:spTgt spid="537"/>
                                        </p:tgtEl>
                                        <p:attrNameLst>
                                          <p:attrName>ppt_w</p:attrName>
                                        </p:attrNameLst>
                                      </p:cBhvr>
                                      <p:tavLst>
                                        <p:tav fmla="" tm="0">
                                          <p:val>
                                            <p:strVal val="0"/>
                                          </p:val>
                                        </p:tav>
                                        <p:tav fmla="" tm="100000">
                                          <p:val>
                                            <p:strVal val="#ppt_w"/>
                                          </p:val>
                                        </p:tav>
                                      </p:tavLst>
                                    </p:anim>
                                    <p:anim calcmode="lin" valueType="num">
                                      <p:cBhvr additive="base">
                                        <p:cTn dur="500"/>
                                        <p:tgtEl>
                                          <p:spTgt spid="53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grpSp>
        <p:nvGrpSpPr>
          <p:cNvPr id="542" name="Google Shape;542;p14"/>
          <p:cNvGrpSpPr/>
          <p:nvPr/>
        </p:nvGrpSpPr>
        <p:grpSpPr>
          <a:xfrm flipH="1">
            <a:off x="1761220" y="274192"/>
            <a:ext cx="1206193" cy="1177624"/>
            <a:chOff x="2180273" y="-464800"/>
            <a:chExt cx="1256975" cy="1227203"/>
          </a:xfrm>
        </p:grpSpPr>
        <p:sp>
          <p:nvSpPr>
            <p:cNvPr id="543" name="Google Shape;543;p14"/>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14"/>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45" name="Google Shape;545;p14"/>
          <p:cNvGrpSpPr/>
          <p:nvPr/>
        </p:nvGrpSpPr>
        <p:grpSpPr>
          <a:xfrm>
            <a:off x="190114" y="2931309"/>
            <a:ext cx="1252926" cy="1223250"/>
            <a:chOff x="2180273" y="-464800"/>
            <a:chExt cx="1256975" cy="1227203"/>
          </a:xfrm>
        </p:grpSpPr>
        <p:sp>
          <p:nvSpPr>
            <p:cNvPr id="546" name="Google Shape;546;p14"/>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14"/>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48" name="Google Shape;548;p14"/>
          <p:cNvGrpSpPr/>
          <p:nvPr/>
        </p:nvGrpSpPr>
        <p:grpSpPr>
          <a:xfrm rot="2062536">
            <a:off x="7820863" y="3143064"/>
            <a:ext cx="1206193" cy="1177624"/>
            <a:chOff x="2180273" y="-464800"/>
            <a:chExt cx="1256975" cy="1227203"/>
          </a:xfrm>
        </p:grpSpPr>
        <p:sp>
          <p:nvSpPr>
            <p:cNvPr id="549" name="Google Shape;549;p14"/>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14"/>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51" name="Google Shape;551;p14"/>
          <p:cNvGrpSpPr/>
          <p:nvPr/>
        </p:nvGrpSpPr>
        <p:grpSpPr>
          <a:xfrm>
            <a:off x="7478003" y="729844"/>
            <a:ext cx="784907" cy="155297"/>
            <a:chOff x="7189925" y="928775"/>
            <a:chExt cx="699000" cy="138300"/>
          </a:xfrm>
        </p:grpSpPr>
        <p:sp>
          <p:nvSpPr>
            <p:cNvPr id="552" name="Google Shape;552;p14"/>
            <p:cNvSpPr/>
            <p:nvPr/>
          </p:nvSpPr>
          <p:spPr>
            <a:xfrm>
              <a:off x="7189925" y="928775"/>
              <a:ext cx="138300" cy="138300"/>
            </a:xfrm>
            <a:prstGeom prst="ellipse">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14"/>
            <p:cNvSpPr/>
            <p:nvPr/>
          </p:nvSpPr>
          <p:spPr>
            <a:xfrm>
              <a:off x="7470275" y="928775"/>
              <a:ext cx="138300" cy="138300"/>
            </a:xfrm>
            <a:prstGeom prst="ellipse">
              <a:avLst/>
            </a:prstGeom>
            <a:solidFill>
              <a:schemeClr val="accent1"/>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14"/>
            <p:cNvSpPr/>
            <p:nvPr/>
          </p:nvSpPr>
          <p:spPr>
            <a:xfrm>
              <a:off x="7750625" y="928775"/>
              <a:ext cx="138300" cy="138300"/>
            </a:xfrm>
            <a:prstGeom prst="ellipse">
              <a:avLst/>
            </a:prstGeom>
            <a:solidFill>
              <a:schemeClr val="accent3"/>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5" name="Google Shape;555;p14"/>
          <p:cNvSpPr txBox="1"/>
          <p:nvPr/>
        </p:nvSpPr>
        <p:spPr>
          <a:xfrm>
            <a:off x="0" y="1245690"/>
            <a:ext cx="9144000" cy="65883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2800" u="none" cap="none" strike="noStrike">
                <a:solidFill>
                  <a:srgbClr val="C00000"/>
                </a:solidFill>
                <a:latin typeface="Arial"/>
                <a:ea typeface="Arial"/>
                <a:cs typeface="Arial"/>
                <a:sym typeface="Arial"/>
              </a:rPr>
              <a:t>GHI NHỚ</a:t>
            </a:r>
            <a:endParaRPr b="1" i="0" sz="2800" u="none" cap="none" strike="noStrike">
              <a:solidFill>
                <a:srgbClr val="C00000"/>
              </a:solidFill>
              <a:latin typeface="Arial"/>
              <a:ea typeface="Arial"/>
              <a:cs typeface="Arial"/>
              <a:sym typeface="Arial"/>
            </a:endParaRPr>
          </a:p>
        </p:txBody>
      </p:sp>
      <p:sp>
        <p:nvSpPr>
          <p:cNvPr id="556" name="Google Shape;556;p14"/>
          <p:cNvSpPr txBox="1"/>
          <p:nvPr/>
        </p:nvSpPr>
        <p:spPr>
          <a:xfrm>
            <a:off x="1443041" y="1938567"/>
            <a:ext cx="6257918" cy="2215991"/>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300" u="none" cap="none" strike="noStrike">
                <a:solidFill>
                  <a:srgbClr val="000000"/>
                </a:solidFill>
                <a:latin typeface="Arial"/>
                <a:ea typeface="Arial"/>
                <a:cs typeface="Arial"/>
                <a:sym typeface="Arial"/>
              </a:rPr>
              <a:t>• Khi làm việc nhóm, cần thảo luận, phân công công việc dựa vào điểm mạnh của mỗi người.</a:t>
            </a:r>
            <a:endParaRPr/>
          </a:p>
          <a:p>
            <a:pPr indent="0" lvl="0" marL="0" marR="0" rtl="0" algn="just">
              <a:lnSpc>
                <a:spcPct val="150000"/>
              </a:lnSpc>
              <a:spcBef>
                <a:spcPts val="0"/>
              </a:spcBef>
              <a:spcAft>
                <a:spcPts val="0"/>
              </a:spcAft>
              <a:buNone/>
            </a:pPr>
            <a:r>
              <a:rPr b="0" i="0" lang="en-US" sz="2300" u="none" cap="none" strike="noStrike">
                <a:solidFill>
                  <a:srgbClr val="000000"/>
                </a:solidFill>
                <a:latin typeface="Arial"/>
                <a:ea typeface="Arial"/>
                <a:cs typeface="Arial"/>
                <a:sym typeface="Arial"/>
              </a:rPr>
              <a:t>• Khi được phân công, cần có ý thức, tinh thần trách nhiệm, hợp tác và giúp đỡ nhau.</a:t>
            </a:r>
            <a:endParaRPr/>
          </a:p>
        </p:txBody>
      </p:sp>
    </p:spTree>
  </p:cSld>
  <p:clrMapOvr>
    <a:masterClrMapping/>
  </p:clrMapOvr>
  <p:transition spd="med">
    <p:blinds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55"/>
                                        </p:tgtEl>
                                        <p:attrNameLst>
                                          <p:attrName>style.visibility</p:attrName>
                                        </p:attrNameLst>
                                      </p:cBhvr>
                                      <p:to>
                                        <p:strVal val="visible"/>
                                      </p:to>
                                    </p:set>
                                    <p:anim calcmode="lin" valueType="num">
                                      <p:cBhvr additive="base">
                                        <p:cTn dur="500"/>
                                        <p:tgtEl>
                                          <p:spTgt spid="555"/>
                                        </p:tgtEl>
                                        <p:attrNameLst>
                                          <p:attrName>ppt_w</p:attrName>
                                        </p:attrNameLst>
                                      </p:cBhvr>
                                      <p:tavLst>
                                        <p:tav fmla="" tm="0">
                                          <p:val>
                                            <p:strVal val="0"/>
                                          </p:val>
                                        </p:tav>
                                        <p:tav fmla="" tm="100000">
                                          <p:val>
                                            <p:strVal val="#ppt_w"/>
                                          </p:val>
                                        </p:tav>
                                      </p:tavLst>
                                    </p:anim>
                                    <p:anim calcmode="lin" valueType="num">
                                      <p:cBhvr additive="base">
                                        <p:cTn dur="500"/>
                                        <p:tgtEl>
                                          <p:spTgt spid="55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56"/>
                                        </p:tgtEl>
                                        <p:attrNameLst>
                                          <p:attrName>style.visibility</p:attrName>
                                        </p:attrNameLst>
                                      </p:cBhvr>
                                      <p:to>
                                        <p:strVal val="visible"/>
                                      </p:to>
                                    </p:set>
                                    <p:anim calcmode="lin" valueType="num">
                                      <p:cBhvr additive="base">
                                        <p:cTn dur="500"/>
                                        <p:tgtEl>
                                          <p:spTgt spid="556"/>
                                        </p:tgtEl>
                                        <p:attrNameLst>
                                          <p:attrName>ppt_w</p:attrName>
                                        </p:attrNameLst>
                                      </p:cBhvr>
                                      <p:tavLst>
                                        <p:tav fmla="" tm="0">
                                          <p:val>
                                            <p:strVal val="0"/>
                                          </p:val>
                                        </p:tav>
                                        <p:tav fmla="" tm="100000">
                                          <p:val>
                                            <p:strVal val="#ppt_w"/>
                                          </p:val>
                                        </p:tav>
                                      </p:tavLst>
                                    </p:anim>
                                    <p:anim calcmode="lin" valueType="num">
                                      <p:cBhvr additive="base">
                                        <p:cTn dur="500"/>
                                        <p:tgtEl>
                                          <p:spTgt spid="55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15"/>
          <p:cNvSpPr/>
          <p:nvPr/>
        </p:nvSpPr>
        <p:spPr>
          <a:xfrm>
            <a:off x="2823527" y="278638"/>
            <a:ext cx="3496945" cy="558733"/>
          </a:xfrm>
          <a:prstGeom prst="roundRect">
            <a:avLst>
              <a:gd fmla="val 16667" name="adj"/>
            </a:avLst>
          </a:prstGeom>
          <a:solidFill>
            <a:schemeClr val="accent2"/>
          </a:solidFill>
          <a:ln cap="flat" cmpd="sng" w="38100">
            <a:solidFill>
              <a:schemeClr val="accent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200" u="none" cap="none" strike="noStrike">
                <a:solidFill>
                  <a:srgbClr val="000000"/>
                </a:solidFill>
                <a:latin typeface="Arial"/>
                <a:ea typeface="Arial"/>
                <a:cs typeface="Arial"/>
                <a:sym typeface="Arial"/>
              </a:rPr>
              <a:t>CÂU HỎI – SGK TR. 16</a:t>
            </a:r>
            <a:endParaRPr b="1" i="0" sz="2200" u="none" cap="none" strike="noStrike">
              <a:solidFill>
                <a:srgbClr val="000000"/>
              </a:solidFill>
              <a:latin typeface="Arial"/>
              <a:ea typeface="Arial"/>
              <a:cs typeface="Arial"/>
              <a:sym typeface="Arial"/>
            </a:endParaRPr>
          </a:p>
        </p:txBody>
      </p:sp>
      <p:sp>
        <p:nvSpPr>
          <p:cNvPr id="562" name="Google Shape;562;p15"/>
          <p:cNvSpPr txBox="1"/>
          <p:nvPr/>
        </p:nvSpPr>
        <p:spPr>
          <a:xfrm>
            <a:off x="0" y="941883"/>
            <a:ext cx="9144000" cy="49699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2000" u="none" cap="none" strike="noStrike">
                <a:solidFill>
                  <a:srgbClr val="C00000"/>
                </a:solidFill>
                <a:latin typeface="Arial"/>
                <a:ea typeface="Arial"/>
                <a:cs typeface="Arial"/>
                <a:sym typeface="Arial"/>
              </a:rPr>
              <a:t>Chọn phát biểu đúng:</a:t>
            </a:r>
            <a:endParaRPr b="1" i="0" sz="2000" u="none" cap="none" strike="noStrike">
              <a:solidFill>
                <a:srgbClr val="C00000"/>
              </a:solidFill>
              <a:latin typeface="Arial"/>
              <a:ea typeface="Arial"/>
              <a:cs typeface="Arial"/>
              <a:sym typeface="Arial"/>
            </a:endParaRPr>
          </a:p>
        </p:txBody>
      </p:sp>
      <p:grpSp>
        <p:nvGrpSpPr>
          <p:cNvPr id="563" name="Google Shape;563;p15"/>
          <p:cNvGrpSpPr/>
          <p:nvPr/>
        </p:nvGrpSpPr>
        <p:grpSpPr>
          <a:xfrm>
            <a:off x="890220" y="1604860"/>
            <a:ext cx="7363554" cy="766337"/>
            <a:chOff x="487684" y="1410963"/>
            <a:chExt cx="7363554" cy="766337"/>
          </a:xfrm>
        </p:grpSpPr>
        <p:sp>
          <p:nvSpPr>
            <p:cNvPr id="564" name="Google Shape;564;p15"/>
            <p:cNvSpPr/>
            <p:nvPr/>
          </p:nvSpPr>
          <p:spPr>
            <a:xfrm>
              <a:off x="773657" y="1410963"/>
              <a:ext cx="7077581" cy="766337"/>
            </a:xfrm>
            <a:prstGeom prst="round2DiagRect">
              <a:avLst>
                <a:gd fmla="val 16667" name="adj1"/>
                <a:gd fmla="val 0" name="adj2"/>
              </a:avLst>
            </a:prstGeom>
            <a:solidFill>
              <a:schemeClr val="accent5"/>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     Khi làm việc nhóm, cần có tinh thần trách nhiệm.</a:t>
              </a:r>
              <a:endParaRPr b="0" i="0" sz="2000" u="none" cap="none" strike="noStrike">
                <a:solidFill>
                  <a:srgbClr val="000000"/>
                </a:solidFill>
                <a:latin typeface="Arial"/>
                <a:ea typeface="Arial"/>
                <a:cs typeface="Arial"/>
                <a:sym typeface="Arial"/>
              </a:endParaRPr>
            </a:p>
          </p:txBody>
        </p:sp>
        <p:sp>
          <p:nvSpPr>
            <p:cNvPr id="565" name="Google Shape;565;p15"/>
            <p:cNvSpPr/>
            <p:nvPr/>
          </p:nvSpPr>
          <p:spPr>
            <a:xfrm>
              <a:off x="487684" y="1410963"/>
              <a:ext cx="638621" cy="766337"/>
            </a:xfrm>
            <a:prstGeom prst="diamond">
              <a:avLst/>
            </a:prstGeom>
            <a:solidFill>
              <a:srgbClr val="E4F3F7"/>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A</a:t>
              </a:r>
              <a:endParaRPr b="0" i="0" sz="2000" u="none" cap="none" strike="noStrike">
                <a:solidFill>
                  <a:srgbClr val="000000"/>
                </a:solidFill>
                <a:latin typeface="Arial"/>
                <a:ea typeface="Arial"/>
                <a:cs typeface="Arial"/>
                <a:sym typeface="Arial"/>
              </a:endParaRPr>
            </a:p>
          </p:txBody>
        </p:sp>
      </p:grpSp>
      <p:sp>
        <p:nvSpPr>
          <p:cNvPr id="566" name="Google Shape;566;p15"/>
          <p:cNvSpPr/>
          <p:nvPr/>
        </p:nvSpPr>
        <p:spPr>
          <a:xfrm>
            <a:off x="7810678" y="1696239"/>
            <a:ext cx="623072" cy="583577"/>
          </a:xfrm>
          <a:custGeom>
            <a:rect b="b" l="l" r="r" t="t"/>
            <a:pathLst>
              <a:path extrusionOk="0" h="10440" w="14151">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67" name="Google Shape;567;p15"/>
          <p:cNvGrpSpPr/>
          <p:nvPr/>
        </p:nvGrpSpPr>
        <p:grpSpPr>
          <a:xfrm>
            <a:off x="890220" y="2580220"/>
            <a:ext cx="7363554" cy="766337"/>
            <a:chOff x="487684" y="1410963"/>
            <a:chExt cx="7363554" cy="766337"/>
          </a:xfrm>
        </p:grpSpPr>
        <p:sp>
          <p:nvSpPr>
            <p:cNvPr id="568" name="Google Shape;568;p15"/>
            <p:cNvSpPr/>
            <p:nvPr/>
          </p:nvSpPr>
          <p:spPr>
            <a:xfrm>
              <a:off x="773657" y="1410963"/>
              <a:ext cx="7077581" cy="766337"/>
            </a:xfrm>
            <a:prstGeom prst="round2DiagRect">
              <a:avLst>
                <a:gd fmla="val 16667" name="adj1"/>
                <a:gd fmla="val 0" name="adj2"/>
              </a:avLst>
            </a:prstGeom>
            <a:solidFill>
              <a:schemeClr val="accent5"/>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     Hợp tác để giải quyết vấn đề sẽ hiệu quả hơn.</a:t>
              </a:r>
              <a:endParaRPr b="0" i="0" sz="2000" u="none" cap="none" strike="noStrike">
                <a:solidFill>
                  <a:srgbClr val="000000"/>
                </a:solidFill>
                <a:latin typeface="Arial"/>
                <a:ea typeface="Arial"/>
                <a:cs typeface="Arial"/>
                <a:sym typeface="Arial"/>
              </a:endParaRPr>
            </a:p>
          </p:txBody>
        </p:sp>
        <p:sp>
          <p:nvSpPr>
            <p:cNvPr id="569" name="Google Shape;569;p15"/>
            <p:cNvSpPr/>
            <p:nvPr/>
          </p:nvSpPr>
          <p:spPr>
            <a:xfrm>
              <a:off x="487684" y="1410963"/>
              <a:ext cx="638621" cy="766337"/>
            </a:xfrm>
            <a:prstGeom prst="diamond">
              <a:avLst/>
            </a:prstGeom>
            <a:solidFill>
              <a:srgbClr val="E4F3F7"/>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B</a:t>
              </a:r>
              <a:endParaRPr b="0" i="0" sz="2000" u="none" cap="none" strike="noStrike">
                <a:solidFill>
                  <a:srgbClr val="000000"/>
                </a:solidFill>
                <a:latin typeface="Arial"/>
                <a:ea typeface="Arial"/>
                <a:cs typeface="Arial"/>
                <a:sym typeface="Arial"/>
              </a:endParaRPr>
            </a:p>
          </p:txBody>
        </p:sp>
      </p:grpSp>
      <p:grpSp>
        <p:nvGrpSpPr>
          <p:cNvPr id="570" name="Google Shape;570;p15"/>
          <p:cNvGrpSpPr/>
          <p:nvPr/>
        </p:nvGrpSpPr>
        <p:grpSpPr>
          <a:xfrm>
            <a:off x="890220" y="3555580"/>
            <a:ext cx="7363554" cy="766337"/>
            <a:chOff x="487684" y="1410963"/>
            <a:chExt cx="7363554" cy="766337"/>
          </a:xfrm>
        </p:grpSpPr>
        <p:sp>
          <p:nvSpPr>
            <p:cNvPr id="571" name="Google Shape;571;p15"/>
            <p:cNvSpPr/>
            <p:nvPr/>
          </p:nvSpPr>
          <p:spPr>
            <a:xfrm>
              <a:off x="773657" y="1410963"/>
              <a:ext cx="7077581" cy="766337"/>
            </a:xfrm>
            <a:prstGeom prst="round2DiagRect">
              <a:avLst>
                <a:gd fmla="val 16667" name="adj1"/>
                <a:gd fmla="val 0" name="adj2"/>
              </a:avLst>
            </a:prstGeom>
            <a:solidFill>
              <a:schemeClr val="accent5"/>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     Khi làm việc nhóm, bạn nào giỏi thì nên làm hộ cả nhóm.</a:t>
              </a:r>
              <a:endParaRPr b="0" i="0" sz="2000" u="none" cap="none" strike="noStrike">
                <a:solidFill>
                  <a:srgbClr val="000000"/>
                </a:solidFill>
                <a:latin typeface="Arial"/>
                <a:ea typeface="Arial"/>
                <a:cs typeface="Arial"/>
                <a:sym typeface="Arial"/>
              </a:endParaRPr>
            </a:p>
          </p:txBody>
        </p:sp>
        <p:sp>
          <p:nvSpPr>
            <p:cNvPr id="572" name="Google Shape;572;p15"/>
            <p:cNvSpPr/>
            <p:nvPr/>
          </p:nvSpPr>
          <p:spPr>
            <a:xfrm>
              <a:off x="487684" y="1410963"/>
              <a:ext cx="638621" cy="766337"/>
            </a:xfrm>
            <a:prstGeom prst="diamond">
              <a:avLst/>
            </a:prstGeom>
            <a:solidFill>
              <a:srgbClr val="E4F3F7"/>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C</a:t>
              </a:r>
              <a:endParaRPr b="0" i="0" sz="2000" u="none" cap="none" strike="noStrike">
                <a:solidFill>
                  <a:srgbClr val="000000"/>
                </a:solidFill>
                <a:latin typeface="Arial"/>
                <a:ea typeface="Arial"/>
                <a:cs typeface="Arial"/>
                <a:sym typeface="Arial"/>
              </a:endParaRPr>
            </a:p>
          </p:txBody>
        </p:sp>
      </p:grpSp>
      <p:sp>
        <p:nvSpPr>
          <p:cNvPr id="573" name="Google Shape;573;p15"/>
          <p:cNvSpPr/>
          <p:nvPr/>
        </p:nvSpPr>
        <p:spPr>
          <a:xfrm>
            <a:off x="7810678" y="2626729"/>
            <a:ext cx="623072" cy="583577"/>
          </a:xfrm>
          <a:custGeom>
            <a:rect b="b" l="l" r="r" t="t"/>
            <a:pathLst>
              <a:path extrusionOk="0" h="10440" w="14151">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62"/>
                                        </p:tgtEl>
                                        <p:attrNameLst>
                                          <p:attrName>style.visibility</p:attrName>
                                        </p:attrNameLst>
                                      </p:cBhvr>
                                      <p:to>
                                        <p:strVal val="visible"/>
                                      </p:to>
                                    </p:set>
                                    <p:anim calcmode="lin" valueType="num">
                                      <p:cBhvr additive="base">
                                        <p:cTn dur="500"/>
                                        <p:tgtEl>
                                          <p:spTgt spid="56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gtEl>
                                        <p:attrNameLst>
                                          <p:attrName>style.visibility</p:attrName>
                                        </p:attrNameLst>
                                      </p:cBhvr>
                                      <p:to>
                                        <p:strVal val="visible"/>
                                      </p:to>
                                    </p:set>
                                    <p:animEffect filter="fade" transition="in">
                                      <p:cBhvr>
                                        <p:cTn dur="500"/>
                                        <p:tgtEl>
                                          <p:spTgt spid="5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500"/>
                                        <p:tgtEl>
                                          <p:spTgt spid="5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500"/>
                                        <p:tgtEl>
                                          <p:spTgt spid="5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66"/>
                                        </p:tgtEl>
                                        <p:attrNameLst>
                                          <p:attrName>style.visibility</p:attrName>
                                        </p:attrNameLst>
                                      </p:cBhvr>
                                      <p:to>
                                        <p:strVal val="visible"/>
                                      </p:to>
                                    </p:set>
                                    <p:anim calcmode="lin" valueType="num">
                                      <p:cBhvr additive="base">
                                        <p:cTn dur="500"/>
                                        <p:tgtEl>
                                          <p:spTgt spid="566"/>
                                        </p:tgtEl>
                                        <p:attrNameLst>
                                          <p:attrName>ppt_w</p:attrName>
                                        </p:attrNameLst>
                                      </p:cBhvr>
                                      <p:tavLst>
                                        <p:tav fmla="" tm="0">
                                          <p:val>
                                            <p:strVal val="0"/>
                                          </p:val>
                                        </p:tav>
                                        <p:tav fmla="" tm="100000">
                                          <p:val>
                                            <p:strVal val="#ppt_w"/>
                                          </p:val>
                                        </p:tav>
                                      </p:tavLst>
                                    </p:anim>
                                    <p:anim calcmode="lin" valueType="num">
                                      <p:cBhvr additive="base">
                                        <p:cTn dur="500"/>
                                        <p:tgtEl>
                                          <p:spTgt spid="56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73"/>
                                        </p:tgtEl>
                                        <p:attrNameLst>
                                          <p:attrName>style.visibility</p:attrName>
                                        </p:attrNameLst>
                                      </p:cBhvr>
                                      <p:to>
                                        <p:strVal val="visible"/>
                                      </p:to>
                                    </p:set>
                                    <p:anim calcmode="lin" valueType="num">
                                      <p:cBhvr additive="base">
                                        <p:cTn dur="500"/>
                                        <p:tgtEl>
                                          <p:spTgt spid="573"/>
                                        </p:tgtEl>
                                        <p:attrNameLst>
                                          <p:attrName>ppt_w</p:attrName>
                                        </p:attrNameLst>
                                      </p:cBhvr>
                                      <p:tavLst>
                                        <p:tav fmla="" tm="0">
                                          <p:val>
                                            <p:strVal val="0"/>
                                          </p:val>
                                        </p:tav>
                                        <p:tav fmla="" tm="100000">
                                          <p:val>
                                            <p:strVal val="#ppt_w"/>
                                          </p:val>
                                        </p:tav>
                                      </p:tavLst>
                                    </p:anim>
                                    <p:anim calcmode="lin" valueType="num">
                                      <p:cBhvr additive="base">
                                        <p:cTn dur="500"/>
                                        <p:tgtEl>
                                          <p:spTgt spid="57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grpSp>
        <p:nvGrpSpPr>
          <p:cNvPr id="578" name="Google Shape;578;p16"/>
          <p:cNvGrpSpPr/>
          <p:nvPr/>
        </p:nvGrpSpPr>
        <p:grpSpPr>
          <a:xfrm>
            <a:off x="2018738" y="1298082"/>
            <a:ext cx="6268012" cy="2745371"/>
            <a:chOff x="1944678" y="839576"/>
            <a:chExt cx="6486225" cy="3464478"/>
          </a:xfrm>
        </p:grpSpPr>
        <p:grpSp>
          <p:nvGrpSpPr>
            <p:cNvPr id="579" name="Google Shape;579;p16"/>
            <p:cNvGrpSpPr/>
            <p:nvPr/>
          </p:nvGrpSpPr>
          <p:grpSpPr>
            <a:xfrm>
              <a:off x="1944678" y="839576"/>
              <a:ext cx="6486225" cy="3464478"/>
              <a:chOff x="716650" y="637800"/>
              <a:chExt cx="7714350" cy="3867900"/>
            </a:xfrm>
          </p:grpSpPr>
          <p:sp>
            <p:nvSpPr>
              <p:cNvPr id="580" name="Google Shape;580;p16"/>
              <p:cNvSpPr/>
              <p:nvPr/>
            </p:nvSpPr>
            <p:spPr>
              <a:xfrm>
                <a:off x="716650" y="963600"/>
                <a:ext cx="7713900" cy="3542100"/>
              </a:xfrm>
              <a:prstGeom prst="rect">
                <a:avLst/>
              </a:prstGeom>
              <a:solidFill>
                <a:schemeClr val="accent5"/>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16"/>
              <p:cNvSpPr/>
              <p:nvPr/>
            </p:nvSpPr>
            <p:spPr>
              <a:xfrm>
                <a:off x="717100" y="637800"/>
                <a:ext cx="7713900" cy="330300"/>
              </a:xfrm>
              <a:prstGeom prst="round2SameRect">
                <a:avLst>
                  <a:gd fmla="val 0" name="adj1"/>
                  <a:gd fmla="val 0" name="adj2"/>
                </a:avLst>
              </a:prstGeom>
              <a:solidFill>
                <a:schemeClr val="dk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82" name="Google Shape;582;p16"/>
            <p:cNvGrpSpPr/>
            <p:nvPr/>
          </p:nvGrpSpPr>
          <p:grpSpPr>
            <a:xfrm>
              <a:off x="7636525" y="920633"/>
              <a:ext cx="699000" cy="138300"/>
              <a:chOff x="7189925" y="928775"/>
              <a:chExt cx="699000" cy="138300"/>
            </a:xfrm>
          </p:grpSpPr>
          <p:sp>
            <p:nvSpPr>
              <p:cNvPr id="583" name="Google Shape;583;p16"/>
              <p:cNvSpPr/>
              <p:nvPr/>
            </p:nvSpPr>
            <p:spPr>
              <a:xfrm>
                <a:off x="7189925" y="928775"/>
                <a:ext cx="138300" cy="138300"/>
              </a:xfrm>
              <a:prstGeom prst="ellipse">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16"/>
              <p:cNvSpPr/>
              <p:nvPr/>
            </p:nvSpPr>
            <p:spPr>
              <a:xfrm>
                <a:off x="7470275" y="928775"/>
                <a:ext cx="138300" cy="138300"/>
              </a:xfrm>
              <a:prstGeom prst="ellipse">
                <a:avLst/>
              </a:prstGeom>
              <a:solidFill>
                <a:schemeClr val="accent1"/>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16"/>
              <p:cNvSpPr/>
              <p:nvPr/>
            </p:nvSpPr>
            <p:spPr>
              <a:xfrm>
                <a:off x="7750625" y="928775"/>
                <a:ext cx="138300" cy="138300"/>
              </a:xfrm>
              <a:prstGeom prst="ellipse">
                <a:avLst/>
              </a:prstGeom>
              <a:solidFill>
                <a:schemeClr val="accent3"/>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86" name="Google Shape;586;p16"/>
          <p:cNvGrpSpPr/>
          <p:nvPr/>
        </p:nvGrpSpPr>
        <p:grpSpPr>
          <a:xfrm>
            <a:off x="836210" y="323674"/>
            <a:ext cx="1417663" cy="1407212"/>
            <a:chOff x="716597" y="637800"/>
            <a:chExt cx="7714403" cy="1734906"/>
          </a:xfrm>
        </p:grpSpPr>
        <p:sp>
          <p:nvSpPr>
            <p:cNvPr id="587" name="Google Shape;587;p16"/>
            <p:cNvSpPr/>
            <p:nvPr/>
          </p:nvSpPr>
          <p:spPr>
            <a:xfrm>
              <a:off x="716597" y="963606"/>
              <a:ext cx="7713900" cy="1409100"/>
            </a:xfrm>
            <a:prstGeom prst="rect">
              <a:avLst/>
            </a:prstGeom>
            <a:solidFill>
              <a:schemeClr val="accent4"/>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16"/>
            <p:cNvSpPr/>
            <p:nvPr/>
          </p:nvSpPr>
          <p:spPr>
            <a:xfrm>
              <a:off x="717100" y="637800"/>
              <a:ext cx="7713900" cy="330300"/>
            </a:xfrm>
            <a:prstGeom prst="round2SameRect">
              <a:avLst>
                <a:gd fmla="val 0" name="adj1"/>
                <a:gd fmla="val 0" name="adj2"/>
              </a:avLst>
            </a:prstGeom>
            <a:solidFill>
              <a:schemeClr val="dk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89" name="Google Shape;589;p16"/>
          <p:cNvSpPr txBox="1"/>
          <p:nvPr>
            <p:ph type="ctrTitle"/>
          </p:nvPr>
        </p:nvSpPr>
        <p:spPr>
          <a:xfrm>
            <a:off x="2041600" y="1834605"/>
            <a:ext cx="6244967" cy="1635932"/>
          </a:xfrm>
          <a:prstGeom prst="rect">
            <a:avLst/>
          </a:prstGeom>
          <a:noFill/>
          <a:ln>
            <a:noFill/>
          </a:ln>
        </p:spPr>
        <p:txBody>
          <a:bodyPr anchorCtr="0" anchor="b" bIns="91425" lIns="91425" spcFirstLastPara="1" rIns="91425" wrap="square" tIns="91425">
            <a:noAutofit/>
          </a:bodyPr>
          <a:lstStyle/>
          <a:p>
            <a:pPr indent="0" lvl="0" marL="0" rtl="0" algn="ctr">
              <a:lnSpc>
                <a:spcPct val="150000"/>
              </a:lnSpc>
              <a:spcBef>
                <a:spcPts val="0"/>
              </a:spcBef>
              <a:spcAft>
                <a:spcPts val="0"/>
              </a:spcAft>
              <a:buSzPts val="5200"/>
              <a:buNone/>
            </a:pPr>
            <a:r>
              <a:rPr b="1" lang="en-US" sz="3000">
                <a:solidFill>
                  <a:srgbClr val="C00000"/>
                </a:solidFill>
                <a:latin typeface="Arial"/>
                <a:ea typeface="Arial"/>
                <a:cs typeface="Arial"/>
                <a:sym typeface="Arial"/>
              </a:rPr>
              <a:t>THỰC HÀNH TÌM KIẾM VÀ </a:t>
            </a:r>
            <a:br>
              <a:rPr b="1" lang="en-US" sz="3000">
                <a:solidFill>
                  <a:srgbClr val="C00000"/>
                </a:solidFill>
                <a:latin typeface="Arial"/>
                <a:ea typeface="Arial"/>
                <a:cs typeface="Arial"/>
                <a:sym typeface="Arial"/>
              </a:rPr>
            </a:br>
            <a:r>
              <a:rPr b="1" lang="en-US" sz="3000">
                <a:solidFill>
                  <a:srgbClr val="C00000"/>
                </a:solidFill>
                <a:latin typeface="Arial"/>
                <a:ea typeface="Arial"/>
                <a:cs typeface="Arial"/>
                <a:sym typeface="Arial"/>
              </a:rPr>
              <a:t>LỰA CHỌN THÔNG TIN</a:t>
            </a:r>
            <a:endParaRPr b="1" sz="3000">
              <a:solidFill>
                <a:srgbClr val="C00000"/>
              </a:solidFill>
              <a:latin typeface="Arial"/>
              <a:ea typeface="Arial"/>
              <a:cs typeface="Arial"/>
              <a:sym typeface="Arial"/>
            </a:endParaRPr>
          </a:p>
        </p:txBody>
      </p:sp>
      <p:sp>
        <p:nvSpPr>
          <p:cNvPr id="590" name="Google Shape;590;p16"/>
          <p:cNvSpPr txBox="1"/>
          <p:nvPr>
            <p:ph idx="2" type="title"/>
          </p:nvPr>
        </p:nvSpPr>
        <p:spPr>
          <a:xfrm>
            <a:off x="1058917" y="630778"/>
            <a:ext cx="982500" cy="923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1000"/>
              </a:spcBef>
              <a:spcAft>
                <a:spcPts val="0"/>
              </a:spcAft>
              <a:buSzPts val="2400"/>
              <a:buNone/>
            </a:pPr>
            <a:r>
              <a:rPr b="1" lang="en-US">
                <a:latin typeface="Arial"/>
                <a:ea typeface="Arial"/>
                <a:cs typeface="Arial"/>
                <a:sym typeface="Arial"/>
              </a:rPr>
              <a:t>03</a:t>
            </a:r>
            <a:endParaRPr b="1">
              <a:latin typeface="Arial"/>
              <a:ea typeface="Arial"/>
              <a:cs typeface="Arial"/>
              <a:sym typeface="Arial"/>
            </a:endParaRPr>
          </a:p>
        </p:txBody>
      </p:sp>
      <p:grpSp>
        <p:nvGrpSpPr>
          <p:cNvPr id="591" name="Google Shape;591;p16"/>
          <p:cNvGrpSpPr/>
          <p:nvPr/>
        </p:nvGrpSpPr>
        <p:grpSpPr>
          <a:xfrm>
            <a:off x="1471289" y="395571"/>
            <a:ext cx="699000" cy="138300"/>
            <a:chOff x="7189925" y="928775"/>
            <a:chExt cx="699000" cy="138300"/>
          </a:xfrm>
        </p:grpSpPr>
        <p:sp>
          <p:nvSpPr>
            <p:cNvPr id="592" name="Google Shape;592;p16"/>
            <p:cNvSpPr/>
            <p:nvPr/>
          </p:nvSpPr>
          <p:spPr>
            <a:xfrm>
              <a:off x="7189925" y="928775"/>
              <a:ext cx="138300" cy="138300"/>
            </a:xfrm>
            <a:prstGeom prst="ellipse">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16"/>
            <p:cNvSpPr/>
            <p:nvPr/>
          </p:nvSpPr>
          <p:spPr>
            <a:xfrm>
              <a:off x="7470275" y="928775"/>
              <a:ext cx="138300" cy="138300"/>
            </a:xfrm>
            <a:prstGeom prst="ellipse">
              <a:avLst/>
            </a:prstGeom>
            <a:solidFill>
              <a:schemeClr val="accent1"/>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16"/>
            <p:cNvSpPr/>
            <p:nvPr/>
          </p:nvSpPr>
          <p:spPr>
            <a:xfrm>
              <a:off x="7750625" y="928775"/>
              <a:ext cx="138300" cy="138300"/>
            </a:xfrm>
            <a:prstGeom prst="ellipse">
              <a:avLst/>
            </a:prstGeom>
            <a:solidFill>
              <a:schemeClr val="accent3"/>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5" name="Google Shape;595;p16"/>
          <p:cNvGrpSpPr/>
          <p:nvPr/>
        </p:nvGrpSpPr>
        <p:grpSpPr>
          <a:xfrm flipH="1" rot="-2700000">
            <a:off x="1834827" y="3167379"/>
            <a:ext cx="1020232" cy="1515270"/>
            <a:chOff x="1801400" y="1717721"/>
            <a:chExt cx="613189" cy="910721"/>
          </a:xfrm>
        </p:grpSpPr>
        <p:sp>
          <p:nvSpPr>
            <p:cNvPr id="596" name="Google Shape;596;p16"/>
            <p:cNvSpPr/>
            <p:nvPr/>
          </p:nvSpPr>
          <p:spPr>
            <a:xfrm>
              <a:off x="2059548" y="1717721"/>
              <a:ext cx="355041" cy="909778"/>
            </a:xfrm>
            <a:custGeom>
              <a:rect b="b" l="l" r="r" t="t"/>
              <a:pathLst>
                <a:path extrusionOk="0" h="15836" w="618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lt1"/>
            </a:solid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16"/>
            <p:cNvSpPr/>
            <p:nvPr/>
          </p:nvSpPr>
          <p:spPr>
            <a:xfrm>
              <a:off x="1801400" y="1718664"/>
              <a:ext cx="560252" cy="909778"/>
            </a:xfrm>
            <a:custGeom>
              <a:rect b="b" l="l" r="r" t="t"/>
              <a:pathLst>
                <a:path extrusionOk="0" h="15836" w="9752">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accent4"/>
            </a:solid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16"/>
            <p:cNvSpPr/>
            <p:nvPr/>
          </p:nvSpPr>
          <p:spPr>
            <a:xfrm>
              <a:off x="2058606" y="1718664"/>
              <a:ext cx="37687" cy="253814"/>
            </a:xfrm>
            <a:custGeom>
              <a:rect b="b" l="l" r="r" t="t"/>
              <a:pathLst>
                <a:path extrusionOk="0" h="4418" w="656">
                  <a:moveTo>
                    <a:pt x="655" y="0"/>
                  </a:moveTo>
                  <a:lnTo>
                    <a:pt x="655" y="0"/>
                  </a:lnTo>
                  <a:cubicBezTo>
                    <a:pt x="655" y="1"/>
                    <a:pt x="0" y="1894"/>
                    <a:pt x="60" y="4418"/>
                  </a:cubicBezTo>
                  <a:lnTo>
                    <a:pt x="655" y="0"/>
                  </a:lnTo>
                  <a:close/>
                </a:path>
              </a:pathLst>
            </a:custGeom>
            <a:solidFill>
              <a:srgbClr val="BDFFF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16"/>
            <p:cNvSpPr/>
            <p:nvPr/>
          </p:nvSpPr>
          <p:spPr>
            <a:xfrm>
              <a:off x="2058606" y="1718664"/>
              <a:ext cx="37687" cy="253814"/>
            </a:xfrm>
            <a:custGeom>
              <a:rect b="b" l="l" r="r" t="t"/>
              <a:pathLst>
                <a:path extrusionOk="0" fill="none" h="4418" w="656">
                  <a:moveTo>
                    <a:pt x="655" y="0"/>
                  </a:moveTo>
                  <a:cubicBezTo>
                    <a:pt x="655" y="0"/>
                    <a:pt x="0" y="1893"/>
                    <a:pt x="60" y="4418"/>
                  </a:cubicBez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0" name="Google Shape;600;p16"/>
          <p:cNvGrpSpPr/>
          <p:nvPr/>
        </p:nvGrpSpPr>
        <p:grpSpPr>
          <a:xfrm flipH="1">
            <a:off x="6953797" y="3336203"/>
            <a:ext cx="1206193" cy="1177624"/>
            <a:chOff x="2180273" y="-464800"/>
            <a:chExt cx="1256975" cy="1227203"/>
          </a:xfrm>
        </p:grpSpPr>
        <p:sp>
          <p:nvSpPr>
            <p:cNvPr id="601" name="Google Shape;601;p16"/>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16"/>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03" name="Google Shape;603;p16"/>
          <p:cNvSpPr/>
          <p:nvPr/>
        </p:nvSpPr>
        <p:spPr>
          <a:xfrm>
            <a:off x="1448508" y="2137139"/>
            <a:ext cx="350229" cy="391938"/>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04" name="Google Shape;604;p16"/>
          <p:cNvGrpSpPr/>
          <p:nvPr/>
        </p:nvGrpSpPr>
        <p:grpSpPr>
          <a:xfrm>
            <a:off x="6502158" y="929639"/>
            <a:ext cx="903278" cy="881883"/>
            <a:chOff x="2180273" y="-464800"/>
            <a:chExt cx="1256975" cy="1227203"/>
          </a:xfrm>
        </p:grpSpPr>
        <p:sp>
          <p:nvSpPr>
            <p:cNvPr id="605" name="Google Shape;605;p16"/>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16"/>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transition spd="med">
    <p:comb/>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grpSp>
        <p:nvGrpSpPr>
          <p:cNvPr id="611" name="Google Shape;611;p17"/>
          <p:cNvGrpSpPr/>
          <p:nvPr/>
        </p:nvGrpSpPr>
        <p:grpSpPr>
          <a:xfrm>
            <a:off x="388963" y="310008"/>
            <a:ext cx="7650137" cy="2015411"/>
            <a:chOff x="7315200" y="2171700"/>
            <a:chExt cx="10782300" cy="3639918"/>
          </a:xfrm>
        </p:grpSpPr>
        <p:sp>
          <p:nvSpPr>
            <p:cNvPr id="612" name="Google Shape;612;p17"/>
            <p:cNvSpPr/>
            <p:nvPr/>
          </p:nvSpPr>
          <p:spPr>
            <a:xfrm>
              <a:off x="7315200" y="2171700"/>
              <a:ext cx="10629901" cy="2806713"/>
            </a:xfrm>
            <a:prstGeom prst="rect">
              <a:avLst/>
            </a:prstGeom>
            <a:noFill/>
            <a:ln cap="flat" cmpd="sng" w="25400">
              <a:solidFill>
                <a:srgbClr val="ED830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13" name="Google Shape;613;p17"/>
            <p:cNvSpPr/>
            <p:nvPr/>
          </p:nvSpPr>
          <p:spPr>
            <a:xfrm>
              <a:off x="7467599" y="2324099"/>
              <a:ext cx="10629901" cy="2806713"/>
            </a:xfrm>
            <a:prstGeom prst="rect">
              <a:avLst/>
            </a:prstGeom>
            <a:solidFill>
              <a:srgbClr val="FBF2E1"/>
            </a:solidFill>
            <a:ln cap="flat" cmpd="sng" w="25400">
              <a:solidFill>
                <a:srgbClr val="ED830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14" name="Google Shape;614;p17"/>
            <p:cNvSpPr txBox="1"/>
            <p:nvPr/>
          </p:nvSpPr>
          <p:spPr>
            <a:xfrm>
              <a:off x="7696199" y="2412664"/>
              <a:ext cx="10248900" cy="339895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2000" u="none" cap="none" strike="noStrike">
                  <a:solidFill>
                    <a:srgbClr val="C00000"/>
                  </a:solidFill>
                  <a:latin typeface="Arial"/>
                  <a:ea typeface="Arial"/>
                  <a:cs typeface="Arial"/>
                  <a:sym typeface="Arial"/>
                </a:rPr>
                <a:t>Nhiệm vụ 1: </a:t>
              </a:r>
              <a:r>
                <a:rPr b="0" i="0" lang="en-US" sz="2000" u="none" cap="none" strike="noStrike">
                  <a:solidFill>
                    <a:srgbClr val="000000"/>
                  </a:solidFill>
                  <a:latin typeface="Arial"/>
                  <a:ea typeface="Arial"/>
                  <a:cs typeface="Arial"/>
                  <a:sym typeface="Arial"/>
                </a:rPr>
                <a:t>Gia đình em có kế hoạch đi du lịch ở Sa Pa vào dịp tết Dương lịch. Em hãy tìm kiếm thông tin về các điểm tham quan ở Sa Pa.</a:t>
              </a:r>
              <a:endParaRPr b="0" i="0" sz="2000" u="none" cap="none" strike="noStrike">
                <a:solidFill>
                  <a:srgbClr val="000000"/>
                </a:solidFill>
                <a:latin typeface="Arial"/>
                <a:ea typeface="Arial"/>
                <a:cs typeface="Arial"/>
                <a:sym typeface="Arial"/>
              </a:endParaRPr>
            </a:p>
          </p:txBody>
        </p:sp>
      </p:grpSp>
      <p:grpSp>
        <p:nvGrpSpPr>
          <p:cNvPr id="615" name="Google Shape;615;p17"/>
          <p:cNvGrpSpPr/>
          <p:nvPr/>
        </p:nvGrpSpPr>
        <p:grpSpPr>
          <a:xfrm>
            <a:off x="789986" y="2075247"/>
            <a:ext cx="4607019" cy="1473110"/>
            <a:chOff x="4157514" y="3543259"/>
            <a:chExt cx="4607019" cy="1473110"/>
          </a:xfrm>
        </p:grpSpPr>
        <p:sp>
          <p:nvSpPr>
            <p:cNvPr id="616" name="Google Shape;616;p17"/>
            <p:cNvSpPr/>
            <p:nvPr/>
          </p:nvSpPr>
          <p:spPr>
            <a:xfrm>
              <a:off x="4157514" y="3744509"/>
              <a:ext cx="4160248" cy="1070610"/>
            </a:xfrm>
            <a:prstGeom prst="roundRect">
              <a:avLst>
                <a:gd fmla="val 12433" name="adj"/>
              </a:avLst>
            </a:prstGeom>
            <a:solidFill>
              <a:schemeClr val="accent5"/>
            </a:solidFill>
            <a:ln cap="flat" cmpd="sng" w="28575">
              <a:solidFill>
                <a:srgbClr val="C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Em có thể tìm kiếm và thu thập</a:t>
              </a:r>
              <a:endParaRPr b="0" i="0" sz="20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thông tin từ những nguồn nào?</a:t>
              </a:r>
              <a:endParaRPr b="0" i="0" sz="2000" u="none" cap="none" strike="noStrike">
                <a:solidFill>
                  <a:srgbClr val="000000"/>
                </a:solidFill>
                <a:latin typeface="Arial"/>
                <a:ea typeface="Arial"/>
                <a:cs typeface="Arial"/>
                <a:sym typeface="Arial"/>
              </a:endParaRPr>
            </a:p>
          </p:txBody>
        </p:sp>
        <p:pic>
          <p:nvPicPr>
            <p:cNvPr id="617" name="Google Shape;617;p17"/>
            <p:cNvPicPr preferRelativeResize="0"/>
            <p:nvPr/>
          </p:nvPicPr>
          <p:blipFill rotWithShape="1">
            <a:blip r:embed="rId3">
              <a:alphaModFix/>
            </a:blip>
            <a:srcRect b="0" l="0" r="0" t="0"/>
            <a:stretch/>
          </p:blipFill>
          <p:spPr>
            <a:xfrm rot="772182">
              <a:off x="7827808" y="3615532"/>
              <a:ext cx="798800" cy="1328564"/>
            </a:xfrm>
            <a:prstGeom prst="rect">
              <a:avLst/>
            </a:prstGeom>
            <a:noFill/>
            <a:ln>
              <a:noFill/>
            </a:ln>
          </p:spPr>
        </p:pic>
      </p:grpSp>
      <p:grpSp>
        <p:nvGrpSpPr>
          <p:cNvPr id="618" name="Google Shape;618;p17"/>
          <p:cNvGrpSpPr/>
          <p:nvPr/>
        </p:nvGrpSpPr>
        <p:grpSpPr>
          <a:xfrm>
            <a:off x="875261" y="3699584"/>
            <a:ext cx="3984419" cy="1030620"/>
            <a:chOff x="5647262" y="1580708"/>
            <a:chExt cx="3984419" cy="1030620"/>
          </a:xfrm>
        </p:grpSpPr>
        <p:sp>
          <p:nvSpPr>
            <p:cNvPr id="619" name="Google Shape;619;p17"/>
            <p:cNvSpPr/>
            <p:nvPr/>
          </p:nvSpPr>
          <p:spPr>
            <a:xfrm>
              <a:off x="6239665" y="1580708"/>
              <a:ext cx="3392016" cy="1030620"/>
            </a:xfrm>
            <a:prstGeom prst="roundRect">
              <a:avLst>
                <a:gd fmla="val 14003" name="adj"/>
              </a:avLst>
            </a:prstGeom>
            <a:solidFill>
              <a:srgbClr val="FFFFB9"/>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Internet, ti vi, sách, báo, mọi người xung quanh,…</a:t>
              </a:r>
              <a:endParaRPr b="0" i="0" sz="2000" u="none" cap="none" strike="noStrike">
                <a:solidFill>
                  <a:srgbClr val="000000"/>
                </a:solidFill>
                <a:latin typeface="Arial"/>
                <a:ea typeface="Arial"/>
                <a:cs typeface="Arial"/>
                <a:sym typeface="Arial"/>
              </a:endParaRPr>
            </a:p>
          </p:txBody>
        </p:sp>
        <p:sp>
          <p:nvSpPr>
            <p:cNvPr id="620" name="Google Shape;620;p17"/>
            <p:cNvSpPr/>
            <p:nvPr/>
          </p:nvSpPr>
          <p:spPr>
            <a:xfrm>
              <a:off x="5647262" y="1856484"/>
              <a:ext cx="520965" cy="479067"/>
            </a:xfrm>
            <a:prstGeom prst="right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https://vcdn1-dulich.vnecdn.net/2022/04/18/dulichSaPa-1650268886-1480-1650277620.png?w=0&amp;h=0&amp;q=100&amp;dpr=2&amp;fit=crop&amp;s=JTUw8njZ_Glkqf1itzjObg" id="621" name="Google Shape;621;p17"/>
          <p:cNvPicPr preferRelativeResize="0"/>
          <p:nvPr/>
        </p:nvPicPr>
        <p:blipFill rotWithShape="1">
          <a:blip r:embed="rId4">
            <a:alphaModFix/>
          </a:blip>
          <a:srcRect b="0" l="0" r="9455" t="0"/>
          <a:stretch/>
        </p:blipFill>
        <p:spPr>
          <a:xfrm>
            <a:off x="5720158" y="2276497"/>
            <a:ext cx="2671890" cy="1965303"/>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500"/>
                                        <p:tgtEl>
                                          <p:spTgt spid="6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15"/>
                                        </p:tgtEl>
                                        <p:attrNameLst>
                                          <p:attrName>style.visibility</p:attrName>
                                        </p:attrNameLst>
                                      </p:cBhvr>
                                      <p:to>
                                        <p:strVal val="visible"/>
                                      </p:to>
                                    </p:set>
                                    <p:anim calcmode="lin" valueType="num">
                                      <p:cBhvr additive="base">
                                        <p:cTn dur="500"/>
                                        <p:tgtEl>
                                          <p:spTgt spid="61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21"/>
                                        </p:tgtEl>
                                        <p:attrNameLst>
                                          <p:attrName>style.visibility</p:attrName>
                                        </p:attrNameLst>
                                      </p:cBhvr>
                                      <p:to>
                                        <p:strVal val="visible"/>
                                      </p:to>
                                    </p:set>
                                    <p:anim calcmode="lin" valueType="num">
                                      <p:cBhvr additive="base">
                                        <p:cTn dur="500"/>
                                        <p:tgtEl>
                                          <p:spTgt spid="621"/>
                                        </p:tgtEl>
                                        <p:attrNameLst>
                                          <p:attrName>ppt_w</p:attrName>
                                        </p:attrNameLst>
                                      </p:cBhvr>
                                      <p:tavLst>
                                        <p:tav fmla="" tm="0">
                                          <p:val>
                                            <p:strVal val="0"/>
                                          </p:val>
                                        </p:tav>
                                        <p:tav fmla="" tm="100000">
                                          <p:val>
                                            <p:strVal val="#ppt_w"/>
                                          </p:val>
                                        </p:tav>
                                      </p:tavLst>
                                    </p:anim>
                                    <p:anim calcmode="lin" valueType="num">
                                      <p:cBhvr additive="base">
                                        <p:cTn dur="500"/>
                                        <p:tgtEl>
                                          <p:spTgt spid="62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500"/>
                                        <p:tgtEl>
                                          <p:spTgt spid="6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18"/>
          <p:cNvSpPr/>
          <p:nvPr/>
        </p:nvSpPr>
        <p:spPr>
          <a:xfrm>
            <a:off x="0" y="264137"/>
            <a:ext cx="3444875" cy="587375"/>
          </a:xfrm>
          <a:prstGeom prst="homePlate">
            <a:avLst>
              <a:gd fmla="val 45000" name="adj"/>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000" u="none" cap="none" strike="noStrike">
                <a:solidFill>
                  <a:srgbClr val="FFFFFF"/>
                </a:solidFill>
                <a:latin typeface="Arial"/>
                <a:ea typeface="Arial"/>
                <a:cs typeface="Arial"/>
                <a:sym typeface="Arial"/>
              </a:rPr>
              <a:t>CÁC BƯỚC THỰC HIỆN</a:t>
            </a:r>
            <a:endParaRPr b="1" i="0" sz="2000" u="none" cap="none" strike="noStrike">
              <a:solidFill>
                <a:srgbClr val="FFFFFF"/>
              </a:solidFill>
              <a:latin typeface="Arial"/>
              <a:ea typeface="Arial"/>
              <a:cs typeface="Arial"/>
              <a:sym typeface="Arial"/>
            </a:endParaRPr>
          </a:p>
        </p:txBody>
      </p:sp>
      <p:grpSp>
        <p:nvGrpSpPr>
          <p:cNvPr id="627" name="Google Shape;627;p18"/>
          <p:cNvGrpSpPr/>
          <p:nvPr/>
        </p:nvGrpSpPr>
        <p:grpSpPr>
          <a:xfrm>
            <a:off x="288925" y="1051001"/>
            <a:ext cx="5400675" cy="1477328"/>
            <a:chOff x="605200" y="2456835"/>
            <a:chExt cx="5400675" cy="1477328"/>
          </a:xfrm>
        </p:grpSpPr>
        <p:sp>
          <p:nvSpPr>
            <p:cNvPr id="628" name="Google Shape;628;p18"/>
            <p:cNvSpPr txBox="1"/>
            <p:nvPr/>
          </p:nvSpPr>
          <p:spPr>
            <a:xfrm>
              <a:off x="649649" y="2456835"/>
              <a:ext cx="5356226" cy="1477328"/>
            </a:xfrm>
            <a:prstGeom prst="rect">
              <a:avLst/>
            </a:prstGeom>
            <a:noFill/>
            <a:ln>
              <a:noFill/>
            </a:ln>
          </p:spPr>
          <p:txBody>
            <a:bodyPr anchorCtr="0" anchor="t" bIns="45700" lIns="91425" spcFirstLastPara="1" rIns="91425" wrap="square" tIns="45700">
              <a:spAutoFit/>
            </a:bodyPr>
            <a:lstStyle/>
            <a:p>
              <a:pPr indent="0" lvl="1" marL="0" marR="0" rtl="0" algn="just">
                <a:lnSpc>
                  <a:spcPct val="150000"/>
                </a:lnSpc>
                <a:spcBef>
                  <a:spcPts val="0"/>
                </a:spcBef>
                <a:spcAft>
                  <a:spcPts val="0"/>
                </a:spcAft>
                <a:buNone/>
              </a:pPr>
              <a:r>
                <a:rPr b="1" i="0" lang="en-US" sz="2000" u="none" cap="none" strike="noStrike">
                  <a:solidFill>
                    <a:srgbClr val="C00000"/>
                  </a:solidFill>
                  <a:latin typeface="Arial"/>
                  <a:ea typeface="Arial"/>
                  <a:cs typeface="Arial"/>
                  <a:sym typeface="Arial"/>
                </a:rPr>
                <a:t>   Bước 1: </a:t>
              </a:r>
              <a:r>
                <a:rPr b="0" i="0" lang="en-US" sz="2000" u="none" cap="none" strike="noStrike">
                  <a:solidFill>
                    <a:srgbClr val="000000"/>
                  </a:solidFill>
                  <a:latin typeface="Arial"/>
                  <a:ea typeface="Arial"/>
                  <a:cs typeface="Arial"/>
                  <a:sym typeface="Arial"/>
                </a:rPr>
                <a:t>Sử dụng máy tìm kiếm </a:t>
              </a:r>
              <a:r>
                <a:rPr b="0" i="0" lang="en-US" sz="2000" u="none" cap="none" strike="noStrike">
                  <a:solidFill>
                    <a:srgbClr val="7030A0"/>
                  </a:solidFill>
                  <a:latin typeface="Arial"/>
                  <a:ea typeface="Arial"/>
                  <a:cs typeface="Arial"/>
                  <a:sym typeface="Arial"/>
                </a:rPr>
                <a:t>google.com</a:t>
              </a:r>
              <a:r>
                <a:rPr b="0" i="0" lang="en-US" sz="2000" u="none" cap="none" strike="noStrike">
                  <a:solidFill>
                    <a:srgbClr val="000000"/>
                  </a:solidFill>
                  <a:latin typeface="Arial"/>
                  <a:ea typeface="Arial"/>
                  <a:cs typeface="Arial"/>
                  <a:sym typeface="Arial"/>
                </a:rPr>
                <a:t> để tìm kiếm thông tin trên Internet với từ khoá </a:t>
              </a:r>
              <a:r>
                <a:rPr b="0" i="1" lang="en-US" sz="2000" u="none" cap="none" strike="noStrike">
                  <a:solidFill>
                    <a:srgbClr val="000000"/>
                  </a:solidFill>
                  <a:latin typeface="Arial"/>
                  <a:ea typeface="Arial"/>
                  <a:cs typeface="Arial"/>
                  <a:sym typeface="Arial"/>
                </a:rPr>
                <a:t>Các điểm tham quan ở Sa Pa</a:t>
              </a:r>
              <a:r>
                <a:rPr b="0" i="0" lang="en-US" sz="2000" u="none" cap="none" strike="noStrike">
                  <a:solidFill>
                    <a:srgbClr val="000000"/>
                  </a:solidFill>
                  <a:latin typeface="Arial"/>
                  <a:ea typeface="Arial"/>
                  <a:cs typeface="Arial"/>
                  <a:sym typeface="Arial"/>
                </a:rPr>
                <a:t>.</a:t>
              </a:r>
              <a:endParaRPr b="0" i="0" sz="2000" u="none" cap="none" strike="noStrike">
                <a:solidFill>
                  <a:srgbClr val="000000"/>
                </a:solidFill>
                <a:latin typeface="Arial"/>
                <a:ea typeface="Arial"/>
                <a:cs typeface="Arial"/>
                <a:sym typeface="Arial"/>
              </a:endParaRPr>
            </a:p>
          </p:txBody>
        </p:sp>
        <p:pic>
          <p:nvPicPr>
            <p:cNvPr descr="https://cdn-icons-png.flaticon.com/128/2377/2377874.png" id="629" name="Google Shape;629;p18"/>
            <p:cNvPicPr preferRelativeResize="0"/>
            <p:nvPr/>
          </p:nvPicPr>
          <p:blipFill rotWithShape="1">
            <a:blip r:embed="rId3">
              <a:alphaModFix/>
            </a:blip>
            <a:srcRect b="0" l="0" r="0" t="0"/>
            <a:stretch/>
          </p:blipFill>
          <p:spPr>
            <a:xfrm>
              <a:off x="605200" y="2583545"/>
              <a:ext cx="344488" cy="297656"/>
            </a:xfrm>
            <a:prstGeom prst="rect">
              <a:avLst/>
            </a:prstGeom>
            <a:noFill/>
            <a:ln>
              <a:noFill/>
            </a:ln>
          </p:spPr>
        </p:pic>
      </p:grpSp>
      <p:grpSp>
        <p:nvGrpSpPr>
          <p:cNvPr id="630" name="Google Shape;630;p18"/>
          <p:cNvGrpSpPr/>
          <p:nvPr/>
        </p:nvGrpSpPr>
        <p:grpSpPr>
          <a:xfrm>
            <a:off x="288925" y="2655039"/>
            <a:ext cx="5400675" cy="1938992"/>
            <a:chOff x="605200" y="2456835"/>
            <a:chExt cx="5400675" cy="1938992"/>
          </a:xfrm>
        </p:grpSpPr>
        <p:sp>
          <p:nvSpPr>
            <p:cNvPr id="631" name="Google Shape;631;p18"/>
            <p:cNvSpPr txBox="1"/>
            <p:nvPr/>
          </p:nvSpPr>
          <p:spPr>
            <a:xfrm>
              <a:off x="649649" y="2456835"/>
              <a:ext cx="5356226" cy="1938992"/>
            </a:xfrm>
            <a:prstGeom prst="rect">
              <a:avLst/>
            </a:prstGeom>
            <a:noFill/>
            <a:ln>
              <a:noFill/>
            </a:ln>
          </p:spPr>
          <p:txBody>
            <a:bodyPr anchorCtr="0" anchor="t" bIns="45700" lIns="91425" spcFirstLastPara="1" rIns="91425" wrap="square" tIns="45700">
              <a:spAutoFit/>
            </a:bodyPr>
            <a:lstStyle/>
            <a:p>
              <a:pPr indent="0" lvl="1" marL="0" marR="0" rtl="0" algn="just">
                <a:lnSpc>
                  <a:spcPct val="150000"/>
                </a:lnSpc>
                <a:spcBef>
                  <a:spcPts val="0"/>
                </a:spcBef>
                <a:spcAft>
                  <a:spcPts val="0"/>
                </a:spcAft>
                <a:buNone/>
              </a:pPr>
              <a:r>
                <a:rPr b="1" i="0" lang="en-US" sz="2000" u="none" cap="none" strike="noStrike">
                  <a:solidFill>
                    <a:srgbClr val="C00000"/>
                  </a:solidFill>
                  <a:latin typeface="Arial"/>
                  <a:ea typeface="Arial"/>
                  <a:cs typeface="Arial"/>
                  <a:sym typeface="Arial"/>
                </a:rPr>
                <a:t>   Bước 2: </a:t>
              </a:r>
              <a:r>
                <a:rPr b="0" i="0" lang="en-US" sz="2000" u="none" cap="none" strike="noStrike">
                  <a:solidFill>
                    <a:srgbClr val="000000"/>
                  </a:solidFill>
                  <a:latin typeface="Arial"/>
                  <a:ea typeface="Arial"/>
                  <a:cs typeface="Arial"/>
                  <a:sym typeface="Arial"/>
                </a:rPr>
                <a:t>Nháy chuột vào từng kết quả để mở các trang web chứa thông tin, đọc và thu thập thông tin liên quan đến các điểm tham quan ở Sa Pa.</a:t>
              </a:r>
              <a:endParaRPr b="0" i="0" sz="2000" u="none" cap="none" strike="noStrike">
                <a:solidFill>
                  <a:srgbClr val="000000"/>
                </a:solidFill>
                <a:latin typeface="Arial"/>
                <a:ea typeface="Arial"/>
                <a:cs typeface="Arial"/>
                <a:sym typeface="Arial"/>
              </a:endParaRPr>
            </a:p>
          </p:txBody>
        </p:sp>
        <p:pic>
          <p:nvPicPr>
            <p:cNvPr descr="https://cdn-icons-png.flaticon.com/128/2377/2377874.png" id="632" name="Google Shape;632;p18"/>
            <p:cNvPicPr preferRelativeResize="0"/>
            <p:nvPr/>
          </p:nvPicPr>
          <p:blipFill rotWithShape="1">
            <a:blip r:embed="rId3">
              <a:alphaModFix/>
            </a:blip>
            <a:srcRect b="0" l="0" r="0" t="0"/>
            <a:stretch/>
          </p:blipFill>
          <p:spPr>
            <a:xfrm>
              <a:off x="605200" y="2583545"/>
              <a:ext cx="344488" cy="297656"/>
            </a:xfrm>
            <a:prstGeom prst="rect">
              <a:avLst/>
            </a:prstGeom>
            <a:noFill/>
            <a:ln>
              <a:noFill/>
            </a:ln>
          </p:spPr>
        </p:pic>
      </p:grpSp>
      <p:pic>
        <p:nvPicPr>
          <p:cNvPr id="633" name="Google Shape;633;p18"/>
          <p:cNvPicPr preferRelativeResize="0"/>
          <p:nvPr/>
        </p:nvPicPr>
        <p:blipFill rotWithShape="1">
          <a:blip r:embed="rId4">
            <a:alphaModFix/>
          </a:blip>
          <a:srcRect b="6535" l="0" r="0" t="0"/>
          <a:stretch/>
        </p:blipFill>
        <p:spPr>
          <a:xfrm>
            <a:off x="5905500" y="1177712"/>
            <a:ext cx="2711450" cy="2360146"/>
          </a:xfrm>
          <a:prstGeom prst="rect">
            <a:avLst/>
          </a:prstGeom>
          <a:noFill/>
          <a:ln>
            <a:noFill/>
          </a:ln>
          <a:effectLst>
            <a:outerShdw blurRad="292100" rotWithShape="0" algn="tl" dir="2700000" dist="139700">
              <a:srgbClr val="333333">
                <a:alpha val="64705"/>
              </a:srgbClr>
            </a:outerShdw>
          </a:effectLst>
        </p:spPr>
      </p:pic>
      <p:sp>
        <p:nvSpPr>
          <p:cNvPr id="634" name="Google Shape;634;p18"/>
          <p:cNvSpPr txBox="1"/>
          <p:nvPr/>
        </p:nvSpPr>
        <p:spPr>
          <a:xfrm>
            <a:off x="6213815" y="3767604"/>
            <a:ext cx="2094820" cy="1015663"/>
          </a:xfrm>
          <a:prstGeom prst="rect">
            <a:avLst/>
          </a:prstGeom>
          <a:noFill/>
          <a:ln>
            <a:noFill/>
          </a:ln>
        </p:spPr>
        <p:txBody>
          <a:bodyPr anchorCtr="0" anchor="t" bIns="45700" lIns="91425" spcFirstLastPara="1" rIns="91425" wrap="square" tIns="45700">
            <a:spAutoFit/>
          </a:bodyPr>
          <a:lstStyle/>
          <a:p>
            <a:pPr indent="0" lvl="1" marL="0" marR="0" rtl="0" algn="ctr">
              <a:lnSpc>
                <a:spcPct val="150000"/>
              </a:lnSpc>
              <a:spcBef>
                <a:spcPts val="0"/>
              </a:spcBef>
              <a:spcAft>
                <a:spcPts val="0"/>
              </a:spcAft>
              <a:buNone/>
            </a:pPr>
            <a:r>
              <a:rPr b="0" i="1" lang="en-US" sz="2000" u="none" cap="none" strike="noStrike">
                <a:solidFill>
                  <a:srgbClr val="000000"/>
                </a:solidFill>
                <a:latin typeface="Arial"/>
                <a:ea typeface="Arial"/>
                <a:cs typeface="Arial"/>
                <a:sym typeface="Arial"/>
              </a:rPr>
              <a:t>Hình 17. Kết quả tìm kiếm</a:t>
            </a:r>
            <a:endParaRPr b="0" i="1" sz="2000" u="none" cap="none" strike="noStrike">
              <a:solidFill>
                <a:srgbClr val="000000"/>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500"/>
                                        <p:tgtEl>
                                          <p:spTgt spid="6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27"/>
                                        </p:tgtEl>
                                        <p:attrNameLst>
                                          <p:attrName>style.visibility</p:attrName>
                                        </p:attrNameLst>
                                      </p:cBhvr>
                                      <p:to>
                                        <p:strVal val="visible"/>
                                      </p:to>
                                    </p:set>
                                    <p:anim calcmode="lin" valueType="num">
                                      <p:cBhvr additive="base">
                                        <p:cTn dur="500"/>
                                        <p:tgtEl>
                                          <p:spTgt spid="62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33"/>
                                        </p:tgtEl>
                                        <p:attrNameLst>
                                          <p:attrName>style.visibility</p:attrName>
                                        </p:attrNameLst>
                                      </p:cBhvr>
                                      <p:to>
                                        <p:strVal val="visible"/>
                                      </p:to>
                                    </p:set>
                                    <p:anim calcmode="lin" valueType="num">
                                      <p:cBhvr additive="base">
                                        <p:cTn dur="500"/>
                                        <p:tgtEl>
                                          <p:spTgt spid="633"/>
                                        </p:tgtEl>
                                        <p:attrNameLst>
                                          <p:attrName>ppt_w</p:attrName>
                                        </p:attrNameLst>
                                      </p:cBhvr>
                                      <p:tavLst>
                                        <p:tav fmla="" tm="0">
                                          <p:val>
                                            <p:strVal val="0"/>
                                          </p:val>
                                        </p:tav>
                                        <p:tav fmla="" tm="100000">
                                          <p:val>
                                            <p:strVal val="#ppt_w"/>
                                          </p:val>
                                        </p:tav>
                                      </p:tavLst>
                                    </p:anim>
                                    <p:anim calcmode="lin" valueType="num">
                                      <p:cBhvr additive="base">
                                        <p:cTn dur="500"/>
                                        <p:tgtEl>
                                          <p:spTgt spid="63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34"/>
                                        </p:tgtEl>
                                        <p:attrNameLst>
                                          <p:attrName>style.visibility</p:attrName>
                                        </p:attrNameLst>
                                      </p:cBhvr>
                                      <p:to>
                                        <p:strVal val="visible"/>
                                      </p:to>
                                    </p:set>
                                    <p:anim calcmode="lin" valueType="num">
                                      <p:cBhvr additive="base">
                                        <p:cTn dur="500"/>
                                        <p:tgtEl>
                                          <p:spTgt spid="634"/>
                                        </p:tgtEl>
                                        <p:attrNameLst>
                                          <p:attrName>ppt_w</p:attrName>
                                        </p:attrNameLst>
                                      </p:cBhvr>
                                      <p:tavLst>
                                        <p:tav fmla="" tm="0">
                                          <p:val>
                                            <p:strVal val="0"/>
                                          </p:val>
                                        </p:tav>
                                        <p:tav fmla="" tm="100000">
                                          <p:val>
                                            <p:strVal val="#ppt_w"/>
                                          </p:val>
                                        </p:tav>
                                      </p:tavLst>
                                    </p:anim>
                                    <p:anim calcmode="lin" valueType="num">
                                      <p:cBhvr additive="base">
                                        <p:cTn dur="500"/>
                                        <p:tgtEl>
                                          <p:spTgt spid="63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30"/>
                                        </p:tgtEl>
                                        <p:attrNameLst>
                                          <p:attrName>style.visibility</p:attrName>
                                        </p:attrNameLst>
                                      </p:cBhvr>
                                      <p:to>
                                        <p:strVal val="visible"/>
                                      </p:to>
                                    </p:set>
                                    <p:anim calcmode="lin" valueType="num">
                                      <p:cBhvr additive="base">
                                        <p:cTn dur="500"/>
                                        <p:tgtEl>
                                          <p:spTgt spid="63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grpSp>
        <p:nvGrpSpPr>
          <p:cNvPr id="639" name="Google Shape;639;p19"/>
          <p:cNvGrpSpPr/>
          <p:nvPr/>
        </p:nvGrpSpPr>
        <p:grpSpPr>
          <a:xfrm>
            <a:off x="249497" y="300362"/>
            <a:ext cx="7838886" cy="1180095"/>
            <a:chOff x="7315201" y="2171700"/>
            <a:chExt cx="10196719" cy="2959112"/>
          </a:xfrm>
        </p:grpSpPr>
        <p:sp>
          <p:nvSpPr>
            <p:cNvPr id="640" name="Google Shape;640;p19"/>
            <p:cNvSpPr/>
            <p:nvPr/>
          </p:nvSpPr>
          <p:spPr>
            <a:xfrm>
              <a:off x="7315201" y="2171700"/>
              <a:ext cx="10044320" cy="2806713"/>
            </a:xfrm>
            <a:prstGeom prst="rect">
              <a:avLst/>
            </a:prstGeom>
            <a:noFill/>
            <a:ln cap="flat" cmpd="sng" w="25400">
              <a:solidFill>
                <a:srgbClr val="ED830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1" name="Google Shape;641;p19"/>
            <p:cNvSpPr/>
            <p:nvPr/>
          </p:nvSpPr>
          <p:spPr>
            <a:xfrm>
              <a:off x="7397050" y="2324100"/>
              <a:ext cx="10114870" cy="2806712"/>
            </a:xfrm>
            <a:prstGeom prst="rect">
              <a:avLst/>
            </a:prstGeom>
            <a:solidFill>
              <a:srgbClr val="FBF2E1"/>
            </a:solidFill>
            <a:ln cap="flat" cmpd="sng" w="25400">
              <a:solidFill>
                <a:srgbClr val="ED830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2" name="Google Shape;642;p19"/>
            <p:cNvSpPr txBox="1"/>
            <p:nvPr/>
          </p:nvSpPr>
          <p:spPr>
            <a:xfrm>
              <a:off x="7608871" y="2386497"/>
              <a:ext cx="9663322" cy="266811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2000" u="none" cap="none" strike="noStrike">
                  <a:solidFill>
                    <a:srgbClr val="C00000"/>
                  </a:solidFill>
                  <a:latin typeface="Arial"/>
                  <a:ea typeface="Arial"/>
                  <a:cs typeface="Arial"/>
                  <a:sym typeface="Arial"/>
                </a:rPr>
                <a:t>Nhiệm vụ 2: </a:t>
              </a:r>
              <a:r>
                <a:rPr b="0" i="0" lang="en-US" sz="2000" u="none" cap="none" strike="noStrike">
                  <a:solidFill>
                    <a:srgbClr val="000000"/>
                  </a:solidFill>
                  <a:latin typeface="Arial"/>
                  <a:ea typeface="Arial"/>
                  <a:cs typeface="Arial"/>
                  <a:sym typeface="Arial"/>
                </a:rPr>
                <a:t>Dựa vào thông tin tìm được ở Nhiệm vụ 1, em hãy lựa chọn các điểm tham quan ở Sa Pa phù hợp với gia đình em.</a:t>
              </a:r>
              <a:endParaRPr b="0" i="0" sz="2000" u="none" cap="none" strike="noStrike">
                <a:solidFill>
                  <a:srgbClr val="000000"/>
                </a:solidFill>
                <a:latin typeface="Arial"/>
                <a:ea typeface="Arial"/>
                <a:cs typeface="Arial"/>
                <a:sym typeface="Arial"/>
              </a:endParaRPr>
            </a:p>
          </p:txBody>
        </p:sp>
      </p:grpSp>
      <p:grpSp>
        <p:nvGrpSpPr>
          <p:cNvPr id="643" name="Google Shape;643;p19"/>
          <p:cNvGrpSpPr/>
          <p:nvPr/>
        </p:nvGrpSpPr>
        <p:grpSpPr>
          <a:xfrm>
            <a:off x="905377" y="1579245"/>
            <a:ext cx="7862877" cy="1522681"/>
            <a:chOff x="1235835" y="3518472"/>
            <a:chExt cx="7862877" cy="1522681"/>
          </a:xfrm>
        </p:grpSpPr>
        <p:sp>
          <p:nvSpPr>
            <p:cNvPr id="644" name="Google Shape;644;p19"/>
            <p:cNvSpPr/>
            <p:nvPr/>
          </p:nvSpPr>
          <p:spPr>
            <a:xfrm>
              <a:off x="1235835" y="3744509"/>
              <a:ext cx="7081927" cy="1070610"/>
            </a:xfrm>
            <a:prstGeom prst="roundRect">
              <a:avLst>
                <a:gd fmla="val 12433" name="adj"/>
              </a:avLst>
            </a:prstGeom>
            <a:solidFill>
              <a:schemeClr val="accent5"/>
            </a:solidFill>
            <a:ln cap="flat" cmpd="sng" w="28575">
              <a:solidFill>
                <a:srgbClr val="C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Để lựa chọn được các điểm tham quan phù hợp với gia đình, em cần chú ý đến những đặc điểm nào của chuyến đi?</a:t>
              </a:r>
              <a:endParaRPr b="0" i="0" sz="2000" u="none" cap="none" strike="noStrike">
                <a:solidFill>
                  <a:srgbClr val="000000"/>
                </a:solidFill>
                <a:latin typeface="Arial"/>
                <a:ea typeface="Arial"/>
                <a:cs typeface="Arial"/>
                <a:sym typeface="Arial"/>
              </a:endParaRPr>
            </a:p>
          </p:txBody>
        </p:sp>
        <p:pic>
          <p:nvPicPr>
            <p:cNvPr id="645" name="Google Shape;645;p19"/>
            <p:cNvPicPr preferRelativeResize="0"/>
            <p:nvPr/>
          </p:nvPicPr>
          <p:blipFill rotWithShape="1">
            <a:blip r:embed="rId3">
              <a:alphaModFix/>
            </a:blip>
            <a:srcRect b="0" l="0" r="0" t="0"/>
            <a:stretch/>
          </p:blipFill>
          <p:spPr>
            <a:xfrm rot="1212106">
              <a:off x="8095088" y="3615531"/>
              <a:ext cx="798800" cy="1328564"/>
            </a:xfrm>
            <a:prstGeom prst="rect">
              <a:avLst/>
            </a:prstGeom>
            <a:noFill/>
            <a:ln>
              <a:noFill/>
            </a:ln>
          </p:spPr>
        </p:pic>
      </p:grpSp>
      <p:pic>
        <p:nvPicPr>
          <p:cNvPr descr="https://ik.imagekit.io/tvlk/blog/2023/06/nha-tho-da-sapa-acc-1.jpeg" id="646" name="Google Shape;646;p19"/>
          <p:cNvPicPr preferRelativeResize="0"/>
          <p:nvPr/>
        </p:nvPicPr>
        <p:blipFill rotWithShape="1">
          <a:blip r:embed="rId4">
            <a:alphaModFix/>
          </a:blip>
          <a:srcRect b="0" l="0" r="29035" t="0"/>
          <a:stretch/>
        </p:blipFill>
        <p:spPr>
          <a:xfrm>
            <a:off x="366655" y="3261493"/>
            <a:ext cx="1576159" cy="1480707"/>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pic>
        <p:nvPicPr>
          <p:cNvPr descr="https://vnpay.vn/s1/statics.vnpay.vn/2023/8/03p5vkdif6771692342777578.jpg" id="647" name="Google Shape;647;p19"/>
          <p:cNvPicPr preferRelativeResize="0"/>
          <p:nvPr/>
        </p:nvPicPr>
        <p:blipFill rotWithShape="1">
          <a:blip r:embed="rId5">
            <a:alphaModFix/>
          </a:blip>
          <a:srcRect b="0" l="18930" r="18752" t="0"/>
          <a:stretch/>
        </p:blipFill>
        <p:spPr>
          <a:xfrm>
            <a:off x="2608958" y="3261493"/>
            <a:ext cx="1580717" cy="1480707"/>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pic>
        <p:nvPicPr>
          <p:cNvPr descr="https://www.dongtravel.com/files/blog/9/cho-tinh-Sapa-hop-vao-ngay-nao-1.jpg" id="648" name="Google Shape;648;p19"/>
          <p:cNvPicPr preferRelativeResize="0"/>
          <p:nvPr/>
        </p:nvPicPr>
        <p:blipFill rotWithShape="1">
          <a:blip r:embed="rId6">
            <a:alphaModFix/>
          </a:blip>
          <a:srcRect b="0" l="21911" r="3451" t="0"/>
          <a:stretch/>
        </p:blipFill>
        <p:spPr>
          <a:xfrm>
            <a:off x="4856311" y="3261493"/>
            <a:ext cx="1657762" cy="1480708"/>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pic>
        <p:nvPicPr>
          <p:cNvPr id="649" name="Google Shape;649;p19"/>
          <p:cNvPicPr preferRelativeResize="0"/>
          <p:nvPr/>
        </p:nvPicPr>
        <p:blipFill rotWithShape="1">
          <a:blip r:embed="rId7">
            <a:alphaModFix/>
          </a:blip>
          <a:srcRect b="0" l="17146" r="18927" t="0"/>
          <a:stretch/>
        </p:blipFill>
        <p:spPr>
          <a:xfrm>
            <a:off x="7189026" y="3261493"/>
            <a:ext cx="1476004" cy="1480707"/>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9"/>
                                        </p:tgtEl>
                                        <p:attrNameLst>
                                          <p:attrName>style.visibility</p:attrName>
                                        </p:attrNameLst>
                                      </p:cBhvr>
                                      <p:to>
                                        <p:strVal val="visible"/>
                                      </p:to>
                                    </p:set>
                                    <p:animEffect filter="fade" transition="in">
                                      <p:cBhvr>
                                        <p:cTn dur="500"/>
                                        <p:tgtEl>
                                          <p:spTgt spid="6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43"/>
                                        </p:tgtEl>
                                        <p:attrNameLst>
                                          <p:attrName>style.visibility</p:attrName>
                                        </p:attrNameLst>
                                      </p:cBhvr>
                                      <p:to>
                                        <p:strVal val="visible"/>
                                      </p:to>
                                    </p:set>
                                    <p:anim calcmode="lin" valueType="num">
                                      <p:cBhvr additive="base">
                                        <p:cTn dur="500"/>
                                        <p:tgtEl>
                                          <p:spTgt spid="64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46"/>
                                        </p:tgtEl>
                                        <p:attrNameLst>
                                          <p:attrName>style.visibility</p:attrName>
                                        </p:attrNameLst>
                                      </p:cBhvr>
                                      <p:to>
                                        <p:strVal val="visible"/>
                                      </p:to>
                                    </p:set>
                                    <p:anim calcmode="lin" valueType="num">
                                      <p:cBhvr additive="base">
                                        <p:cTn dur="500"/>
                                        <p:tgtEl>
                                          <p:spTgt spid="646"/>
                                        </p:tgtEl>
                                        <p:attrNameLst>
                                          <p:attrName>ppt_w</p:attrName>
                                        </p:attrNameLst>
                                      </p:cBhvr>
                                      <p:tavLst>
                                        <p:tav fmla="" tm="0">
                                          <p:val>
                                            <p:strVal val="0"/>
                                          </p:val>
                                        </p:tav>
                                        <p:tav fmla="" tm="100000">
                                          <p:val>
                                            <p:strVal val="#ppt_w"/>
                                          </p:val>
                                        </p:tav>
                                      </p:tavLst>
                                    </p:anim>
                                    <p:anim calcmode="lin" valueType="num">
                                      <p:cBhvr additive="base">
                                        <p:cTn dur="500"/>
                                        <p:tgtEl>
                                          <p:spTgt spid="64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47"/>
                                        </p:tgtEl>
                                        <p:attrNameLst>
                                          <p:attrName>style.visibility</p:attrName>
                                        </p:attrNameLst>
                                      </p:cBhvr>
                                      <p:to>
                                        <p:strVal val="visible"/>
                                      </p:to>
                                    </p:set>
                                    <p:anim calcmode="lin" valueType="num">
                                      <p:cBhvr additive="base">
                                        <p:cTn dur="500"/>
                                        <p:tgtEl>
                                          <p:spTgt spid="647"/>
                                        </p:tgtEl>
                                        <p:attrNameLst>
                                          <p:attrName>ppt_w</p:attrName>
                                        </p:attrNameLst>
                                      </p:cBhvr>
                                      <p:tavLst>
                                        <p:tav fmla="" tm="0">
                                          <p:val>
                                            <p:strVal val="0"/>
                                          </p:val>
                                        </p:tav>
                                        <p:tav fmla="" tm="100000">
                                          <p:val>
                                            <p:strVal val="#ppt_w"/>
                                          </p:val>
                                        </p:tav>
                                      </p:tavLst>
                                    </p:anim>
                                    <p:anim calcmode="lin" valueType="num">
                                      <p:cBhvr additive="base">
                                        <p:cTn dur="500"/>
                                        <p:tgtEl>
                                          <p:spTgt spid="64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48"/>
                                        </p:tgtEl>
                                        <p:attrNameLst>
                                          <p:attrName>style.visibility</p:attrName>
                                        </p:attrNameLst>
                                      </p:cBhvr>
                                      <p:to>
                                        <p:strVal val="visible"/>
                                      </p:to>
                                    </p:set>
                                    <p:anim calcmode="lin" valueType="num">
                                      <p:cBhvr additive="base">
                                        <p:cTn dur="500"/>
                                        <p:tgtEl>
                                          <p:spTgt spid="648"/>
                                        </p:tgtEl>
                                        <p:attrNameLst>
                                          <p:attrName>ppt_w</p:attrName>
                                        </p:attrNameLst>
                                      </p:cBhvr>
                                      <p:tavLst>
                                        <p:tav fmla="" tm="0">
                                          <p:val>
                                            <p:strVal val="0"/>
                                          </p:val>
                                        </p:tav>
                                        <p:tav fmla="" tm="100000">
                                          <p:val>
                                            <p:strVal val="#ppt_w"/>
                                          </p:val>
                                        </p:tav>
                                      </p:tavLst>
                                    </p:anim>
                                    <p:anim calcmode="lin" valueType="num">
                                      <p:cBhvr additive="base">
                                        <p:cTn dur="500"/>
                                        <p:tgtEl>
                                          <p:spTgt spid="64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49"/>
                                        </p:tgtEl>
                                        <p:attrNameLst>
                                          <p:attrName>style.visibility</p:attrName>
                                        </p:attrNameLst>
                                      </p:cBhvr>
                                      <p:to>
                                        <p:strVal val="visible"/>
                                      </p:to>
                                    </p:set>
                                    <p:anim calcmode="lin" valueType="num">
                                      <p:cBhvr additive="base">
                                        <p:cTn dur="500"/>
                                        <p:tgtEl>
                                          <p:spTgt spid="649"/>
                                        </p:tgtEl>
                                        <p:attrNameLst>
                                          <p:attrName>ppt_w</p:attrName>
                                        </p:attrNameLst>
                                      </p:cBhvr>
                                      <p:tavLst>
                                        <p:tav fmla="" tm="0">
                                          <p:val>
                                            <p:strVal val="0"/>
                                          </p:val>
                                        </p:tav>
                                        <p:tav fmla="" tm="100000">
                                          <p:val>
                                            <p:strVal val="#ppt_w"/>
                                          </p:val>
                                        </p:tav>
                                      </p:tavLst>
                                    </p:anim>
                                    <p:anim calcmode="lin" valueType="num">
                                      <p:cBhvr additive="base">
                                        <p:cTn dur="500"/>
                                        <p:tgtEl>
                                          <p:spTgt spid="64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
          <p:cNvSpPr/>
          <p:nvPr/>
        </p:nvSpPr>
        <p:spPr>
          <a:xfrm>
            <a:off x="241229" y="268505"/>
            <a:ext cx="8661542" cy="4620996"/>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2"/>
          <p:cNvSpPr txBox="1"/>
          <p:nvPr/>
        </p:nvSpPr>
        <p:spPr>
          <a:xfrm>
            <a:off x="0" y="338355"/>
            <a:ext cx="9144000" cy="600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300" u="none" cap="none" strike="noStrike">
                <a:solidFill>
                  <a:srgbClr val="000000"/>
                </a:solidFill>
                <a:latin typeface="Arial"/>
                <a:ea typeface="Arial"/>
                <a:cs typeface="Arial"/>
                <a:sym typeface="Arial"/>
              </a:rPr>
              <a:t>KHỞI ĐỘNG</a:t>
            </a:r>
            <a:endParaRPr b="1" i="0" sz="3300" u="none" cap="none" strike="noStrike">
              <a:solidFill>
                <a:srgbClr val="000000"/>
              </a:solidFill>
              <a:latin typeface="Arial"/>
              <a:ea typeface="Arial"/>
              <a:cs typeface="Arial"/>
              <a:sym typeface="Arial"/>
            </a:endParaRPr>
          </a:p>
        </p:txBody>
      </p:sp>
      <p:sp>
        <p:nvSpPr>
          <p:cNvPr id="231" name="Google Shape;231;p2"/>
          <p:cNvSpPr txBox="1"/>
          <p:nvPr/>
        </p:nvSpPr>
        <p:spPr>
          <a:xfrm>
            <a:off x="752457" y="1446350"/>
            <a:ext cx="7639086" cy="341632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1800" u="none" cap="none" strike="noStrike">
                <a:solidFill>
                  <a:srgbClr val="000000"/>
                </a:solidFill>
                <a:latin typeface="Arial"/>
                <a:ea typeface="Arial"/>
                <a:cs typeface="Arial"/>
                <a:sym typeface="Arial"/>
              </a:rPr>
              <a:t>Vào đầu năm học, cô giáo giao cho mỗi nhóm ba bạn hoàn thành một bài trình chiếu về kì nghỉ hè vừa qua và nêu những kinh nghiệm, bài học rút ra từ kì nghỉ đó. Cả ba bạn An, Minh, Khoa đều được bố mẹ cho đi nghỉ hè. An đi Nha Trang, Khoa đi Đà Lạt, Minh đi thăm họ hàng ở Úc. Vấn đề cần giải quyết của các bạn là chuẩn bị đồ dùng mang theo. Như mọi kì nghỉ hè trước đó, cả ba bạn đều háo hức chuẩn bị và xếp vào va li những đồ dùng như: quần áo bơi, ô, kính bơi, kem chống nắng, những bộ quần áo mùa hè mát mẻ,… và hi vọng sẽ tận hưởng một chuyến đi thú vị. </a:t>
            </a:r>
            <a:endParaRPr b="0" i="0" sz="1800" u="none" cap="none" strike="noStrike">
              <a:solidFill>
                <a:srgbClr val="000000"/>
              </a:solidFill>
              <a:latin typeface="Arial"/>
              <a:ea typeface="Arial"/>
              <a:cs typeface="Arial"/>
              <a:sym typeface="Arial"/>
            </a:endParaRPr>
          </a:p>
        </p:txBody>
      </p:sp>
      <p:sp>
        <p:nvSpPr>
          <p:cNvPr id="232" name="Google Shape;232;p2"/>
          <p:cNvSpPr txBox="1"/>
          <p:nvPr/>
        </p:nvSpPr>
        <p:spPr>
          <a:xfrm>
            <a:off x="0" y="938519"/>
            <a:ext cx="9144000"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1800" u="none" cap="none" strike="noStrike">
                <a:solidFill>
                  <a:srgbClr val="C00000"/>
                </a:solidFill>
                <a:latin typeface="Arial"/>
                <a:ea typeface="Arial"/>
                <a:cs typeface="Arial"/>
                <a:sym typeface="Arial"/>
              </a:rPr>
              <a:t>Đọc tình huống phần Khởi động – SGK tr.14:</a:t>
            </a:r>
            <a:endParaRPr b="1" i="0" sz="1800" u="none" cap="none" strike="noStrike">
              <a:solidFill>
                <a:srgbClr val="C00000"/>
              </a:solidFill>
              <a:latin typeface="Arial"/>
              <a:ea typeface="Arial"/>
              <a:cs typeface="Arial"/>
              <a:sym typeface="Arial"/>
            </a:endParaRPr>
          </a:p>
        </p:txBody>
      </p:sp>
      <p:pic>
        <p:nvPicPr>
          <p:cNvPr id="233" name="Google Shape;233;p2"/>
          <p:cNvPicPr preferRelativeResize="0"/>
          <p:nvPr/>
        </p:nvPicPr>
        <p:blipFill rotWithShape="1">
          <a:blip r:embed="rId3">
            <a:alphaModFix/>
          </a:blip>
          <a:srcRect b="0" l="0" r="0" t="0"/>
          <a:stretch/>
        </p:blipFill>
        <p:spPr>
          <a:xfrm rot="5607192">
            <a:off x="83837" y="2305964"/>
            <a:ext cx="532453" cy="532453"/>
          </a:xfrm>
          <a:prstGeom prst="rect">
            <a:avLst/>
          </a:prstGeom>
          <a:noFill/>
          <a:ln>
            <a:noFill/>
          </a:ln>
        </p:spPr>
      </p:pic>
      <p:pic>
        <p:nvPicPr>
          <p:cNvPr id="234" name="Google Shape;234;p2"/>
          <p:cNvPicPr preferRelativeResize="0"/>
          <p:nvPr/>
        </p:nvPicPr>
        <p:blipFill rotWithShape="1">
          <a:blip r:embed="rId4">
            <a:alphaModFix/>
          </a:blip>
          <a:srcRect b="0" l="0" r="0" t="0"/>
          <a:stretch/>
        </p:blipFill>
        <p:spPr>
          <a:xfrm rot="1761610">
            <a:off x="8322281" y="4398505"/>
            <a:ext cx="705420" cy="560846"/>
          </a:xfrm>
          <a:prstGeom prst="rect">
            <a:avLst/>
          </a:prstGeom>
          <a:noFill/>
          <a:ln>
            <a:noFill/>
          </a:ln>
        </p:spPr>
      </p:pic>
      <p:sp>
        <p:nvSpPr>
          <p:cNvPr id="235" name="Google Shape;235;p2"/>
          <p:cNvSpPr/>
          <p:nvPr/>
        </p:nvSpPr>
        <p:spPr>
          <a:xfrm flipH="1" rot="-1305284">
            <a:off x="8291112" y="432203"/>
            <a:ext cx="436949" cy="413226"/>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2"/>
          <p:cNvSpPr/>
          <p:nvPr/>
        </p:nvSpPr>
        <p:spPr>
          <a:xfrm rot="1305284">
            <a:off x="411081" y="427707"/>
            <a:ext cx="436949" cy="413226"/>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2"/>
                                        </p:tgtEl>
                                        <p:attrNameLst>
                                          <p:attrName>style.visibility</p:attrName>
                                        </p:attrNameLst>
                                      </p:cBhvr>
                                      <p:to>
                                        <p:strVal val="visible"/>
                                      </p:to>
                                    </p:set>
                                    <p:anim calcmode="lin" valueType="num">
                                      <p:cBhvr additive="base">
                                        <p:cTn dur="500"/>
                                        <p:tgtEl>
                                          <p:spTgt spid="232"/>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500"/>
                                        <p:tgtEl>
                                          <p:spTgt spid="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grpSp>
        <p:nvGrpSpPr>
          <p:cNvPr id="654" name="Google Shape;654;p20"/>
          <p:cNvGrpSpPr/>
          <p:nvPr/>
        </p:nvGrpSpPr>
        <p:grpSpPr>
          <a:xfrm>
            <a:off x="500462" y="1695556"/>
            <a:ext cx="4301366" cy="588065"/>
            <a:chOff x="2212557" y="1551606"/>
            <a:chExt cx="8602726" cy="1176130"/>
          </a:xfrm>
        </p:grpSpPr>
        <p:pic>
          <p:nvPicPr>
            <p:cNvPr id="655" name="Google Shape;655;p20"/>
            <p:cNvPicPr preferRelativeResize="0"/>
            <p:nvPr/>
          </p:nvPicPr>
          <p:blipFill rotWithShape="1">
            <a:blip r:embed="rId3">
              <a:alphaModFix/>
            </a:blip>
            <a:srcRect b="22687" l="27673" r="30155" t="23771"/>
            <a:stretch/>
          </p:blipFill>
          <p:spPr>
            <a:xfrm>
              <a:off x="2212557" y="1551606"/>
              <a:ext cx="890241" cy="1130258"/>
            </a:xfrm>
            <a:prstGeom prst="rect">
              <a:avLst/>
            </a:prstGeom>
            <a:noFill/>
            <a:ln>
              <a:noFill/>
            </a:ln>
          </p:spPr>
        </p:pic>
        <p:sp>
          <p:nvSpPr>
            <p:cNvPr id="656" name="Google Shape;656;p20"/>
            <p:cNvSpPr/>
            <p:nvPr/>
          </p:nvSpPr>
          <p:spPr>
            <a:xfrm>
              <a:off x="3102800" y="1619740"/>
              <a:ext cx="7712483" cy="110799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Số ngày tham quan.</a:t>
              </a:r>
              <a:endParaRPr b="0" i="0" sz="2000" u="none" cap="none" strike="noStrike">
                <a:solidFill>
                  <a:srgbClr val="000000"/>
                </a:solidFill>
                <a:latin typeface="Arial"/>
                <a:ea typeface="Arial"/>
                <a:cs typeface="Arial"/>
                <a:sym typeface="Arial"/>
              </a:endParaRPr>
            </a:p>
          </p:txBody>
        </p:sp>
      </p:grpSp>
      <p:grpSp>
        <p:nvGrpSpPr>
          <p:cNvPr id="657" name="Google Shape;657;p20"/>
          <p:cNvGrpSpPr/>
          <p:nvPr/>
        </p:nvGrpSpPr>
        <p:grpSpPr>
          <a:xfrm>
            <a:off x="275030" y="253893"/>
            <a:ext cx="6738029" cy="987234"/>
            <a:chOff x="1858777" y="378121"/>
            <a:chExt cx="6738029" cy="987234"/>
          </a:xfrm>
        </p:grpSpPr>
        <p:sp>
          <p:nvSpPr>
            <p:cNvPr id="658" name="Google Shape;658;p20"/>
            <p:cNvSpPr/>
            <p:nvPr/>
          </p:nvSpPr>
          <p:spPr>
            <a:xfrm>
              <a:off x="1892113" y="406695"/>
              <a:ext cx="6704693" cy="95866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2000" u="none" cap="none" strike="noStrike">
                  <a:solidFill>
                    <a:srgbClr val="C00000"/>
                  </a:solidFill>
                  <a:latin typeface="Arial"/>
                  <a:ea typeface="Arial"/>
                  <a:cs typeface="Arial"/>
                  <a:sym typeface="Arial"/>
                </a:rPr>
                <a:t>       Để lựa chọn được các điểm tham quan phù hợp với gia đình, em cần chú ý đến những đặc điểm sau:</a:t>
              </a:r>
              <a:endParaRPr b="0" i="0" sz="2000" u="none" cap="none" strike="noStrike">
                <a:solidFill>
                  <a:srgbClr val="C00000"/>
                </a:solidFill>
                <a:latin typeface="Arial"/>
                <a:ea typeface="Arial"/>
                <a:cs typeface="Arial"/>
                <a:sym typeface="Arial"/>
              </a:endParaRPr>
            </a:p>
          </p:txBody>
        </p:sp>
        <p:pic>
          <p:nvPicPr>
            <p:cNvPr id="659" name="Google Shape;659;p20"/>
            <p:cNvPicPr preferRelativeResize="0"/>
            <p:nvPr/>
          </p:nvPicPr>
          <p:blipFill rotWithShape="1">
            <a:blip r:embed="rId4">
              <a:alphaModFix/>
            </a:blip>
            <a:srcRect b="0" l="0" r="0" t="0"/>
            <a:stretch/>
          </p:blipFill>
          <p:spPr>
            <a:xfrm>
              <a:off x="1858777" y="378121"/>
              <a:ext cx="547248" cy="624424"/>
            </a:xfrm>
            <a:prstGeom prst="rect">
              <a:avLst/>
            </a:prstGeom>
            <a:noFill/>
            <a:ln>
              <a:noFill/>
            </a:ln>
          </p:spPr>
        </p:pic>
      </p:grpSp>
      <p:grpSp>
        <p:nvGrpSpPr>
          <p:cNvPr id="660" name="Google Shape;660;p20"/>
          <p:cNvGrpSpPr/>
          <p:nvPr/>
        </p:nvGrpSpPr>
        <p:grpSpPr>
          <a:xfrm>
            <a:off x="500462" y="2550007"/>
            <a:ext cx="4301366" cy="588065"/>
            <a:chOff x="2212557" y="1551606"/>
            <a:chExt cx="8602726" cy="1176130"/>
          </a:xfrm>
        </p:grpSpPr>
        <p:pic>
          <p:nvPicPr>
            <p:cNvPr id="661" name="Google Shape;661;p20"/>
            <p:cNvPicPr preferRelativeResize="0"/>
            <p:nvPr/>
          </p:nvPicPr>
          <p:blipFill rotWithShape="1">
            <a:blip r:embed="rId3">
              <a:alphaModFix/>
            </a:blip>
            <a:srcRect b="22687" l="27673" r="30155" t="23771"/>
            <a:stretch/>
          </p:blipFill>
          <p:spPr>
            <a:xfrm>
              <a:off x="2212557" y="1551606"/>
              <a:ext cx="890241" cy="1130258"/>
            </a:xfrm>
            <a:prstGeom prst="rect">
              <a:avLst/>
            </a:prstGeom>
            <a:noFill/>
            <a:ln>
              <a:noFill/>
            </a:ln>
          </p:spPr>
        </p:pic>
        <p:sp>
          <p:nvSpPr>
            <p:cNvPr id="662" name="Google Shape;662;p20"/>
            <p:cNvSpPr/>
            <p:nvPr/>
          </p:nvSpPr>
          <p:spPr>
            <a:xfrm>
              <a:off x="3102798" y="1619740"/>
              <a:ext cx="7712485" cy="110799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Thành phần tham gia.</a:t>
              </a:r>
              <a:endParaRPr b="0" i="0" sz="2000" u="none" cap="none" strike="noStrike">
                <a:solidFill>
                  <a:srgbClr val="000000"/>
                </a:solidFill>
                <a:latin typeface="Arial"/>
                <a:ea typeface="Arial"/>
                <a:cs typeface="Arial"/>
                <a:sym typeface="Arial"/>
              </a:endParaRPr>
            </a:p>
          </p:txBody>
        </p:sp>
      </p:grpSp>
      <p:grpSp>
        <p:nvGrpSpPr>
          <p:cNvPr id="663" name="Google Shape;663;p20"/>
          <p:cNvGrpSpPr/>
          <p:nvPr/>
        </p:nvGrpSpPr>
        <p:grpSpPr>
          <a:xfrm>
            <a:off x="500462" y="3381522"/>
            <a:ext cx="4301366" cy="565129"/>
            <a:chOff x="2212557" y="1551606"/>
            <a:chExt cx="8602726" cy="1130258"/>
          </a:xfrm>
        </p:grpSpPr>
        <p:pic>
          <p:nvPicPr>
            <p:cNvPr id="664" name="Google Shape;664;p20"/>
            <p:cNvPicPr preferRelativeResize="0"/>
            <p:nvPr/>
          </p:nvPicPr>
          <p:blipFill rotWithShape="1">
            <a:blip r:embed="rId3">
              <a:alphaModFix/>
            </a:blip>
            <a:srcRect b="22687" l="27673" r="30155" t="23771"/>
            <a:stretch/>
          </p:blipFill>
          <p:spPr>
            <a:xfrm>
              <a:off x="2212557" y="1551606"/>
              <a:ext cx="890241" cy="1130258"/>
            </a:xfrm>
            <a:prstGeom prst="rect">
              <a:avLst/>
            </a:prstGeom>
            <a:noFill/>
            <a:ln>
              <a:noFill/>
            </a:ln>
          </p:spPr>
        </p:pic>
        <p:sp>
          <p:nvSpPr>
            <p:cNvPr id="665" name="Google Shape;665;p20"/>
            <p:cNvSpPr/>
            <p:nvPr/>
          </p:nvSpPr>
          <p:spPr>
            <a:xfrm>
              <a:off x="3102798" y="1619740"/>
              <a:ext cx="7712485" cy="99668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Nhu cầu chung của mọi người.</a:t>
              </a:r>
              <a:endParaRPr b="0" i="0" sz="2000" u="none" cap="none" strike="noStrike">
                <a:solidFill>
                  <a:srgbClr val="000000"/>
                </a:solidFill>
                <a:latin typeface="Arial"/>
                <a:ea typeface="Arial"/>
                <a:cs typeface="Arial"/>
                <a:sym typeface="Arial"/>
              </a:endParaRPr>
            </a:p>
          </p:txBody>
        </p:sp>
      </p:grpSp>
      <p:pic>
        <p:nvPicPr>
          <p:cNvPr descr="https://static.vinwonders.com/production/du-lich-cho-tre-em-2.jpg" id="666" name="Google Shape;666;p20"/>
          <p:cNvPicPr preferRelativeResize="0"/>
          <p:nvPr/>
        </p:nvPicPr>
        <p:blipFill rotWithShape="1">
          <a:blip r:embed="rId5">
            <a:alphaModFix/>
          </a:blip>
          <a:srcRect b="0" l="4722" r="5735" t="0"/>
          <a:stretch/>
        </p:blipFill>
        <p:spPr>
          <a:xfrm rot="-295594">
            <a:off x="4256349" y="1627228"/>
            <a:ext cx="1981200" cy="13586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https://images.foody.vn/images/15267728_1618599401770346_6906939649024625185_n.jpg" id="667" name="Google Shape;667;p20"/>
          <p:cNvPicPr preferRelativeResize="0"/>
          <p:nvPr/>
        </p:nvPicPr>
        <p:blipFill rotWithShape="1">
          <a:blip r:embed="rId6">
            <a:alphaModFix/>
          </a:blip>
          <a:srcRect b="0" l="11283" r="5282" t="0"/>
          <a:stretch/>
        </p:blipFill>
        <p:spPr>
          <a:xfrm rot="411995">
            <a:off x="6909385" y="1581354"/>
            <a:ext cx="1700416" cy="13586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https://bbt.1cdn.vn/2023/08/18/ong-ba.png" id="668" name="Google Shape;668;p20"/>
          <p:cNvPicPr preferRelativeResize="0"/>
          <p:nvPr/>
        </p:nvPicPr>
        <p:blipFill rotWithShape="1">
          <a:blip r:embed="rId7">
            <a:alphaModFix/>
          </a:blip>
          <a:srcRect b="0" l="0" r="0" t="0"/>
          <a:stretch/>
        </p:blipFill>
        <p:spPr>
          <a:xfrm>
            <a:off x="5769130" y="3258626"/>
            <a:ext cx="2295475" cy="152988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57"/>
                                        </p:tgtEl>
                                        <p:attrNameLst>
                                          <p:attrName>style.visibility</p:attrName>
                                        </p:attrNameLst>
                                      </p:cBhvr>
                                      <p:to>
                                        <p:strVal val="visible"/>
                                      </p:to>
                                    </p:set>
                                    <p:anim calcmode="lin" valueType="num">
                                      <p:cBhvr additive="base">
                                        <p:cTn dur="500"/>
                                        <p:tgtEl>
                                          <p:spTgt spid="65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66"/>
                                        </p:tgtEl>
                                        <p:attrNameLst>
                                          <p:attrName>style.visibility</p:attrName>
                                        </p:attrNameLst>
                                      </p:cBhvr>
                                      <p:to>
                                        <p:strVal val="visible"/>
                                      </p:to>
                                    </p:set>
                                    <p:anim calcmode="lin" valueType="num">
                                      <p:cBhvr additive="base">
                                        <p:cTn dur="500"/>
                                        <p:tgtEl>
                                          <p:spTgt spid="666"/>
                                        </p:tgtEl>
                                        <p:attrNameLst>
                                          <p:attrName>ppt_w</p:attrName>
                                        </p:attrNameLst>
                                      </p:cBhvr>
                                      <p:tavLst>
                                        <p:tav fmla="" tm="0">
                                          <p:val>
                                            <p:strVal val="0"/>
                                          </p:val>
                                        </p:tav>
                                        <p:tav fmla="" tm="100000">
                                          <p:val>
                                            <p:strVal val="#ppt_w"/>
                                          </p:val>
                                        </p:tav>
                                      </p:tavLst>
                                    </p:anim>
                                    <p:anim calcmode="lin" valueType="num">
                                      <p:cBhvr additive="base">
                                        <p:cTn dur="500"/>
                                        <p:tgtEl>
                                          <p:spTgt spid="66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67"/>
                                        </p:tgtEl>
                                        <p:attrNameLst>
                                          <p:attrName>style.visibility</p:attrName>
                                        </p:attrNameLst>
                                      </p:cBhvr>
                                      <p:to>
                                        <p:strVal val="visible"/>
                                      </p:to>
                                    </p:set>
                                    <p:anim calcmode="lin" valueType="num">
                                      <p:cBhvr additive="base">
                                        <p:cTn dur="500"/>
                                        <p:tgtEl>
                                          <p:spTgt spid="667"/>
                                        </p:tgtEl>
                                        <p:attrNameLst>
                                          <p:attrName>ppt_w</p:attrName>
                                        </p:attrNameLst>
                                      </p:cBhvr>
                                      <p:tavLst>
                                        <p:tav fmla="" tm="0">
                                          <p:val>
                                            <p:strVal val="0"/>
                                          </p:val>
                                        </p:tav>
                                        <p:tav fmla="" tm="100000">
                                          <p:val>
                                            <p:strVal val="#ppt_w"/>
                                          </p:val>
                                        </p:tav>
                                      </p:tavLst>
                                    </p:anim>
                                    <p:anim calcmode="lin" valueType="num">
                                      <p:cBhvr additive="base">
                                        <p:cTn dur="500"/>
                                        <p:tgtEl>
                                          <p:spTgt spid="66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68"/>
                                        </p:tgtEl>
                                        <p:attrNameLst>
                                          <p:attrName>style.visibility</p:attrName>
                                        </p:attrNameLst>
                                      </p:cBhvr>
                                      <p:to>
                                        <p:strVal val="visible"/>
                                      </p:to>
                                    </p:set>
                                    <p:anim calcmode="lin" valueType="num">
                                      <p:cBhvr additive="base">
                                        <p:cTn dur="500"/>
                                        <p:tgtEl>
                                          <p:spTgt spid="668"/>
                                        </p:tgtEl>
                                        <p:attrNameLst>
                                          <p:attrName>ppt_w</p:attrName>
                                        </p:attrNameLst>
                                      </p:cBhvr>
                                      <p:tavLst>
                                        <p:tav fmla="" tm="0">
                                          <p:val>
                                            <p:strVal val="0"/>
                                          </p:val>
                                        </p:tav>
                                        <p:tav fmla="" tm="100000">
                                          <p:val>
                                            <p:strVal val="#ppt_w"/>
                                          </p:val>
                                        </p:tav>
                                      </p:tavLst>
                                    </p:anim>
                                    <p:anim calcmode="lin" valueType="num">
                                      <p:cBhvr additive="base">
                                        <p:cTn dur="500"/>
                                        <p:tgtEl>
                                          <p:spTgt spid="66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500"/>
                                        <p:tgtEl>
                                          <p:spTgt spid="6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500"/>
                                        <p:tgtEl>
                                          <p:spTgt spid="6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500"/>
                                        <p:tgtEl>
                                          <p:spTgt spid="6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21"/>
          <p:cNvSpPr txBox="1"/>
          <p:nvPr/>
        </p:nvSpPr>
        <p:spPr>
          <a:xfrm>
            <a:off x="0" y="124731"/>
            <a:ext cx="9144000" cy="600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300" u="none" cap="none" strike="noStrike">
                <a:solidFill>
                  <a:srgbClr val="000000"/>
                </a:solidFill>
                <a:latin typeface="Arial"/>
                <a:ea typeface="Arial"/>
                <a:cs typeface="Arial"/>
                <a:sym typeface="Arial"/>
              </a:rPr>
              <a:t>LUYỆN TẬP</a:t>
            </a:r>
            <a:endParaRPr b="1" i="0" sz="3300" u="none" cap="none" strike="noStrike">
              <a:solidFill>
                <a:srgbClr val="000000"/>
              </a:solidFill>
              <a:latin typeface="Arial"/>
              <a:ea typeface="Arial"/>
              <a:cs typeface="Arial"/>
              <a:sym typeface="Arial"/>
            </a:endParaRPr>
          </a:p>
        </p:txBody>
      </p:sp>
      <p:sp>
        <p:nvSpPr>
          <p:cNvPr id="674" name="Google Shape;674;p21"/>
          <p:cNvSpPr txBox="1"/>
          <p:nvPr/>
        </p:nvSpPr>
        <p:spPr>
          <a:xfrm>
            <a:off x="0" y="737878"/>
            <a:ext cx="9144000"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2000" u="none" cap="none" strike="noStrike">
                <a:solidFill>
                  <a:srgbClr val="C00000"/>
                </a:solidFill>
                <a:latin typeface="Arial"/>
                <a:ea typeface="Arial"/>
                <a:cs typeface="Arial"/>
                <a:sym typeface="Arial"/>
              </a:rPr>
              <a:t>Bài 1. Chọn phương án sai:</a:t>
            </a:r>
            <a:endParaRPr b="1" i="0" sz="2000" u="none" cap="none" strike="noStrike">
              <a:solidFill>
                <a:srgbClr val="C00000"/>
              </a:solidFill>
              <a:latin typeface="Arial"/>
              <a:ea typeface="Arial"/>
              <a:cs typeface="Arial"/>
              <a:sym typeface="Arial"/>
            </a:endParaRPr>
          </a:p>
        </p:txBody>
      </p:sp>
      <p:grpSp>
        <p:nvGrpSpPr>
          <p:cNvPr id="675" name="Google Shape;675;p21"/>
          <p:cNvGrpSpPr/>
          <p:nvPr/>
        </p:nvGrpSpPr>
        <p:grpSpPr>
          <a:xfrm>
            <a:off x="1156725" y="1489515"/>
            <a:ext cx="6585557" cy="561281"/>
            <a:chOff x="706783" y="1475001"/>
            <a:chExt cx="6585557" cy="561281"/>
          </a:xfrm>
        </p:grpSpPr>
        <p:sp>
          <p:nvSpPr>
            <p:cNvPr id="676" name="Google Shape;676;p21"/>
            <p:cNvSpPr/>
            <p:nvPr/>
          </p:nvSpPr>
          <p:spPr>
            <a:xfrm>
              <a:off x="920302" y="1475001"/>
              <a:ext cx="6372038" cy="561281"/>
            </a:xfrm>
            <a:prstGeom prst="roundRect">
              <a:avLst>
                <a:gd fmla="val 16172" name="adj"/>
              </a:avLst>
            </a:prstGeom>
            <a:solidFill>
              <a:srgbClr val="FFF3D9"/>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   Để giải quyết vấn đề em cần đưa ra quyết định.</a:t>
              </a:r>
              <a:endParaRPr b="0" i="0" sz="2000" u="none" cap="none" strike="noStrike">
                <a:solidFill>
                  <a:srgbClr val="000000"/>
                </a:solidFill>
                <a:latin typeface="Arial"/>
                <a:ea typeface="Arial"/>
                <a:cs typeface="Arial"/>
                <a:sym typeface="Arial"/>
              </a:endParaRPr>
            </a:p>
          </p:txBody>
        </p:sp>
        <p:sp>
          <p:nvSpPr>
            <p:cNvPr id="677" name="Google Shape;677;p21"/>
            <p:cNvSpPr/>
            <p:nvPr/>
          </p:nvSpPr>
          <p:spPr>
            <a:xfrm>
              <a:off x="706783" y="1542122"/>
              <a:ext cx="427038" cy="427038"/>
            </a:xfrm>
            <a:prstGeom prst="ellipse">
              <a:avLst/>
            </a:prstGeom>
            <a:solidFill>
              <a:srgbClr val="FDD7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200" u="none" cap="none" strike="noStrike">
                  <a:solidFill>
                    <a:srgbClr val="000000"/>
                  </a:solidFill>
                  <a:latin typeface="Arial"/>
                  <a:ea typeface="Arial"/>
                  <a:cs typeface="Arial"/>
                  <a:sym typeface="Arial"/>
                </a:rPr>
                <a:t>A</a:t>
              </a:r>
              <a:endParaRPr b="1" i="0" sz="2200" u="none" cap="none" strike="noStrike">
                <a:solidFill>
                  <a:srgbClr val="000000"/>
                </a:solidFill>
                <a:latin typeface="Arial"/>
                <a:ea typeface="Arial"/>
                <a:cs typeface="Arial"/>
                <a:sym typeface="Arial"/>
              </a:endParaRPr>
            </a:p>
          </p:txBody>
        </p:sp>
      </p:grpSp>
      <p:grpSp>
        <p:nvGrpSpPr>
          <p:cNvPr id="678" name="Google Shape;678;p21"/>
          <p:cNvGrpSpPr/>
          <p:nvPr/>
        </p:nvGrpSpPr>
        <p:grpSpPr>
          <a:xfrm>
            <a:off x="1156725" y="2248434"/>
            <a:ext cx="6585557" cy="561281"/>
            <a:chOff x="706783" y="2233920"/>
            <a:chExt cx="6585557" cy="561281"/>
          </a:xfrm>
        </p:grpSpPr>
        <p:sp>
          <p:nvSpPr>
            <p:cNvPr id="679" name="Google Shape;679;p21"/>
            <p:cNvSpPr/>
            <p:nvPr/>
          </p:nvSpPr>
          <p:spPr>
            <a:xfrm>
              <a:off x="920302" y="2233920"/>
              <a:ext cx="6372038" cy="561281"/>
            </a:xfrm>
            <a:prstGeom prst="roundRect">
              <a:avLst>
                <a:gd fmla="val 16172" name="adj"/>
              </a:avLst>
            </a:prstGeom>
            <a:solidFill>
              <a:srgbClr val="FFF3D9"/>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   Để có được quyết định em cần có thông tin.</a:t>
              </a:r>
              <a:endParaRPr b="0" i="0" sz="2000" u="none" cap="none" strike="noStrike">
                <a:solidFill>
                  <a:srgbClr val="000000"/>
                </a:solidFill>
                <a:latin typeface="Arial"/>
                <a:ea typeface="Arial"/>
                <a:cs typeface="Arial"/>
                <a:sym typeface="Arial"/>
              </a:endParaRPr>
            </a:p>
          </p:txBody>
        </p:sp>
        <p:sp>
          <p:nvSpPr>
            <p:cNvPr id="680" name="Google Shape;680;p21"/>
            <p:cNvSpPr/>
            <p:nvPr/>
          </p:nvSpPr>
          <p:spPr>
            <a:xfrm>
              <a:off x="706783" y="2301041"/>
              <a:ext cx="427038" cy="427038"/>
            </a:xfrm>
            <a:prstGeom prst="ellipse">
              <a:avLst/>
            </a:prstGeom>
            <a:solidFill>
              <a:srgbClr val="FDD7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200" u="none" cap="none" strike="noStrike">
                  <a:solidFill>
                    <a:srgbClr val="000000"/>
                  </a:solidFill>
                  <a:latin typeface="Arial"/>
                  <a:ea typeface="Arial"/>
                  <a:cs typeface="Arial"/>
                  <a:sym typeface="Arial"/>
                </a:rPr>
                <a:t>B</a:t>
              </a:r>
              <a:endParaRPr b="1" i="0" sz="2200" u="none" cap="none" strike="noStrike">
                <a:solidFill>
                  <a:srgbClr val="000000"/>
                </a:solidFill>
                <a:latin typeface="Arial"/>
                <a:ea typeface="Arial"/>
                <a:cs typeface="Arial"/>
                <a:sym typeface="Arial"/>
              </a:endParaRPr>
            </a:p>
          </p:txBody>
        </p:sp>
      </p:grpSp>
      <p:grpSp>
        <p:nvGrpSpPr>
          <p:cNvPr id="681" name="Google Shape;681;p21"/>
          <p:cNvGrpSpPr/>
          <p:nvPr/>
        </p:nvGrpSpPr>
        <p:grpSpPr>
          <a:xfrm>
            <a:off x="1156725" y="3007352"/>
            <a:ext cx="6585557" cy="561281"/>
            <a:chOff x="706783" y="2992838"/>
            <a:chExt cx="6585557" cy="561281"/>
          </a:xfrm>
        </p:grpSpPr>
        <p:sp>
          <p:nvSpPr>
            <p:cNvPr id="682" name="Google Shape;682;p21"/>
            <p:cNvSpPr/>
            <p:nvPr/>
          </p:nvSpPr>
          <p:spPr>
            <a:xfrm>
              <a:off x="920302" y="2992838"/>
              <a:ext cx="6372038" cy="561281"/>
            </a:xfrm>
            <a:prstGeom prst="roundRect">
              <a:avLst>
                <a:gd fmla="val 16172" name="adj"/>
              </a:avLst>
            </a:prstGeom>
            <a:solidFill>
              <a:srgbClr val="FFF3D9"/>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   Thông tin không có vai trò gì trong giải quyết vấn đề.</a:t>
              </a:r>
              <a:endParaRPr b="0" i="0" sz="2000" u="none" cap="none" strike="noStrike">
                <a:solidFill>
                  <a:srgbClr val="000000"/>
                </a:solidFill>
                <a:latin typeface="Arial"/>
                <a:ea typeface="Arial"/>
                <a:cs typeface="Arial"/>
                <a:sym typeface="Arial"/>
              </a:endParaRPr>
            </a:p>
          </p:txBody>
        </p:sp>
        <p:sp>
          <p:nvSpPr>
            <p:cNvPr id="683" name="Google Shape;683;p21"/>
            <p:cNvSpPr/>
            <p:nvPr/>
          </p:nvSpPr>
          <p:spPr>
            <a:xfrm>
              <a:off x="706783" y="3059959"/>
              <a:ext cx="427038" cy="427038"/>
            </a:xfrm>
            <a:prstGeom prst="ellipse">
              <a:avLst/>
            </a:prstGeom>
            <a:solidFill>
              <a:srgbClr val="FDD7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200" u="none" cap="none" strike="noStrike">
                  <a:solidFill>
                    <a:srgbClr val="000000"/>
                  </a:solidFill>
                  <a:latin typeface="Arial"/>
                  <a:ea typeface="Arial"/>
                  <a:cs typeface="Arial"/>
                  <a:sym typeface="Arial"/>
                </a:rPr>
                <a:t>C</a:t>
              </a:r>
              <a:endParaRPr/>
            </a:p>
          </p:txBody>
        </p:sp>
      </p:grpSp>
      <p:grpSp>
        <p:nvGrpSpPr>
          <p:cNvPr id="684" name="Google Shape;684;p21"/>
          <p:cNvGrpSpPr/>
          <p:nvPr/>
        </p:nvGrpSpPr>
        <p:grpSpPr>
          <a:xfrm>
            <a:off x="1156725" y="3833391"/>
            <a:ext cx="6585557" cy="882498"/>
            <a:chOff x="706783" y="3818877"/>
            <a:chExt cx="6585557" cy="882498"/>
          </a:xfrm>
        </p:grpSpPr>
        <p:sp>
          <p:nvSpPr>
            <p:cNvPr id="685" name="Google Shape;685;p21"/>
            <p:cNvSpPr/>
            <p:nvPr/>
          </p:nvSpPr>
          <p:spPr>
            <a:xfrm>
              <a:off x="920302" y="3818877"/>
              <a:ext cx="6372038" cy="882498"/>
            </a:xfrm>
            <a:prstGeom prst="roundRect">
              <a:avLst>
                <a:gd fmla="val 16172" name="adj"/>
              </a:avLst>
            </a:prstGeom>
            <a:solidFill>
              <a:srgbClr val="FFF3D9"/>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   Thu thập, tìm kiếm thông tin liên quan rất quan trọng trong việc giải quyết vấn đề.</a:t>
              </a:r>
              <a:endParaRPr b="0" i="0" sz="2000" u="none" cap="none" strike="noStrike">
                <a:solidFill>
                  <a:srgbClr val="000000"/>
                </a:solidFill>
                <a:latin typeface="Arial"/>
                <a:ea typeface="Arial"/>
                <a:cs typeface="Arial"/>
                <a:sym typeface="Arial"/>
              </a:endParaRPr>
            </a:p>
          </p:txBody>
        </p:sp>
        <p:sp>
          <p:nvSpPr>
            <p:cNvPr id="686" name="Google Shape;686;p21"/>
            <p:cNvSpPr/>
            <p:nvPr/>
          </p:nvSpPr>
          <p:spPr>
            <a:xfrm>
              <a:off x="706783" y="3885998"/>
              <a:ext cx="427038" cy="427038"/>
            </a:xfrm>
            <a:prstGeom prst="ellipse">
              <a:avLst/>
            </a:prstGeom>
            <a:solidFill>
              <a:srgbClr val="FDD7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200" u="none" cap="none" strike="noStrike">
                  <a:solidFill>
                    <a:srgbClr val="000000"/>
                  </a:solidFill>
                  <a:latin typeface="Arial"/>
                  <a:ea typeface="Arial"/>
                  <a:cs typeface="Arial"/>
                  <a:sym typeface="Arial"/>
                </a:rPr>
                <a:t>D</a:t>
              </a:r>
              <a:endParaRPr/>
            </a:p>
          </p:txBody>
        </p:sp>
      </p:grpSp>
      <p:sp>
        <p:nvSpPr>
          <p:cNvPr id="687" name="Google Shape;687;p21"/>
          <p:cNvSpPr/>
          <p:nvPr/>
        </p:nvSpPr>
        <p:spPr>
          <a:xfrm>
            <a:off x="7586885" y="2891924"/>
            <a:ext cx="623072" cy="583577"/>
          </a:xfrm>
          <a:custGeom>
            <a:rect b="b" l="l" r="r" t="t"/>
            <a:pathLst>
              <a:path extrusionOk="0" h="10440" w="14151">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00B0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74"/>
                                        </p:tgtEl>
                                        <p:attrNameLst>
                                          <p:attrName>style.visibility</p:attrName>
                                        </p:attrNameLst>
                                      </p:cBhvr>
                                      <p:to>
                                        <p:strVal val="visible"/>
                                      </p:to>
                                    </p:set>
                                    <p:anim calcmode="lin" valueType="num">
                                      <p:cBhvr additive="base">
                                        <p:cTn dur="500"/>
                                        <p:tgtEl>
                                          <p:spTgt spid="67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500"/>
                                        <p:tgtEl>
                                          <p:spTgt spid="6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500"/>
                                        <p:tgtEl>
                                          <p:spTgt spid="6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500"/>
                                        <p:tgtEl>
                                          <p:spTgt spid="6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500"/>
                                        <p:tgtEl>
                                          <p:spTgt spid="6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87"/>
                                        </p:tgtEl>
                                        <p:attrNameLst>
                                          <p:attrName>style.visibility</p:attrName>
                                        </p:attrNameLst>
                                      </p:cBhvr>
                                      <p:to>
                                        <p:strVal val="visible"/>
                                      </p:to>
                                    </p:set>
                                    <p:anim calcmode="lin" valueType="num">
                                      <p:cBhvr additive="base">
                                        <p:cTn dur="500"/>
                                        <p:tgtEl>
                                          <p:spTgt spid="687"/>
                                        </p:tgtEl>
                                        <p:attrNameLst>
                                          <p:attrName>ppt_w</p:attrName>
                                        </p:attrNameLst>
                                      </p:cBhvr>
                                      <p:tavLst>
                                        <p:tav fmla="" tm="0">
                                          <p:val>
                                            <p:strVal val="0"/>
                                          </p:val>
                                        </p:tav>
                                        <p:tav fmla="" tm="100000">
                                          <p:val>
                                            <p:strVal val="#ppt_w"/>
                                          </p:val>
                                        </p:tav>
                                      </p:tavLst>
                                    </p:anim>
                                    <p:anim calcmode="lin" valueType="num">
                                      <p:cBhvr additive="base">
                                        <p:cTn dur="500"/>
                                        <p:tgtEl>
                                          <p:spTgt spid="68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22"/>
          <p:cNvSpPr txBox="1"/>
          <p:nvPr/>
        </p:nvSpPr>
        <p:spPr>
          <a:xfrm>
            <a:off x="0" y="124731"/>
            <a:ext cx="9144000" cy="600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300" u="none" cap="none" strike="noStrike">
                <a:solidFill>
                  <a:srgbClr val="000000"/>
                </a:solidFill>
                <a:latin typeface="Arial"/>
                <a:ea typeface="Arial"/>
                <a:cs typeface="Arial"/>
                <a:sym typeface="Arial"/>
              </a:rPr>
              <a:t>LUYỆN TẬP</a:t>
            </a:r>
            <a:endParaRPr b="1" i="0" sz="3300" u="none" cap="none" strike="noStrike">
              <a:solidFill>
                <a:srgbClr val="000000"/>
              </a:solidFill>
              <a:latin typeface="Arial"/>
              <a:ea typeface="Arial"/>
              <a:cs typeface="Arial"/>
              <a:sym typeface="Arial"/>
            </a:endParaRPr>
          </a:p>
        </p:txBody>
      </p:sp>
      <p:sp>
        <p:nvSpPr>
          <p:cNvPr id="693" name="Google Shape;693;p22"/>
          <p:cNvSpPr txBox="1"/>
          <p:nvPr/>
        </p:nvSpPr>
        <p:spPr>
          <a:xfrm>
            <a:off x="0" y="724895"/>
            <a:ext cx="9144000" cy="142032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2000" u="none" cap="none" strike="noStrike">
                <a:solidFill>
                  <a:srgbClr val="C00000"/>
                </a:solidFill>
                <a:latin typeface="Arial"/>
                <a:ea typeface="Arial"/>
                <a:cs typeface="Arial"/>
                <a:sym typeface="Arial"/>
              </a:rPr>
              <a:t>2. Em hãy truy cập vào website có địa chỉ </a:t>
            </a:r>
            <a:r>
              <a:rPr b="1" i="0" lang="en-US" sz="2000" u="none" cap="none" strike="noStrike">
                <a:solidFill>
                  <a:srgbClr val="7030A0"/>
                </a:solidFill>
                <a:latin typeface="Arial"/>
                <a:ea typeface="Arial"/>
                <a:cs typeface="Arial"/>
                <a:sym typeface="Arial"/>
              </a:rPr>
              <a:t>sodulich.hanoi.gov.vn</a:t>
            </a:r>
            <a:r>
              <a:rPr b="1" i="0" lang="en-US" sz="2000" u="none" cap="none" strike="noStrike">
                <a:solidFill>
                  <a:srgbClr val="C00000"/>
                </a:solidFill>
                <a:latin typeface="Arial"/>
                <a:ea typeface="Arial"/>
                <a:cs typeface="Arial"/>
                <a:sym typeface="Arial"/>
              </a:rPr>
              <a:t> </a:t>
            </a:r>
            <a:endParaRPr b="1" i="0" sz="2000" u="none" cap="none" strike="noStrike">
              <a:solidFill>
                <a:srgbClr val="C00000"/>
              </a:solidFill>
              <a:latin typeface="Arial"/>
              <a:ea typeface="Arial"/>
              <a:cs typeface="Arial"/>
              <a:sym typeface="Arial"/>
            </a:endParaRPr>
          </a:p>
          <a:p>
            <a:pPr indent="0" lvl="0" marL="0" marR="0" rtl="0" algn="ctr">
              <a:lnSpc>
                <a:spcPct val="150000"/>
              </a:lnSpc>
              <a:spcBef>
                <a:spcPts val="0"/>
              </a:spcBef>
              <a:spcAft>
                <a:spcPts val="0"/>
              </a:spcAft>
              <a:buNone/>
            </a:pPr>
            <a:r>
              <a:rPr b="1" i="0" lang="en-US" sz="2000" u="none" cap="none" strike="noStrike">
                <a:solidFill>
                  <a:srgbClr val="C00000"/>
                </a:solidFill>
                <a:latin typeface="Arial"/>
                <a:ea typeface="Arial"/>
                <a:cs typeface="Arial"/>
                <a:sym typeface="Arial"/>
              </a:rPr>
              <a:t>của Sở Du lịch Hà Nội để tìm kiếm thông tin và lập một danh sách </a:t>
            </a:r>
            <a:endParaRPr b="1" i="0" sz="2000" u="none" cap="none" strike="noStrike">
              <a:solidFill>
                <a:srgbClr val="C00000"/>
              </a:solidFill>
              <a:latin typeface="Arial"/>
              <a:ea typeface="Arial"/>
              <a:cs typeface="Arial"/>
              <a:sym typeface="Arial"/>
            </a:endParaRPr>
          </a:p>
          <a:p>
            <a:pPr indent="0" lvl="0" marL="0" marR="0" rtl="0" algn="ctr">
              <a:lnSpc>
                <a:spcPct val="150000"/>
              </a:lnSpc>
              <a:spcBef>
                <a:spcPts val="0"/>
              </a:spcBef>
              <a:spcAft>
                <a:spcPts val="0"/>
              </a:spcAft>
              <a:buNone/>
            </a:pPr>
            <a:r>
              <a:rPr b="1" i="0" lang="en-US" sz="2000" u="none" cap="none" strike="noStrike">
                <a:solidFill>
                  <a:srgbClr val="C00000"/>
                </a:solidFill>
                <a:latin typeface="Arial"/>
                <a:ea typeface="Arial"/>
                <a:cs typeface="Arial"/>
                <a:sym typeface="Arial"/>
              </a:rPr>
              <a:t>các địa điểm tham quan ở Thủ đô.</a:t>
            </a:r>
            <a:endParaRPr b="1" i="0" sz="2000" u="none" cap="none" strike="noStrike">
              <a:solidFill>
                <a:srgbClr val="C00000"/>
              </a:solidFill>
              <a:latin typeface="Arial"/>
              <a:ea typeface="Arial"/>
              <a:cs typeface="Arial"/>
              <a:sym typeface="Arial"/>
            </a:endParaRPr>
          </a:p>
        </p:txBody>
      </p:sp>
      <p:pic>
        <p:nvPicPr>
          <p:cNvPr id="694" name="Google Shape;694;p22"/>
          <p:cNvPicPr preferRelativeResize="0"/>
          <p:nvPr/>
        </p:nvPicPr>
        <p:blipFill rotWithShape="1">
          <a:blip r:embed="rId3">
            <a:alphaModFix/>
          </a:blip>
          <a:srcRect b="0" l="0" r="0" t="0"/>
          <a:stretch/>
        </p:blipFill>
        <p:spPr>
          <a:xfrm>
            <a:off x="2539999" y="2347526"/>
            <a:ext cx="4059464" cy="2387920"/>
          </a:xfrm>
          <a:prstGeom prst="rect">
            <a:avLst/>
          </a:prstGeom>
          <a:noFill/>
          <a:ln>
            <a:noFill/>
          </a:ln>
          <a:effectLst>
            <a:outerShdw blurRad="292100" rotWithShape="0" algn="tl" dir="2700000" dist="139700">
              <a:srgbClr val="333333">
                <a:alpha val="64705"/>
              </a:srgbClr>
            </a:outerShdw>
          </a:effectLst>
        </p:spPr>
      </p:pic>
      <p:pic>
        <p:nvPicPr>
          <p:cNvPr id="695" name="Google Shape;695;p22"/>
          <p:cNvPicPr preferRelativeResize="0"/>
          <p:nvPr/>
        </p:nvPicPr>
        <p:blipFill rotWithShape="1">
          <a:blip r:embed="rId4">
            <a:alphaModFix/>
          </a:blip>
          <a:srcRect b="0" l="0" r="0" t="0"/>
          <a:stretch/>
        </p:blipFill>
        <p:spPr>
          <a:xfrm flipH="1">
            <a:off x="259258" y="3744686"/>
            <a:ext cx="1731651" cy="1398814"/>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3"/>
                                        </p:tgtEl>
                                        <p:attrNameLst>
                                          <p:attrName>style.visibility</p:attrName>
                                        </p:attrNameLst>
                                      </p:cBhvr>
                                      <p:to>
                                        <p:strVal val="visible"/>
                                      </p:to>
                                    </p:set>
                                    <p:animEffect filter="fade" transition="in">
                                      <p:cBhvr>
                                        <p:cTn dur="500"/>
                                        <p:tgtEl>
                                          <p:spTgt spid="6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94"/>
                                        </p:tgtEl>
                                        <p:attrNameLst>
                                          <p:attrName>style.visibility</p:attrName>
                                        </p:attrNameLst>
                                      </p:cBhvr>
                                      <p:to>
                                        <p:strVal val="visible"/>
                                      </p:to>
                                    </p:set>
                                    <p:anim calcmode="lin" valueType="num">
                                      <p:cBhvr additive="base">
                                        <p:cTn dur="500"/>
                                        <p:tgtEl>
                                          <p:spTgt spid="69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0E1"/>
        </a:solidFill>
      </p:bgPr>
    </p:bg>
    <p:spTree>
      <p:nvGrpSpPr>
        <p:cNvPr id="699" name="Shape 699"/>
        <p:cNvGrpSpPr/>
        <p:nvPr/>
      </p:nvGrpSpPr>
      <p:grpSpPr>
        <a:xfrm>
          <a:off x="0" y="0"/>
          <a:ext cx="0" cy="0"/>
          <a:chOff x="0" y="0"/>
          <a:chExt cx="0" cy="0"/>
        </a:xfrm>
      </p:grpSpPr>
      <p:pic>
        <p:nvPicPr>
          <p:cNvPr descr="https://statics.vinwonders.com/nha-hat-lon-ha-noi-5_1676040733.JPG" id="700" name="Google Shape;700;p23"/>
          <p:cNvPicPr preferRelativeResize="0"/>
          <p:nvPr/>
        </p:nvPicPr>
        <p:blipFill rotWithShape="1">
          <a:blip r:embed="rId3">
            <a:alphaModFix/>
          </a:blip>
          <a:srcRect b="0" l="18654" r="14309" t="0"/>
          <a:stretch/>
        </p:blipFill>
        <p:spPr>
          <a:xfrm>
            <a:off x="-2" y="-2927"/>
            <a:ext cx="3042283" cy="2573701"/>
          </a:xfrm>
          <a:prstGeom prst="rect">
            <a:avLst/>
          </a:prstGeom>
          <a:noFill/>
          <a:ln>
            <a:noFill/>
          </a:ln>
        </p:spPr>
      </p:pic>
      <p:pic>
        <p:nvPicPr>
          <p:cNvPr descr="https://static.vinwonders.com/production/ho-hoan-kiem-2.jpg" id="701" name="Google Shape;701;p23"/>
          <p:cNvPicPr preferRelativeResize="0"/>
          <p:nvPr/>
        </p:nvPicPr>
        <p:blipFill rotWithShape="1">
          <a:blip r:embed="rId4">
            <a:alphaModFix/>
          </a:blip>
          <a:srcRect b="0" l="330" r="20372" t="0"/>
          <a:stretch/>
        </p:blipFill>
        <p:spPr>
          <a:xfrm>
            <a:off x="3011714" y="-2"/>
            <a:ext cx="3084286" cy="2571752"/>
          </a:xfrm>
          <a:prstGeom prst="rect">
            <a:avLst/>
          </a:prstGeom>
          <a:noFill/>
          <a:ln>
            <a:noFill/>
          </a:ln>
        </p:spPr>
      </p:pic>
      <p:pic>
        <p:nvPicPr>
          <p:cNvPr descr="https://ddk.1cdn.vn/2022/01/17/image.daidoanket.vn-images-upload-01172022-_31-5830_68f3200f.jpeg" id="702" name="Google Shape;702;p23"/>
          <p:cNvPicPr preferRelativeResize="0"/>
          <p:nvPr/>
        </p:nvPicPr>
        <p:blipFill rotWithShape="1">
          <a:blip r:embed="rId5">
            <a:alphaModFix/>
          </a:blip>
          <a:srcRect b="10734" l="32495" r="0" t="0"/>
          <a:stretch/>
        </p:blipFill>
        <p:spPr>
          <a:xfrm>
            <a:off x="6096000" y="-1"/>
            <a:ext cx="3048001" cy="2571751"/>
          </a:xfrm>
          <a:prstGeom prst="rect">
            <a:avLst/>
          </a:prstGeom>
          <a:noFill/>
          <a:ln>
            <a:noFill/>
          </a:ln>
        </p:spPr>
      </p:pic>
      <p:pic>
        <p:nvPicPr>
          <p:cNvPr descr="https://ik.imagekit.io/tvlk/blog/2023/07/bao-tang-my-thuat-Viet-Nam-1.png?tr=dpr-2,w-675" id="703" name="Google Shape;703;p23"/>
          <p:cNvPicPr preferRelativeResize="0"/>
          <p:nvPr/>
        </p:nvPicPr>
        <p:blipFill rotWithShape="1">
          <a:blip r:embed="rId6">
            <a:alphaModFix/>
          </a:blip>
          <a:srcRect b="3907" l="0" r="9499" t="0"/>
          <a:stretch/>
        </p:blipFill>
        <p:spPr>
          <a:xfrm>
            <a:off x="0" y="2571750"/>
            <a:ext cx="3048000" cy="2571749"/>
          </a:xfrm>
          <a:prstGeom prst="rect">
            <a:avLst/>
          </a:prstGeom>
          <a:noFill/>
          <a:ln>
            <a:noFill/>
          </a:ln>
        </p:spPr>
      </p:pic>
      <p:pic>
        <p:nvPicPr>
          <p:cNvPr descr="https://vcdn-ngoisao.vnecdn.net/2020/06/19/t4-1592566282-7865-1592567880_m_900x540.jpg" id="704" name="Google Shape;704;p23"/>
          <p:cNvPicPr preferRelativeResize="0"/>
          <p:nvPr/>
        </p:nvPicPr>
        <p:blipFill rotWithShape="1">
          <a:blip r:embed="rId7">
            <a:alphaModFix/>
          </a:blip>
          <a:srcRect b="0" l="13315" r="15245" t="0"/>
          <a:stretch/>
        </p:blipFill>
        <p:spPr>
          <a:xfrm>
            <a:off x="3047999" y="2571750"/>
            <a:ext cx="3062137" cy="2571750"/>
          </a:xfrm>
          <a:prstGeom prst="rect">
            <a:avLst/>
          </a:prstGeom>
          <a:noFill/>
          <a:ln>
            <a:noFill/>
          </a:ln>
        </p:spPr>
      </p:pic>
      <p:pic>
        <p:nvPicPr>
          <p:cNvPr descr="https://upload.wikimedia.org/wikipedia/commons/9/90/One_Pillar_Pagoda_Hanoi.jpg" id="705" name="Google Shape;705;p23"/>
          <p:cNvPicPr preferRelativeResize="0"/>
          <p:nvPr/>
        </p:nvPicPr>
        <p:blipFill rotWithShape="1">
          <a:blip r:embed="rId8">
            <a:alphaModFix/>
          </a:blip>
          <a:srcRect b="0" l="2596" r="0" t="0"/>
          <a:stretch/>
        </p:blipFill>
        <p:spPr>
          <a:xfrm>
            <a:off x="6096000" y="2571750"/>
            <a:ext cx="3048000" cy="2571750"/>
          </a:xfrm>
          <a:prstGeom prst="rect">
            <a:avLst/>
          </a:prstGeom>
          <a:noFill/>
          <a:ln>
            <a:noFill/>
          </a:ln>
        </p:spPr>
      </p:pic>
      <p:sp>
        <p:nvSpPr>
          <p:cNvPr id="706" name="Google Shape;706;p23"/>
          <p:cNvSpPr/>
          <p:nvPr/>
        </p:nvSpPr>
        <p:spPr>
          <a:xfrm>
            <a:off x="493485" y="1914023"/>
            <a:ext cx="2061028" cy="448799"/>
          </a:xfrm>
          <a:prstGeom prst="roundRect">
            <a:avLst>
              <a:gd fmla="val 16667" name="adj"/>
            </a:avLst>
          </a:prstGeom>
          <a:solidFill>
            <a:srgbClr val="FFDFC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Nhà hát Lớn</a:t>
            </a:r>
            <a:endParaRPr b="0" i="0" sz="2000" u="none" cap="none" strike="noStrike">
              <a:solidFill>
                <a:srgbClr val="000000"/>
              </a:solidFill>
              <a:latin typeface="Arial"/>
              <a:ea typeface="Arial"/>
              <a:cs typeface="Arial"/>
              <a:sym typeface="Arial"/>
            </a:endParaRPr>
          </a:p>
        </p:txBody>
      </p:sp>
      <p:sp>
        <p:nvSpPr>
          <p:cNvPr id="707" name="Google Shape;707;p23"/>
          <p:cNvSpPr/>
          <p:nvPr/>
        </p:nvSpPr>
        <p:spPr>
          <a:xfrm>
            <a:off x="3548553" y="1917029"/>
            <a:ext cx="2061028" cy="448799"/>
          </a:xfrm>
          <a:prstGeom prst="roundRect">
            <a:avLst>
              <a:gd fmla="val 16667" name="adj"/>
            </a:avLst>
          </a:prstGeom>
          <a:solidFill>
            <a:srgbClr val="FFDFC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Hồ Hoàn Kiếm</a:t>
            </a:r>
            <a:endParaRPr b="0" i="0" sz="2000" u="none" cap="none" strike="noStrike">
              <a:solidFill>
                <a:srgbClr val="000000"/>
              </a:solidFill>
              <a:latin typeface="Arial"/>
              <a:ea typeface="Arial"/>
              <a:cs typeface="Arial"/>
              <a:sym typeface="Arial"/>
            </a:endParaRPr>
          </a:p>
        </p:txBody>
      </p:sp>
      <p:sp>
        <p:nvSpPr>
          <p:cNvPr id="708" name="Google Shape;708;p23"/>
          <p:cNvSpPr/>
          <p:nvPr/>
        </p:nvSpPr>
        <p:spPr>
          <a:xfrm>
            <a:off x="6553200" y="1492241"/>
            <a:ext cx="2133599" cy="875432"/>
          </a:xfrm>
          <a:prstGeom prst="roundRect">
            <a:avLst>
              <a:gd fmla="val 16667" name="adj"/>
            </a:avLst>
          </a:prstGeom>
          <a:solidFill>
            <a:srgbClr val="FFDFC9"/>
          </a:solid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Văn Miếu – Quốc Tử Giám</a:t>
            </a:r>
            <a:endParaRPr b="0" i="0" sz="2000" u="none" cap="none" strike="noStrike">
              <a:solidFill>
                <a:srgbClr val="000000"/>
              </a:solidFill>
              <a:latin typeface="Arial"/>
              <a:ea typeface="Arial"/>
              <a:cs typeface="Arial"/>
              <a:sym typeface="Arial"/>
            </a:endParaRPr>
          </a:p>
        </p:txBody>
      </p:sp>
      <p:sp>
        <p:nvSpPr>
          <p:cNvPr id="709" name="Google Shape;709;p23"/>
          <p:cNvSpPr/>
          <p:nvPr/>
        </p:nvSpPr>
        <p:spPr>
          <a:xfrm>
            <a:off x="362856" y="4059142"/>
            <a:ext cx="2322286" cy="875432"/>
          </a:xfrm>
          <a:prstGeom prst="roundRect">
            <a:avLst>
              <a:gd fmla="val 16667" name="adj"/>
            </a:avLst>
          </a:prstGeom>
          <a:solidFill>
            <a:srgbClr val="FFDFC9"/>
          </a:solid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Bảo tàng Mỹ thuật Việt Nam</a:t>
            </a:r>
            <a:endParaRPr b="0" i="0" sz="2000" u="none" cap="none" strike="noStrike">
              <a:solidFill>
                <a:srgbClr val="000000"/>
              </a:solidFill>
              <a:latin typeface="Arial"/>
              <a:ea typeface="Arial"/>
              <a:cs typeface="Arial"/>
              <a:sym typeface="Arial"/>
            </a:endParaRPr>
          </a:p>
        </p:txBody>
      </p:sp>
      <p:sp>
        <p:nvSpPr>
          <p:cNvPr id="710" name="Google Shape;710;p23"/>
          <p:cNvSpPr/>
          <p:nvPr/>
        </p:nvSpPr>
        <p:spPr>
          <a:xfrm>
            <a:off x="3363495" y="4485775"/>
            <a:ext cx="2431143" cy="448799"/>
          </a:xfrm>
          <a:prstGeom prst="roundRect">
            <a:avLst>
              <a:gd fmla="val 16667" name="adj"/>
            </a:avLst>
          </a:prstGeom>
          <a:solidFill>
            <a:srgbClr val="FFDFC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Làng lụa Vạn Phúc</a:t>
            </a:r>
            <a:endParaRPr b="0" i="0" sz="2000" u="none" cap="none" strike="noStrike">
              <a:solidFill>
                <a:srgbClr val="000000"/>
              </a:solidFill>
              <a:latin typeface="Arial"/>
              <a:ea typeface="Arial"/>
              <a:cs typeface="Arial"/>
              <a:sym typeface="Arial"/>
            </a:endParaRPr>
          </a:p>
        </p:txBody>
      </p:sp>
      <p:sp>
        <p:nvSpPr>
          <p:cNvPr id="711" name="Google Shape;711;p23"/>
          <p:cNvSpPr/>
          <p:nvPr/>
        </p:nvSpPr>
        <p:spPr>
          <a:xfrm>
            <a:off x="6560268" y="4485774"/>
            <a:ext cx="2133599" cy="448799"/>
          </a:xfrm>
          <a:prstGeom prst="roundRect">
            <a:avLst>
              <a:gd fmla="val 16667" name="adj"/>
            </a:avLst>
          </a:prstGeom>
          <a:solidFill>
            <a:srgbClr val="FFDFC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Chùa Một Cột</a:t>
            </a:r>
            <a:endParaRPr b="0" i="0" sz="2000" u="none" cap="none" strike="noStrike">
              <a:solidFill>
                <a:srgbClr val="000000"/>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500"/>
                                        <p:tgtEl>
                                          <p:spTgt spid="700"/>
                                        </p:tgtEl>
                                      </p:cBhvr>
                                    </p:animEffect>
                                  </p:childTnLst>
                                </p:cTn>
                              </p:par>
                              <p:par>
                                <p:cTn fill="hold" nodeType="withEffect" presetClass="entr" presetID="10" presetSubtype="0">
                                  <p:stCondLst>
                                    <p:cond delay="0"/>
                                  </p:stCondLst>
                                  <p:childTnLst>
                                    <p:set>
                                      <p:cBhvr>
                                        <p:cTn dur="1" fill="hold">
                                          <p:stCondLst>
                                            <p:cond delay="0"/>
                                          </p:stCondLst>
                                        </p:cTn>
                                        <p:tgtEl>
                                          <p:spTgt spid="701"/>
                                        </p:tgtEl>
                                        <p:attrNameLst>
                                          <p:attrName>style.visibility</p:attrName>
                                        </p:attrNameLst>
                                      </p:cBhvr>
                                      <p:to>
                                        <p:strVal val="visible"/>
                                      </p:to>
                                    </p:set>
                                    <p:animEffect filter="fade" transition="in">
                                      <p:cBhvr>
                                        <p:cTn dur="500"/>
                                        <p:tgtEl>
                                          <p:spTgt spid="701"/>
                                        </p:tgtEl>
                                      </p:cBhvr>
                                    </p:animEffect>
                                  </p:childTnLst>
                                </p:cTn>
                              </p:par>
                              <p:par>
                                <p:cTn fill="hold" nodeType="withEffect" presetClass="entr" presetID="10" presetSubtype="0">
                                  <p:stCondLst>
                                    <p:cond delay="0"/>
                                  </p:stCondLst>
                                  <p:childTnLst>
                                    <p:set>
                                      <p:cBhvr>
                                        <p:cTn dur="1" fill="hold">
                                          <p:stCondLst>
                                            <p:cond delay="0"/>
                                          </p:stCondLst>
                                        </p:cTn>
                                        <p:tgtEl>
                                          <p:spTgt spid="702"/>
                                        </p:tgtEl>
                                        <p:attrNameLst>
                                          <p:attrName>style.visibility</p:attrName>
                                        </p:attrNameLst>
                                      </p:cBhvr>
                                      <p:to>
                                        <p:strVal val="visible"/>
                                      </p:to>
                                    </p:set>
                                    <p:animEffect filter="fade" transition="in">
                                      <p:cBhvr>
                                        <p:cTn dur="500"/>
                                        <p:tgtEl>
                                          <p:spTgt spid="702"/>
                                        </p:tgtEl>
                                      </p:cBhvr>
                                    </p:animEffect>
                                  </p:childTnLst>
                                </p:cTn>
                              </p:par>
                              <p:par>
                                <p:cTn fill="hold" nodeType="withEffect" presetClass="entr" presetID="10" presetSubtype="0">
                                  <p:stCondLst>
                                    <p:cond delay="0"/>
                                  </p:stCondLst>
                                  <p:childTnLst>
                                    <p:set>
                                      <p:cBhvr>
                                        <p:cTn dur="1" fill="hold">
                                          <p:stCondLst>
                                            <p:cond delay="0"/>
                                          </p:stCondLst>
                                        </p:cTn>
                                        <p:tgtEl>
                                          <p:spTgt spid="703"/>
                                        </p:tgtEl>
                                        <p:attrNameLst>
                                          <p:attrName>style.visibility</p:attrName>
                                        </p:attrNameLst>
                                      </p:cBhvr>
                                      <p:to>
                                        <p:strVal val="visible"/>
                                      </p:to>
                                    </p:set>
                                    <p:animEffect filter="fade" transition="in">
                                      <p:cBhvr>
                                        <p:cTn dur="500"/>
                                        <p:tgtEl>
                                          <p:spTgt spid="703"/>
                                        </p:tgtEl>
                                      </p:cBhvr>
                                    </p:animEffect>
                                  </p:childTnLst>
                                </p:cTn>
                              </p:par>
                              <p:par>
                                <p:cTn fill="hold" nodeType="withEffect" presetClass="entr" presetID="10" presetSubtype="0">
                                  <p:stCondLst>
                                    <p:cond delay="0"/>
                                  </p:stCondLst>
                                  <p:childTnLst>
                                    <p:set>
                                      <p:cBhvr>
                                        <p:cTn dur="1" fill="hold">
                                          <p:stCondLst>
                                            <p:cond delay="0"/>
                                          </p:stCondLst>
                                        </p:cTn>
                                        <p:tgtEl>
                                          <p:spTgt spid="704"/>
                                        </p:tgtEl>
                                        <p:attrNameLst>
                                          <p:attrName>style.visibility</p:attrName>
                                        </p:attrNameLst>
                                      </p:cBhvr>
                                      <p:to>
                                        <p:strVal val="visible"/>
                                      </p:to>
                                    </p:set>
                                    <p:animEffect filter="fade" transition="in">
                                      <p:cBhvr>
                                        <p:cTn dur="500"/>
                                        <p:tgtEl>
                                          <p:spTgt spid="704"/>
                                        </p:tgtEl>
                                      </p:cBhvr>
                                    </p:animEffect>
                                  </p:childTnLst>
                                </p:cTn>
                              </p:par>
                              <p:par>
                                <p:cTn fill="hold" nodeType="with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500"/>
                                        <p:tgtEl>
                                          <p:spTgt spid="7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06"/>
                                        </p:tgtEl>
                                        <p:attrNameLst>
                                          <p:attrName>style.visibility</p:attrName>
                                        </p:attrNameLst>
                                      </p:cBhvr>
                                      <p:to>
                                        <p:strVal val="visible"/>
                                      </p:to>
                                    </p:set>
                                    <p:anim calcmode="lin" valueType="num">
                                      <p:cBhvr additive="base">
                                        <p:cTn dur="500"/>
                                        <p:tgtEl>
                                          <p:spTgt spid="706"/>
                                        </p:tgtEl>
                                        <p:attrNameLst>
                                          <p:attrName>ppt_w</p:attrName>
                                        </p:attrNameLst>
                                      </p:cBhvr>
                                      <p:tavLst>
                                        <p:tav fmla="" tm="0">
                                          <p:val>
                                            <p:strVal val="0"/>
                                          </p:val>
                                        </p:tav>
                                        <p:tav fmla="" tm="100000">
                                          <p:val>
                                            <p:strVal val="#ppt_w"/>
                                          </p:val>
                                        </p:tav>
                                      </p:tavLst>
                                    </p:anim>
                                    <p:anim calcmode="lin" valueType="num">
                                      <p:cBhvr additive="base">
                                        <p:cTn dur="500"/>
                                        <p:tgtEl>
                                          <p:spTgt spid="70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07"/>
                                        </p:tgtEl>
                                        <p:attrNameLst>
                                          <p:attrName>style.visibility</p:attrName>
                                        </p:attrNameLst>
                                      </p:cBhvr>
                                      <p:to>
                                        <p:strVal val="visible"/>
                                      </p:to>
                                    </p:set>
                                    <p:anim calcmode="lin" valueType="num">
                                      <p:cBhvr additive="base">
                                        <p:cTn dur="500"/>
                                        <p:tgtEl>
                                          <p:spTgt spid="707"/>
                                        </p:tgtEl>
                                        <p:attrNameLst>
                                          <p:attrName>ppt_w</p:attrName>
                                        </p:attrNameLst>
                                      </p:cBhvr>
                                      <p:tavLst>
                                        <p:tav fmla="" tm="0">
                                          <p:val>
                                            <p:strVal val="0"/>
                                          </p:val>
                                        </p:tav>
                                        <p:tav fmla="" tm="100000">
                                          <p:val>
                                            <p:strVal val="#ppt_w"/>
                                          </p:val>
                                        </p:tav>
                                      </p:tavLst>
                                    </p:anim>
                                    <p:anim calcmode="lin" valueType="num">
                                      <p:cBhvr additive="base">
                                        <p:cTn dur="500"/>
                                        <p:tgtEl>
                                          <p:spTgt spid="70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08"/>
                                        </p:tgtEl>
                                        <p:attrNameLst>
                                          <p:attrName>style.visibility</p:attrName>
                                        </p:attrNameLst>
                                      </p:cBhvr>
                                      <p:to>
                                        <p:strVal val="visible"/>
                                      </p:to>
                                    </p:set>
                                    <p:anim calcmode="lin" valueType="num">
                                      <p:cBhvr additive="base">
                                        <p:cTn dur="500"/>
                                        <p:tgtEl>
                                          <p:spTgt spid="708"/>
                                        </p:tgtEl>
                                        <p:attrNameLst>
                                          <p:attrName>ppt_w</p:attrName>
                                        </p:attrNameLst>
                                      </p:cBhvr>
                                      <p:tavLst>
                                        <p:tav fmla="" tm="0">
                                          <p:val>
                                            <p:strVal val="0"/>
                                          </p:val>
                                        </p:tav>
                                        <p:tav fmla="" tm="100000">
                                          <p:val>
                                            <p:strVal val="#ppt_w"/>
                                          </p:val>
                                        </p:tav>
                                      </p:tavLst>
                                    </p:anim>
                                    <p:anim calcmode="lin" valueType="num">
                                      <p:cBhvr additive="base">
                                        <p:cTn dur="500"/>
                                        <p:tgtEl>
                                          <p:spTgt spid="70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09"/>
                                        </p:tgtEl>
                                        <p:attrNameLst>
                                          <p:attrName>style.visibility</p:attrName>
                                        </p:attrNameLst>
                                      </p:cBhvr>
                                      <p:to>
                                        <p:strVal val="visible"/>
                                      </p:to>
                                    </p:set>
                                    <p:anim calcmode="lin" valueType="num">
                                      <p:cBhvr additive="base">
                                        <p:cTn dur="500"/>
                                        <p:tgtEl>
                                          <p:spTgt spid="709"/>
                                        </p:tgtEl>
                                        <p:attrNameLst>
                                          <p:attrName>ppt_w</p:attrName>
                                        </p:attrNameLst>
                                      </p:cBhvr>
                                      <p:tavLst>
                                        <p:tav fmla="" tm="0">
                                          <p:val>
                                            <p:strVal val="0"/>
                                          </p:val>
                                        </p:tav>
                                        <p:tav fmla="" tm="100000">
                                          <p:val>
                                            <p:strVal val="#ppt_w"/>
                                          </p:val>
                                        </p:tav>
                                      </p:tavLst>
                                    </p:anim>
                                    <p:anim calcmode="lin" valueType="num">
                                      <p:cBhvr additive="base">
                                        <p:cTn dur="500"/>
                                        <p:tgtEl>
                                          <p:spTgt spid="70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10"/>
                                        </p:tgtEl>
                                        <p:attrNameLst>
                                          <p:attrName>style.visibility</p:attrName>
                                        </p:attrNameLst>
                                      </p:cBhvr>
                                      <p:to>
                                        <p:strVal val="visible"/>
                                      </p:to>
                                    </p:set>
                                    <p:anim calcmode="lin" valueType="num">
                                      <p:cBhvr additive="base">
                                        <p:cTn dur="500"/>
                                        <p:tgtEl>
                                          <p:spTgt spid="710"/>
                                        </p:tgtEl>
                                        <p:attrNameLst>
                                          <p:attrName>ppt_w</p:attrName>
                                        </p:attrNameLst>
                                      </p:cBhvr>
                                      <p:tavLst>
                                        <p:tav fmla="" tm="0">
                                          <p:val>
                                            <p:strVal val="0"/>
                                          </p:val>
                                        </p:tav>
                                        <p:tav fmla="" tm="100000">
                                          <p:val>
                                            <p:strVal val="#ppt_w"/>
                                          </p:val>
                                        </p:tav>
                                      </p:tavLst>
                                    </p:anim>
                                    <p:anim calcmode="lin" valueType="num">
                                      <p:cBhvr additive="base">
                                        <p:cTn dur="500"/>
                                        <p:tgtEl>
                                          <p:spTgt spid="71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11"/>
                                        </p:tgtEl>
                                        <p:attrNameLst>
                                          <p:attrName>style.visibility</p:attrName>
                                        </p:attrNameLst>
                                      </p:cBhvr>
                                      <p:to>
                                        <p:strVal val="visible"/>
                                      </p:to>
                                    </p:set>
                                    <p:anim calcmode="lin" valueType="num">
                                      <p:cBhvr additive="base">
                                        <p:cTn dur="500"/>
                                        <p:tgtEl>
                                          <p:spTgt spid="711"/>
                                        </p:tgtEl>
                                        <p:attrNameLst>
                                          <p:attrName>ppt_w</p:attrName>
                                        </p:attrNameLst>
                                      </p:cBhvr>
                                      <p:tavLst>
                                        <p:tav fmla="" tm="0">
                                          <p:val>
                                            <p:strVal val="0"/>
                                          </p:val>
                                        </p:tav>
                                        <p:tav fmla="" tm="100000">
                                          <p:val>
                                            <p:strVal val="#ppt_w"/>
                                          </p:val>
                                        </p:tav>
                                      </p:tavLst>
                                    </p:anim>
                                    <p:anim calcmode="lin" valueType="num">
                                      <p:cBhvr additive="base">
                                        <p:cTn dur="500"/>
                                        <p:tgtEl>
                                          <p:spTgt spid="71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0E1"/>
        </a:solidFill>
      </p:bgPr>
    </p:bg>
    <p:spTree>
      <p:nvGrpSpPr>
        <p:cNvPr id="715" name="Shape 715"/>
        <p:cNvGrpSpPr/>
        <p:nvPr/>
      </p:nvGrpSpPr>
      <p:grpSpPr>
        <a:xfrm>
          <a:off x="0" y="0"/>
          <a:ext cx="0" cy="0"/>
          <a:chOff x="0" y="0"/>
          <a:chExt cx="0" cy="0"/>
        </a:xfrm>
      </p:grpSpPr>
      <p:sp>
        <p:nvSpPr>
          <p:cNvPr id="716" name="Google Shape;716;p24">
            <a:hlinkClick action="ppaction://hlinksldjump" r:id="rId3"/>
          </p:cNvPr>
          <p:cNvSpPr/>
          <p:nvPr/>
        </p:nvSpPr>
        <p:spPr>
          <a:xfrm>
            <a:off x="1682300" y="-15978"/>
            <a:ext cx="821037" cy="1300652"/>
          </a:xfrm>
          <a:custGeom>
            <a:rect b="b" l="l" r="r" t="t"/>
            <a:pathLst>
              <a:path extrusionOk="0" h="1506090" w="950719">
                <a:moveTo>
                  <a:pt x="0" y="0"/>
                </a:moveTo>
                <a:lnTo>
                  <a:pt x="950719" y="0"/>
                </a:lnTo>
                <a:lnTo>
                  <a:pt x="950719" y="1506090"/>
                </a:lnTo>
                <a:lnTo>
                  <a:pt x="0" y="1506090"/>
                </a:lnTo>
                <a:lnTo>
                  <a:pt x="0" y="0"/>
                </a:lnTo>
                <a:close/>
              </a:path>
            </a:pathLst>
          </a:custGeom>
          <a:blipFill rotWithShape="1">
            <a:blip r:embed="rId4">
              <a:alphaModFix/>
            </a:blip>
            <a:stretch>
              <a:fillRect b="0" l="0" r="0" t="0"/>
            </a:stretch>
          </a:blipFill>
          <a:ln>
            <a:noFill/>
          </a:ln>
        </p:spPr>
      </p:sp>
      <p:sp>
        <p:nvSpPr>
          <p:cNvPr id="717" name="Google Shape;717;p24"/>
          <p:cNvSpPr/>
          <p:nvPr/>
        </p:nvSpPr>
        <p:spPr>
          <a:xfrm>
            <a:off x="1659452" y="46264"/>
            <a:ext cx="1194840" cy="1194840"/>
          </a:xfrm>
          <a:custGeom>
            <a:rect b="b" l="l" r="r" t="t"/>
            <a:pathLst>
              <a:path extrusionOk="0" h="1359991" w="1359991">
                <a:moveTo>
                  <a:pt x="0" y="0"/>
                </a:moveTo>
                <a:lnTo>
                  <a:pt x="1359991" y="0"/>
                </a:lnTo>
                <a:lnTo>
                  <a:pt x="1359991" y="1359991"/>
                </a:lnTo>
                <a:lnTo>
                  <a:pt x="0" y="1359991"/>
                </a:lnTo>
                <a:lnTo>
                  <a:pt x="0" y="0"/>
                </a:lnTo>
                <a:close/>
              </a:path>
            </a:pathLst>
          </a:custGeom>
          <a:blipFill rotWithShape="1">
            <a:blip r:embed="rId5">
              <a:alphaModFix/>
            </a:blip>
            <a:stretch>
              <a:fillRect b="0" l="0" r="0" t="0"/>
            </a:stretch>
          </a:blipFill>
          <a:ln>
            <a:noFill/>
          </a:ln>
        </p:spPr>
      </p:sp>
      <p:sp>
        <p:nvSpPr>
          <p:cNvPr id="718" name="Google Shape;718;p24">
            <a:hlinkClick action="ppaction://hlinksldjump" r:id="rId6"/>
          </p:cNvPr>
          <p:cNvSpPr/>
          <p:nvPr/>
        </p:nvSpPr>
        <p:spPr>
          <a:xfrm>
            <a:off x="3079313" y="-106"/>
            <a:ext cx="821037" cy="1300652"/>
          </a:xfrm>
          <a:custGeom>
            <a:rect b="b" l="l" r="r" t="t"/>
            <a:pathLst>
              <a:path extrusionOk="0" h="1506090" w="950719">
                <a:moveTo>
                  <a:pt x="0" y="0"/>
                </a:moveTo>
                <a:lnTo>
                  <a:pt x="950719" y="0"/>
                </a:lnTo>
                <a:lnTo>
                  <a:pt x="950719" y="1506090"/>
                </a:lnTo>
                <a:lnTo>
                  <a:pt x="0" y="1506090"/>
                </a:lnTo>
                <a:lnTo>
                  <a:pt x="0" y="0"/>
                </a:lnTo>
                <a:close/>
              </a:path>
            </a:pathLst>
          </a:custGeom>
          <a:blipFill rotWithShape="1">
            <a:blip r:embed="rId4">
              <a:alphaModFix/>
            </a:blip>
            <a:stretch>
              <a:fillRect b="0" l="0" r="0" t="0"/>
            </a:stretch>
          </a:blipFill>
          <a:ln>
            <a:noFill/>
          </a:ln>
        </p:spPr>
      </p:sp>
      <p:sp>
        <p:nvSpPr>
          <p:cNvPr id="719" name="Google Shape;719;p24">
            <a:hlinkClick action="ppaction://hlinksldjump" r:id="rId7"/>
          </p:cNvPr>
          <p:cNvSpPr/>
          <p:nvPr/>
        </p:nvSpPr>
        <p:spPr>
          <a:xfrm>
            <a:off x="4500928" y="-15978"/>
            <a:ext cx="821037" cy="1300652"/>
          </a:xfrm>
          <a:custGeom>
            <a:rect b="b" l="l" r="r" t="t"/>
            <a:pathLst>
              <a:path extrusionOk="0" h="1506090" w="950719">
                <a:moveTo>
                  <a:pt x="0" y="0"/>
                </a:moveTo>
                <a:lnTo>
                  <a:pt x="950719" y="0"/>
                </a:lnTo>
                <a:lnTo>
                  <a:pt x="950719" y="1506090"/>
                </a:lnTo>
                <a:lnTo>
                  <a:pt x="0" y="1506090"/>
                </a:lnTo>
                <a:lnTo>
                  <a:pt x="0" y="0"/>
                </a:lnTo>
                <a:close/>
              </a:path>
            </a:pathLst>
          </a:custGeom>
          <a:blipFill rotWithShape="1">
            <a:blip r:embed="rId4">
              <a:alphaModFix/>
            </a:blip>
            <a:stretch>
              <a:fillRect b="0" l="0" r="0" t="0"/>
            </a:stretch>
          </a:blipFill>
          <a:ln>
            <a:noFill/>
          </a:ln>
        </p:spPr>
      </p:sp>
      <p:sp>
        <p:nvSpPr>
          <p:cNvPr id="720" name="Google Shape;720;p24">
            <a:hlinkClick action="ppaction://hlinksldjump" r:id="rId8"/>
          </p:cNvPr>
          <p:cNvSpPr/>
          <p:nvPr/>
        </p:nvSpPr>
        <p:spPr>
          <a:xfrm>
            <a:off x="5897941" y="16486"/>
            <a:ext cx="821037" cy="1300652"/>
          </a:xfrm>
          <a:custGeom>
            <a:rect b="b" l="l" r="r" t="t"/>
            <a:pathLst>
              <a:path extrusionOk="0" h="1506090" w="950719">
                <a:moveTo>
                  <a:pt x="0" y="0"/>
                </a:moveTo>
                <a:lnTo>
                  <a:pt x="950719" y="0"/>
                </a:lnTo>
                <a:lnTo>
                  <a:pt x="950719" y="1506090"/>
                </a:lnTo>
                <a:lnTo>
                  <a:pt x="0" y="15060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Arial"/>
              <a:ea typeface="Arial"/>
              <a:cs typeface="Arial"/>
              <a:sym typeface="Arial"/>
            </a:endParaRPr>
          </a:p>
        </p:txBody>
      </p:sp>
      <p:sp>
        <p:nvSpPr>
          <p:cNvPr id="721" name="Google Shape;721;p24">
            <a:hlinkClick action="ppaction://hlinksldjump" r:id="rId9"/>
          </p:cNvPr>
          <p:cNvSpPr/>
          <p:nvPr/>
        </p:nvSpPr>
        <p:spPr>
          <a:xfrm>
            <a:off x="7194113" y="-17821"/>
            <a:ext cx="821037" cy="1300652"/>
          </a:xfrm>
          <a:custGeom>
            <a:rect b="b" l="l" r="r" t="t"/>
            <a:pathLst>
              <a:path extrusionOk="0" h="1506090" w="950719">
                <a:moveTo>
                  <a:pt x="0" y="0"/>
                </a:moveTo>
                <a:lnTo>
                  <a:pt x="950719" y="0"/>
                </a:lnTo>
                <a:lnTo>
                  <a:pt x="950719" y="1506090"/>
                </a:lnTo>
                <a:lnTo>
                  <a:pt x="0" y="1506090"/>
                </a:lnTo>
                <a:lnTo>
                  <a:pt x="0" y="0"/>
                </a:lnTo>
                <a:close/>
              </a:path>
            </a:pathLst>
          </a:custGeom>
          <a:blipFill rotWithShape="1">
            <a:blip r:embed="rId4">
              <a:alphaModFix/>
            </a:blip>
            <a:stretch>
              <a:fillRect b="0" l="0" r="0" t="0"/>
            </a:stretch>
          </a:blipFill>
          <a:ln>
            <a:noFill/>
          </a:ln>
        </p:spPr>
      </p:sp>
      <p:sp>
        <p:nvSpPr>
          <p:cNvPr id="722" name="Google Shape;722;p24"/>
          <p:cNvSpPr/>
          <p:nvPr/>
        </p:nvSpPr>
        <p:spPr>
          <a:xfrm>
            <a:off x="0" y="586175"/>
            <a:ext cx="1790700" cy="4557325"/>
          </a:xfrm>
          <a:custGeom>
            <a:rect b="b" l="l" r="r" t="t"/>
            <a:pathLst>
              <a:path extrusionOk="0" h="3741889" w="2668108">
                <a:moveTo>
                  <a:pt x="0" y="0"/>
                </a:moveTo>
                <a:lnTo>
                  <a:pt x="2668108" y="0"/>
                </a:lnTo>
                <a:lnTo>
                  <a:pt x="2668108" y="3741890"/>
                </a:lnTo>
                <a:lnTo>
                  <a:pt x="0" y="3741890"/>
                </a:lnTo>
                <a:lnTo>
                  <a:pt x="0" y="0"/>
                </a:lnTo>
                <a:close/>
              </a:path>
            </a:pathLst>
          </a:custGeom>
          <a:blipFill rotWithShape="1">
            <a:blip r:embed="rId10">
              <a:alphaModFix/>
            </a:blip>
            <a:stretch>
              <a:fillRect b="0" l="474" r="-82259" t="-123"/>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00" u="none" cap="none" strike="noStrike">
              <a:solidFill>
                <a:srgbClr val="000000"/>
              </a:solidFill>
              <a:latin typeface="Arial"/>
              <a:ea typeface="Arial"/>
              <a:cs typeface="Arial"/>
              <a:sym typeface="Arial"/>
            </a:endParaRPr>
          </a:p>
        </p:txBody>
      </p:sp>
      <p:sp>
        <p:nvSpPr>
          <p:cNvPr id="723" name="Google Shape;723;p24"/>
          <p:cNvSpPr/>
          <p:nvPr/>
        </p:nvSpPr>
        <p:spPr>
          <a:xfrm>
            <a:off x="2976912" y="99171"/>
            <a:ext cx="1194840" cy="1194840"/>
          </a:xfrm>
          <a:custGeom>
            <a:rect b="b" l="l" r="r" t="t"/>
            <a:pathLst>
              <a:path extrusionOk="0" h="1359991" w="1359991">
                <a:moveTo>
                  <a:pt x="0" y="0"/>
                </a:moveTo>
                <a:lnTo>
                  <a:pt x="1359991" y="0"/>
                </a:lnTo>
                <a:lnTo>
                  <a:pt x="1359991" y="1359991"/>
                </a:lnTo>
                <a:lnTo>
                  <a:pt x="0" y="1359991"/>
                </a:lnTo>
                <a:lnTo>
                  <a:pt x="0" y="0"/>
                </a:lnTo>
                <a:close/>
              </a:path>
            </a:pathLst>
          </a:custGeom>
          <a:blipFill rotWithShape="1">
            <a:blip r:embed="rId5">
              <a:alphaModFix/>
            </a:blip>
            <a:stretch>
              <a:fillRect b="0" l="0" r="0" t="0"/>
            </a:stretch>
          </a:blipFill>
          <a:ln>
            <a:noFill/>
          </a:ln>
        </p:spPr>
      </p:sp>
      <p:sp>
        <p:nvSpPr>
          <p:cNvPr id="724" name="Google Shape;724;p24"/>
          <p:cNvSpPr/>
          <p:nvPr/>
        </p:nvSpPr>
        <p:spPr>
          <a:xfrm>
            <a:off x="4381384" y="116886"/>
            <a:ext cx="1194840" cy="1194840"/>
          </a:xfrm>
          <a:custGeom>
            <a:rect b="b" l="l" r="r" t="t"/>
            <a:pathLst>
              <a:path extrusionOk="0" h="1359991" w="1359991">
                <a:moveTo>
                  <a:pt x="0" y="0"/>
                </a:moveTo>
                <a:lnTo>
                  <a:pt x="1359991" y="0"/>
                </a:lnTo>
                <a:lnTo>
                  <a:pt x="1359991" y="1359991"/>
                </a:lnTo>
                <a:lnTo>
                  <a:pt x="0" y="1359991"/>
                </a:lnTo>
                <a:lnTo>
                  <a:pt x="0" y="0"/>
                </a:lnTo>
                <a:close/>
              </a:path>
            </a:pathLst>
          </a:custGeom>
          <a:blipFill rotWithShape="1">
            <a:blip r:embed="rId5">
              <a:alphaModFix/>
            </a:blip>
            <a:stretch>
              <a:fillRect b="0" l="0" r="0" t="0"/>
            </a:stretch>
          </a:blipFill>
          <a:ln>
            <a:noFill/>
          </a:ln>
        </p:spPr>
      </p:sp>
      <p:sp>
        <p:nvSpPr>
          <p:cNvPr id="725" name="Google Shape;725;p24"/>
          <p:cNvSpPr/>
          <p:nvPr/>
        </p:nvSpPr>
        <p:spPr>
          <a:xfrm>
            <a:off x="5812371" y="142137"/>
            <a:ext cx="1194840" cy="1194840"/>
          </a:xfrm>
          <a:custGeom>
            <a:rect b="b" l="l" r="r" t="t"/>
            <a:pathLst>
              <a:path extrusionOk="0" h="1359991" w="1359991">
                <a:moveTo>
                  <a:pt x="0" y="0"/>
                </a:moveTo>
                <a:lnTo>
                  <a:pt x="1359991" y="0"/>
                </a:lnTo>
                <a:lnTo>
                  <a:pt x="1359991" y="1359991"/>
                </a:lnTo>
                <a:lnTo>
                  <a:pt x="0" y="1359991"/>
                </a:lnTo>
                <a:lnTo>
                  <a:pt x="0" y="0"/>
                </a:lnTo>
                <a:close/>
              </a:path>
            </a:pathLst>
          </a:custGeom>
          <a:blipFill rotWithShape="1">
            <a:blip r:embed="rId5">
              <a:alphaModFix/>
            </a:blip>
            <a:stretch>
              <a:fillRect b="0" l="0" r="0" t="0"/>
            </a:stretch>
          </a:blipFill>
          <a:ln>
            <a:noFill/>
          </a:ln>
        </p:spPr>
      </p:sp>
      <p:sp>
        <p:nvSpPr>
          <p:cNvPr id="726" name="Google Shape;726;p24"/>
          <p:cNvSpPr/>
          <p:nvPr/>
        </p:nvSpPr>
        <p:spPr>
          <a:xfrm>
            <a:off x="7194113" y="142137"/>
            <a:ext cx="1194840" cy="1194840"/>
          </a:xfrm>
          <a:custGeom>
            <a:rect b="b" l="l" r="r" t="t"/>
            <a:pathLst>
              <a:path extrusionOk="0" h="1359991" w="1359991">
                <a:moveTo>
                  <a:pt x="0" y="0"/>
                </a:moveTo>
                <a:lnTo>
                  <a:pt x="1359991" y="0"/>
                </a:lnTo>
                <a:lnTo>
                  <a:pt x="1359991" y="1359991"/>
                </a:lnTo>
                <a:lnTo>
                  <a:pt x="0" y="1359991"/>
                </a:lnTo>
                <a:lnTo>
                  <a:pt x="0" y="0"/>
                </a:lnTo>
                <a:close/>
              </a:path>
            </a:pathLst>
          </a:custGeom>
          <a:blipFill rotWithShape="1">
            <a:blip r:embed="rId5">
              <a:alphaModFix/>
            </a:blip>
            <a:stretch>
              <a:fillRect b="0" l="0" r="0" t="0"/>
            </a:stretch>
          </a:blipFill>
          <a:ln>
            <a:noFill/>
          </a:ln>
        </p:spPr>
      </p:sp>
      <p:pic>
        <p:nvPicPr>
          <p:cNvPr id="727" name="Google Shape;727;p24"/>
          <p:cNvPicPr preferRelativeResize="0"/>
          <p:nvPr/>
        </p:nvPicPr>
        <p:blipFill rotWithShape="1">
          <a:blip r:embed="rId11">
            <a:alphaModFix/>
          </a:blip>
          <a:srcRect b="0" l="0" r="0" t="0"/>
          <a:stretch/>
        </p:blipFill>
        <p:spPr>
          <a:xfrm>
            <a:off x="4513744" y="-116782"/>
            <a:ext cx="4950529" cy="5442857"/>
          </a:xfrm>
          <a:prstGeom prst="rect">
            <a:avLst/>
          </a:prstGeom>
          <a:noFill/>
          <a:ln>
            <a:noFill/>
          </a:ln>
        </p:spPr>
      </p:pic>
      <p:pic>
        <p:nvPicPr>
          <p:cNvPr descr="https://cdn-icons-png.flaticon.com/128/9812/9812561.png" id="728" name="Google Shape;728;p24">
            <a:hlinkClick action="ppaction://hlinksldjump" r:id="rId12"/>
          </p:cNvPr>
          <p:cNvPicPr preferRelativeResize="0"/>
          <p:nvPr/>
        </p:nvPicPr>
        <p:blipFill rotWithShape="1">
          <a:blip r:embed="rId13">
            <a:alphaModFix/>
          </a:blip>
          <a:srcRect b="0" l="0" r="0" t="0"/>
          <a:stretch/>
        </p:blipFill>
        <p:spPr>
          <a:xfrm>
            <a:off x="8062437" y="4102100"/>
            <a:ext cx="821564" cy="821565"/>
          </a:xfrm>
          <a:prstGeom prst="rect">
            <a:avLst/>
          </a:prstGeom>
          <a:noFill/>
          <a:ln>
            <a:noFill/>
          </a:ln>
        </p:spPr>
      </p:pic>
      <p:sp>
        <p:nvSpPr>
          <p:cNvPr id="729" name="Google Shape;729;p24"/>
          <p:cNvSpPr/>
          <p:nvPr/>
        </p:nvSpPr>
        <p:spPr>
          <a:xfrm>
            <a:off x="2610624" y="2078182"/>
            <a:ext cx="4262965" cy="1911927"/>
          </a:xfrm>
          <a:prstGeom prst="roundRect">
            <a:avLst>
              <a:gd fmla="val 16667" name="adj"/>
            </a:avLst>
          </a:prstGeom>
          <a:solidFill>
            <a:schemeClr val="accent5"/>
          </a:solidFill>
          <a:ln cap="flat" cmpd="sng" w="12700">
            <a:solidFill>
              <a:srgbClr val="EF000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3500" u="none" cap="none" strike="noStrike">
                <a:solidFill>
                  <a:srgbClr val="000000"/>
                </a:solidFill>
                <a:latin typeface="Arial"/>
                <a:ea typeface="Arial"/>
                <a:cs typeface="Arial"/>
                <a:sym typeface="Arial"/>
              </a:rPr>
              <a:t>TRÒ CHƠI </a:t>
            </a:r>
            <a:endParaRPr/>
          </a:p>
          <a:p>
            <a:pPr indent="0" lvl="0" marL="0" marR="0" rtl="0" algn="ctr">
              <a:lnSpc>
                <a:spcPct val="150000"/>
              </a:lnSpc>
              <a:spcBef>
                <a:spcPts val="0"/>
              </a:spcBef>
              <a:spcAft>
                <a:spcPts val="0"/>
              </a:spcAft>
              <a:buNone/>
            </a:pPr>
            <a:r>
              <a:rPr b="1" i="0" lang="en-US" sz="3500" u="none" cap="none" strike="noStrike">
                <a:solidFill>
                  <a:srgbClr val="000000"/>
                </a:solidFill>
                <a:latin typeface="Arial"/>
                <a:ea typeface="Arial"/>
                <a:cs typeface="Arial"/>
                <a:sym typeface="Arial"/>
              </a:rPr>
              <a:t>ĐẬP BÓNG</a:t>
            </a:r>
            <a:endParaRPr b="1" i="0" sz="3500" u="none" cap="none" strike="noStrike">
              <a:solidFill>
                <a:srgbClr val="000000"/>
              </a:solidFill>
              <a:latin typeface="Arial"/>
              <a:ea typeface="Arial"/>
              <a:cs typeface="Arial"/>
              <a:sym typeface="Arial"/>
            </a:endParaRPr>
          </a:p>
        </p:txBody>
      </p:sp>
    </p:spTree>
  </p:cSld>
  <p:clrMapOvr>
    <a:masterClrMapping/>
  </p:clrMapOvr>
  <p:transition spd="med">
    <p:circl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29">
                                            <p:txEl>
                                              <p:pRg end="0" st="0"/>
                                            </p:txEl>
                                          </p:spTgt>
                                        </p:tgtEl>
                                      </p:cBhvr>
                                    </p:animEffect>
                                    <p:set>
                                      <p:cBhvr>
                                        <p:cTn dur="1" fill="hold">
                                          <p:stCondLst>
                                            <p:cond delay="500"/>
                                          </p:stCondLst>
                                        </p:cTn>
                                        <p:tgtEl>
                                          <p:spTgt spid="729">
                                            <p:txEl>
                                              <p:pRg end="0" st="0"/>
                                            </p:txEl>
                                          </p:spTgt>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29">
                                            <p:txEl>
                                              <p:pRg end="1" st="1"/>
                                            </p:txEl>
                                          </p:spTgt>
                                        </p:tgtEl>
                                      </p:cBhvr>
                                    </p:animEffect>
                                    <p:set>
                                      <p:cBhvr>
                                        <p:cTn dur="1" fill="hold">
                                          <p:stCondLst>
                                            <p:cond delay="500"/>
                                          </p:stCondLst>
                                        </p:cTn>
                                        <p:tgtEl>
                                          <p:spTgt spid="729">
                                            <p:txEl>
                                              <p:pRg end="1" st="1"/>
                                            </p:txEl>
                                          </p:spTgt>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716"/>
                                        </p:tgtEl>
                                        <p:attrNameLst>
                                          <p:attrName>ppt_w</p:attrName>
                                        </p:attrNameLst>
                                      </p:cBhvr>
                                      <p:tavLst>
                                        <p:tav fmla="" tm="0">
                                          <p:val>
                                            <p:strVal val="#ppt_w"/>
                                          </p:val>
                                        </p:tav>
                                        <p:tav fmla="" tm="100000">
                                          <p:val>
                                            <p:strVal val="0"/>
                                          </p:val>
                                        </p:tav>
                                      </p:tavLst>
                                    </p:anim>
                                    <p:anim calcmode="lin" valueType="num">
                                      <p:cBhvr additive="base">
                                        <p:cTn dur="500"/>
                                        <p:tgtEl>
                                          <p:spTgt spid="716"/>
                                        </p:tgtEl>
                                        <p:attrNameLst>
                                          <p:attrName>ppt_h</p:attrName>
                                        </p:attrNameLst>
                                      </p:cBhvr>
                                      <p:tavLst>
                                        <p:tav fmla="" tm="0">
                                          <p:val>
                                            <p:strVal val="#ppt_h"/>
                                          </p:val>
                                        </p:tav>
                                        <p:tav fmla="" tm="100000">
                                          <p:val>
                                            <p:strVal val="0"/>
                                          </p:val>
                                        </p:tav>
                                      </p:tavLst>
                                    </p:anim>
                                    <p:set>
                                      <p:cBhvr>
                                        <p:cTn dur="1" fill="hold">
                                          <p:stCondLst>
                                            <p:cond delay="500"/>
                                          </p:stCondLst>
                                        </p:cTn>
                                        <p:tgtEl>
                                          <p:spTgt spid="716"/>
                                        </p:tgtEl>
                                        <p:attrNameLst>
                                          <p:attrName>style.visibility</p:attrName>
                                        </p:attrNameLst>
                                      </p:cBhvr>
                                      <p:to>
                                        <p:strVal val="hidden"/>
                                      </p:to>
                                    </p:set>
                                  </p:childTnLst>
                                </p:cTn>
                              </p:par>
                              <p:par>
                                <p:cTn fill="hold" nodeType="withEffect" presetClass="entr" presetID="23" presetSubtype="16">
                                  <p:stCondLst>
                                    <p:cond delay="0"/>
                                  </p:stCondLst>
                                  <p:childTnLst>
                                    <p:set>
                                      <p:cBhvr>
                                        <p:cTn dur="1" fill="hold">
                                          <p:stCondLst>
                                            <p:cond delay="0"/>
                                          </p:stCondLst>
                                        </p:cTn>
                                        <p:tgtEl>
                                          <p:spTgt spid="717"/>
                                        </p:tgtEl>
                                        <p:attrNameLst>
                                          <p:attrName>style.visibility</p:attrName>
                                        </p:attrNameLst>
                                      </p:cBhvr>
                                      <p:to>
                                        <p:strVal val="visible"/>
                                      </p:to>
                                    </p:set>
                                    <p:anim calcmode="lin" valueType="num">
                                      <p:cBhvr additive="base">
                                        <p:cTn dur="500"/>
                                        <p:tgtEl>
                                          <p:spTgt spid="717"/>
                                        </p:tgtEl>
                                        <p:attrNameLst>
                                          <p:attrName>ppt_w</p:attrName>
                                        </p:attrNameLst>
                                      </p:cBhvr>
                                      <p:tavLst>
                                        <p:tav fmla="" tm="0">
                                          <p:val>
                                            <p:strVal val="0"/>
                                          </p:val>
                                        </p:tav>
                                        <p:tav fmla="" tm="100000">
                                          <p:val>
                                            <p:strVal val="#ppt_w"/>
                                          </p:val>
                                        </p:tav>
                                      </p:tavLst>
                                    </p:anim>
                                    <p:anim calcmode="lin" valueType="num">
                                      <p:cBhvr additive="base">
                                        <p:cTn dur="500"/>
                                        <p:tgtEl>
                                          <p:spTgt spid="717"/>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1000"/>
                                        <p:tgtEl>
                                          <p:spTgt spid="717"/>
                                        </p:tgtEl>
                                      </p:cBhvr>
                                    </p:animEffect>
                                    <p:set>
                                      <p:cBhvr>
                                        <p:cTn dur="1" fill="hold">
                                          <p:stCondLst>
                                            <p:cond delay="1000"/>
                                          </p:stCondLst>
                                        </p:cTn>
                                        <p:tgtEl>
                                          <p:spTgt spid="71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718"/>
                                        </p:tgtEl>
                                        <p:attrNameLst>
                                          <p:attrName>ppt_w</p:attrName>
                                        </p:attrNameLst>
                                      </p:cBhvr>
                                      <p:tavLst>
                                        <p:tav fmla="" tm="0">
                                          <p:val>
                                            <p:strVal val="#ppt_w"/>
                                          </p:val>
                                        </p:tav>
                                        <p:tav fmla="" tm="100000">
                                          <p:val>
                                            <p:strVal val="0"/>
                                          </p:val>
                                        </p:tav>
                                      </p:tavLst>
                                    </p:anim>
                                    <p:anim calcmode="lin" valueType="num">
                                      <p:cBhvr additive="base">
                                        <p:cTn dur="500"/>
                                        <p:tgtEl>
                                          <p:spTgt spid="718"/>
                                        </p:tgtEl>
                                        <p:attrNameLst>
                                          <p:attrName>ppt_h</p:attrName>
                                        </p:attrNameLst>
                                      </p:cBhvr>
                                      <p:tavLst>
                                        <p:tav fmla="" tm="0">
                                          <p:val>
                                            <p:strVal val="#ppt_h"/>
                                          </p:val>
                                        </p:tav>
                                        <p:tav fmla="" tm="100000">
                                          <p:val>
                                            <p:strVal val="0"/>
                                          </p:val>
                                        </p:tav>
                                      </p:tavLst>
                                    </p:anim>
                                    <p:set>
                                      <p:cBhvr>
                                        <p:cTn dur="1" fill="hold">
                                          <p:stCondLst>
                                            <p:cond delay="500"/>
                                          </p:stCondLst>
                                        </p:cTn>
                                        <p:tgtEl>
                                          <p:spTgt spid="718"/>
                                        </p:tgtEl>
                                        <p:attrNameLst>
                                          <p:attrName>style.visibility</p:attrName>
                                        </p:attrNameLst>
                                      </p:cBhvr>
                                      <p:to>
                                        <p:strVal val="hidden"/>
                                      </p:to>
                                    </p:set>
                                  </p:childTnLst>
                                </p:cTn>
                              </p:par>
                              <p:par>
                                <p:cTn fill="hold" nodeType="withEffect" presetClass="entr" presetID="23" presetSubtype="16">
                                  <p:stCondLst>
                                    <p:cond delay="0"/>
                                  </p:stCondLst>
                                  <p:childTnLst>
                                    <p:set>
                                      <p:cBhvr>
                                        <p:cTn dur="1" fill="hold">
                                          <p:stCondLst>
                                            <p:cond delay="0"/>
                                          </p:stCondLst>
                                        </p:cTn>
                                        <p:tgtEl>
                                          <p:spTgt spid="723"/>
                                        </p:tgtEl>
                                        <p:attrNameLst>
                                          <p:attrName>style.visibility</p:attrName>
                                        </p:attrNameLst>
                                      </p:cBhvr>
                                      <p:to>
                                        <p:strVal val="visible"/>
                                      </p:to>
                                    </p:set>
                                    <p:anim calcmode="lin" valueType="num">
                                      <p:cBhvr additive="base">
                                        <p:cTn dur="500"/>
                                        <p:tgtEl>
                                          <p:spTgt spid="723"/>
                                        </p:tgtEl>
                                        <p:attrNameLst>
                                          <p:attrName>ppt_w</p:attrName>
                                        </p:attrNameLst>
                                      </p:cBhvr>
                                      <p:tavLst>
                                        <p:tav fmla="" tm="0">
                                          <p:val>
                                            <p:strVal val="0"/>
                                          </p:val>
                                        </p:tav>
                                        <p:tav fmla="" tm="100000">
                                          <p:val>
                                            <p:strVal val="#ppt_w"/>
                                          </p:val>
                                        </p:tav>
                                      </p:tavLst>
                                    </p:anim>
                                    <p:anim calcmode="lin" valueType="num">
                                      <p:cBhvr additive="base">
                                        <p:cTn dur="500"/>
                                        <p:tgtEl>
                                          <p:spTgt spid="723"/>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1000"/>
                                        <p:tgtEl>
                                          <p:spTgt spid="723"/>
                                        </p:tgtEl>
                                      </p:cBhvr>
                                    </p:animEffect>
                                    <p:set>
                                      <p:cBhvr>
                                        <p:cTn dur="1" fill="hold">
                                          <p:stCondLst>
                                            <p:cond delay="1000"/>
                                          </p:stCondLst>
                                        </p:cTn>
                                        <p:tgtEl>
                                          <p:spTgt spid="72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719"/>
                                        </p:tgtEl>
                                        <p:attrNameLst>
                                          <p:attrName>ppt_w</p:attrName>
                                        </p:attrNameLst>
                                      </p:cBhvr>
                                      <p:tavLst>
                                        <p:tav fmla="" tm="0">
                                          <p:val>
                                            <p:strVal val="#ppt_w"/>
                                          </p:val>
                                        </p:tav>
                                        <p:tav fmla="" tm="100000">
                                          <p:val>
                                            <p:strVal val="0"/>
                                          </p:val>
                                        </p:tav>
                                      </p:tavLst>
                                    </p:anim>
                                    <p:anim calcmode="lin" valueType="num">
                                      <p:cBhvr additive="base">
                                        <p:cTn dur="500"/>
                                        <p:tgtEl>
                                          <p:spTgt spid="719"/>
                                        </p:tgtEl>
                                        <p:attrNameLst>
                                          <p:attrName>ppt_h</p:attrName>
                                        </p:attrNameLst>
                                      </p:cBhvr>
                                      <p:tavLst>
                                        <p:tav fmla="" tm="0">
                                          <p:val>
                                            <p:strVal val="#ppt_h"/>
                                          </p:val>
                                        </p:tav>
                                        <p:tav fmla="" tm="100000">
                                          <p:val>
                                            <p:strVal val="0"/>
                                          </p:val>
                                        </p:tav>
                                      </p:tavLst>
                                    </p:anim>
                                    <p:set>
                                      <p:cBhvr>
                                        <p:cTn dur="1" fill="hold">
                                          <p:stCondLst>
                                            <p:cond delay="500"/>
                                          </p:stCondLst>
                                        </p:cTn>
                                        <p:tgtEl>
                                          <p:spTgt spid="719"/>
                                        </p:tgtEl>
                                        <p:attrNameLst>
                                          <p:attrName>style.visibility</p:attrName>
                                        </p:attrNameLst>
                                      </p:cBhvr>
                                      <p:to>
                                        <p:strVal val="hidden"/>
                                      </p:to>
                                    </p:set>
                                  </p:childTnLst>
                                </p:cTn>
                              </p:par>
                              <p:par>
                                <p:cTn fill="hold" nodeType="withEffect" presetClass="entr" presetID="23" presetSubtype="16">
                                  <p:stCondLst>
                                    <p:cond delay="0"/>
                                  </p:stCondLst>
                                  <p:childTnLst>
                                    <p:set>
                                      <p:cBhvr>
                                        <p:cTn dur="1" fill="hold">
                                          <p:stCondLst>
                                            <p:cond delay="0"/>
                                          </p:stCondLst>
                                        </p:cTn>
                                        <p:tgtEl>
                                          <p:spTgt spid="724"/>
                                        </p:tgtEl>
                                        <p:attrNameLst>
                                          <p:attrName>style.visibility</p:attrName>
                                        </p:attrNameLst>
                                      </p:cBhvr>
                                      <p:to>
                                        <p:strVal val="visible"/>
                                      </p:to>
                                    </p:set>
                                    <p:anim calcmode="lin" valueType="num">
                                      <p:cBhvr additive="base">
                                        <p:cTn dur="500"/>
                                        <p:tgtEl>
                                          <p:spTgt spid="724"/>
                                        </p:tgtEl>
                                        <p:attrNameLst>
                                          <p:attrName>ppt_w</p:attrName>
                                        </p:attrNameLst>
                                      </p:cBhvr>
                                      <p:tavLst>
                                        <p:tav fmla="" tm="0">
                                          <p:val>
                                            <p:strVal val="0"/>
                                          </p:val>
                                        </p:tav>
                                        <p:tav fmla="" tm="100000">
                                          <p:val>
                                            <p:strVal val="#ppt_w"/>
                                          </p:val>
                                        </p:tav>
                                      </p:tavLst>
                                    </p:anim>
                                    <p:anim calcmode="lin" valueType="num">
                                      <p:cBhvr additive="base">
                                        <p:cTn dur="500"/>
                                        <p:tgtEl>
                                          <p:spTgt spid="724"/>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1000"/>
                                        <p:tgtEl>
                                          <p:spTgt spid="724"/>
                                        </p:tgtEl>
                                      </p:cBhvr>
                                    </p:animEffect>
                                    <p:set>
                                      <p:cBhvr>
                                        <p:cTn dur="1" fill="hold">
                                          <p:stCondLst>
                                            <p:cond delay="1000"/>
                                          </p:stCondLst>
                                        </p:cTn>
                                        <p:tgtEl>
                                          <p:spTgt spid="72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720"/>
                                        </p:tgtEl>
                                        <p:attrNameLst>
                                          <p:attrName>ppt_w</p:attrName>
                                        </p:attrNameLst>
                                      </p:cBhvr>
                                      <p:tavLst>
                                        <p:tav fmla="" tm="0">
                                          <p:val>
                                            <p:strVal val="#ppt_w"/>
                                          </p:val>
                                        </p:tav>
                                        <p:tav fmla="" tm="100000">
                                          <p:val>
                                            <p:strVal val="0"/>
                                          </p:val>
                                        </p:tav>
                                      </p:tavLst>
                                    </p:anim>
                                    <p:anim calcmode="lin" valueType="num">
                                      <p:cBhvr additive="base">
                                        <p:cTn dur="500"/>
                                        <p:tgtEl>
                                          <p:spTgt spid="720"/>
                                        </p:tgtEl>
                                        <p:attrNameLst>
                                          <p:attrName>ppt_h</p:attrName>
                                        </p:attrNameLst>
                                      </p:cBhvr>
                                      <p:tavLst>
                                        <p:tav fmla="" tm="0">
                                          <p:val>
                                            <p:strVal val="#ppt_h"/>
                                          </p:val>
                                        </p:tav>
                                        <p:tav fmla="" tm="100000">
                                          <p:val>
                                            <p:strVal val="0"/>
                                          </p:val>
                                        </p:tav>
                                      </p:tavLst>
                                    </p:anim>
                                    <p:set>
                                      <p:cBhvr>
                                        <p:cTn dur="1" fill="hold">
                                          <p:stCondLst>
                                            <p:cond delay="500"/>
                                          </p:stCondLst>
                                        </p:cTn>
                                        <p:tgtEl>
                                          <p:spTgt spid="720"/>
                                        </p:tgtEl>
                                        <p:attrNameLst>
                                          <p:attrName>style.visibility</p:attrName>
                                        </p:attrNameLst>
                                      </p:cBhvr>
                                      <p:to>
                                        <p:strVal val="hidden"/>
                                      </p:to>
                                    </p:set>
                                  </p:childTnLst>
                                </p:cTn>
                              </p:par>
                              <p:par>
                                <p:cTn fill="hold" nodeType="withEffect" presetClass="entr" presetID="23" presetSubtype="16">
                                  <p:stCondLst>
                                    <p:cond delay="0"/>
                                  </p:stCondLst>
                                  <p:childTnLst>
                                    <p:set>
                                      <p:cBhvr>
                                        <p:cTn dur="1" fill="hold">
                                          <p:stCondLst>
                                            <p:cond delay="0"/>
                                          </p:stCondLst>
                                        </p:cTn>
                                        <p:tgtEl>
                                          <p:spTgt spid="725"/>
                                        </p:tgtEl>
                                        <p:attrNameLst>
                                          <p:attrName>style.visibility</p:attrName>
                                        </p:attrNameLst>
                                      </p:cBhvr>
                                      <p:to>
                                        <p:strVal val="visible"/>
                                      </p:to>
                                    </p:set>
                                    <p:anim calcmode="lin" valueType="num">
                                      <p:cBhvr additive="base">
                                        <p:cTn dur="500"/>
                                        <p:tgtEl>
                                          <p:spTgt spid="725"/>
                                        </p:tgtEl>
                                        <p:attrNameLst>
                                          <p:attrName>ppt_w</p:attrName>
                                        </p:attrNameLst>
                                      </p:cBhvr>
                                      <p:tavLst>
                                        <p:tav fmla="" tm="0">
                                          <p:val>
                                            <p:strVal val="0"/>
                                          </p:val>
                                        </p:tav>
                                        <p:tav fmla="" tm="100000">
                                          <p:val>
                                            <p:strVal val="#ppt_w"/>
                                          </p:val>
                                        </p:tav>
                                      </p:tavLst>
                                    </p:anim>
                                    <p:anim calcmode="lin" valueType="num">
                                      <p:cBhvr additive="base">
                                        <p:cTn dur="500"/>
                                        <p:tgtEl>
                                          <p:spTgt spid="725"/>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1000"/>
                                        <p:tgtEl>
                                          <p:spTgt spid="725"/>
                                        </p:tgtEl>
                                      </p:cBhvr>
                                    </p:animEffect>
                                    <p:set>
                                      <p:cBhvr>
                                        <p:cTn dur="1" fill="hold">
                                          <p:stCondLst>
                                            <p:cond delay="1000"/>
                                          </p:stCondLst>
                                        </p:cTn>
                                        <p:tgtEl>
                                          <p:spTgt spid="72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500"/>
                                        <p:tgtEl>
                                          <p:spTgt spid="721"/>
                                        </p:tgtEl>
                                        <p:attrNameLst>
                                          <p:attrName>ppt_w</p:attrName>
                                        </p:attrNameLst>
                                      </p:cBhvr>
                                      <p:tavLst>
                                        <p:tav fmla="" tm="0">
                                          <p:val>
                                            <p:strVal val="#ppt_w"/>
                                          </p:val>
                                        </p:tav>
                                        <p:tav fmla="" tm="100000">
                                          <p:val>
                                            <p:strVal val="0"/>
                                          </p:val>
                                        </p:tav>
                                      </p:tavLst>
                                    </p:anim>
                                    <p:anim calcmode="lin" valueType="num">
                                      <p:cBhvr additive="base">
                                        <p:cTn dur="500"/>
                                        <p:tgtEl>
                                          <p:spTgt spid="721"/>
                                        </p:tgtEl>
                                        <p:attrNameLst>
                                          <p:attrName>ppt_h</p:attrName>
                                        </p:attrNameLst>
                                      </p:cBhvr>
                                      <p:tavLst>
                                        <p:tav fmla="" tm="0">
                                          <p:val>
                                            <p:strVal val="#ppt_h"/>
                                          </p:val>
                                        </p:tav>
                                        <p:tav fmla="" tm="100000">
                                          <p:val>
                                            <p:strVal val="0"/>
                                          </p:val>
                                        </p:tav>
                                      </p:tavLst>
                                    </p:anim>
                                    <p:set>
                                      <p:cBhvr>
                                        <p:cTn dur="1" fill="hold">
                                          <p:stCondLst>
                                            <p:cond delay="500"/>
                                          </p:stCondLst>
                                        </p:cTn>
                                        <p:tgtEl>
                                          <p:spTgt spid="721"/>
                                        </p:tgtEl>
                                        <p:attrNameLst>
                                          <p:attrName>style.visibility</p:attrName>
                                        </p:attrNameLst>
                                      </p:cBhvr>
                                      <p:to>
                                        <p:strVal val="hidden"/>
                                      </p:to>
                                    </p:set>
                                  </p:childTnLst>
                                </p:cTn>
                              </p:par>
                              <p:par>
                                <p:cTn fill="hold" nodeType="withEffect" presetClass="entr" presetID="23" presetSubtype="16">
                                  <p:stCondLst>
                                    <p:cond delay="0"/>
                                  </p:stCondLst>
                                  <p:childTnLst>
                                    <p:set>
                                      <p:cBhvr>
                                        <p:cTn dur="1" fill="hold">
                                          <p:stCondLst>
                                            <p:cond delay="0"/>
                                          </p:stCondLst>
                                        </p:cTn>
                                        <p:tgtEl>
                                          <p:spTgt spid="726"/>
                                        </p:tgtEl>
                                        <p:attrNameLst>
                                          <p:attrName>style.visibility</p:attrName>
                                        </p:attrNameLst>
                                      </p:cBhvr>
                                      <p:to>
                                        <p:strVal val="visible"/>
                                      </p:to>
                                    </p:set>
                                    <p:anim calcmode="lin" valueType="num">
                                      <p:cBhvr additive="base">
                                        <p:cTn dur="500"/>
                                        <p:tgtEl>
                                          <p:spTgt spid="726"/>
                                        </p:tgtEl>
                                        <p:attrNameLst>
                                          <p:attrName>ppt_w</p:attrName>
                                        </p:attrNameLst>
                                      </p:cBhvr>
                                      <p:tavLst>
                                        <p:tav fmla="" tm="0">
                                          <p:val>
                                            <p:strVal val="0"/>
                                          </p:val>
                                        </p:tav>
                                        <p:tav fmla="" tm="100000">
                                          <p:val>
                                            <p:strVal val="#ppt_w"/>
                                          </p:val>
                                        </p:tav>
                                      </p:tavLst>
                                    </p:anim>
                                    <p:anim calcmode="lin" valueType="num">
                                      <p:cBhvr additive="base">
                                        <p:cTn dur="500"/>
                                        <p:tgtEl>
                                          <p:spTgt spid="726"/>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1000"/>
                                        <p:tgtEl>
                                          <p:spTgt spid="726"/>
                                        </p:tgtEl>
                                      </p:cBhvr>
                                    </p:animEffect>
                                    <p:set>
                                      <p:cBhvr>
                                        <p:cTn dur="1" fill="hold">
                                          <p:stCondLst>
                                            <p:cond delay="1000"/>
                                          </p:stCondLst>
                                        </p:cTn>
                                        <p:tgtEl>
                                          <p:spTgt spid="726"/>
                                        </p:tgtEl>
                                        <p:attrNameLst>
                                          <p:attrName>style.visibility</p:attrName>
                                        </p:attrNameLst>
                                      </p:cBhvr>
                                      <p:to>
                                        <p:strVal val="hidden"/>
                                      </p:to>
                                    </p:set>
                                  </p:childTnLst>
                                </p:cTn>
                              </p:par>
                            </p:childTnLst>
                          </p:cTn>
                        </p:par>
                        <p:par>
                          <p:cTn fill="hold">
                            <p:stCondLst>
                              <p:cond delay="1500"/>
                            </p:stCondLst>
                            <p:childTnLst>
                              <p:par>
                                <p:cTn fill="hold" nodeType="afterEffect" presetClass="entr" presetID="23" presetSubtype="16">
                                  <p:stCondLst>
                                    <p:cond delay="0"/>
                                  </p:stCondLst>
                                  <p:childTnLst>
                                    <p:set>
                                      <p:cBhvr>
                                        <p:cTn dur="1" fill="hold">
                                          <p:stCondLst>
                                            <p:cond delay="0"/>
                                          </p:stCondLst>
                                        </p:cTn>
                                        <p:tgtEl>
                                          <p:spTgt spid="727"/>
                                        </p:tgtEl>
                                        <p:attrNameLst>
                                          <p:attrName>style.visibility</p:attrName>
                                        </p:attrNameLst>
                                      </p:cBhvr>
                                      <p:to>
                                        <p:strVal val="visible"/>
                                      </p:to>
                                    </p:set>
                                    <p:anim calcmode="lin" valueType="num">
                                      <p:cBhvr additive="base">
                                        <p:cTn dur="500"/>
                                        <p:tgtEl>
                                          <p:spTgt spid="727"/>
                                        </p:tgtEl>
                                        <p:attrNameLst>
                                          <p:attrName>ppt_w</p:attrName>
                                        </p:attrNameLst>
                                      </p:cBhvr>
                                      <p:tavLst>
                                        <p:tav fmla="" tm="0">
                                          <p:val>
                                            <p:strVal val="0"/>
                                          </p:val>
                                        </p:tav>
                                        <p:tav fmla="" tm="100000">
                                          <p:val>
                                            <p:strVal val="#ppt_w"/>
                                          </p:val>
                                        </p:tav>
                                      </p:tavLst>
                                    </p:anim>
                                    <p:anim calcmode="lin" valueType="num">
                                      <p:cBhvr additive="base">
                                        <p:cTn dur="500"/>
                                        <p:tgtEl>
                                          <p:spTgt spid="72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25"/>
          <p:cNvSpPr/>
          <p:nvPr/>
        </p:nvSpPr>
        <p:spPr>
          <a:xfrm>
            <a:off x="262167" y="312986"/>
            <a:ext cx="8656545" cy="1258637"/>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2000" u="none" cap="none" strike="noStrike">
                <a:solidFill>
                  <a:srgbClr val="C00000"/>
                </a:solidFill>
                <a:latin typeface="Arial"/>
                <a:ea typeface="Arial"/>
                <a:cs typeface="Arial"/>
                <a:sym typeface="Arial"/>
              </a:rPr>
              <a:t>Câu 1: </a:t>
            </a:r>
            <a:r>
              <a:rPr b="0" i="0" lang="en-US" sz="2000" u="none" cap="none" strike="noStrike">
                <a:solidFill>
                  <a:srgbClr val="C00000"/>
                </a:solidFill>
                <a:latin typeface="Arial"/>
                <a:ea typeface="Arial"/>
                <a:cs typeface="Arial"/>
                <a:sym typeface="Arial"/>
              </a:rPr>
              <a:t>Phần mềm nào sau đây giúp em tạo bài trình chiếu? </a:t>
            </a:r>
            <a:endParaRPr b="0" i="0" sz="2000" u="none" cap="none" strike="noStrike">
              <a:solidFill>
                <a:srgbClr val="C00000"/>
              </a:solidFill>
              <a:latin typeface="Arial"/>
              <a:ea typeface="Arial"/>
              <a:cs typeface="Arial"/>
              <a:sym typeface="Arial"/>
            </a:endParaRPr>
          </a:p>
        </p:txBody>
      </p:sp>
      <p:sp>
        <p:nvSpPr>
          <p:cNvPr id="735" name="Google Shape;735;p25"/>
          <p:cNvSpPr/>
          <p:nvPr/>
        </p:nvSpPr>
        <p:spPr>
          <a:xfrm>
            <a:off x="261576" y="1879600"/>
            <a:ext cx="4151397" cy="1300085"/>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A. Microsoft Word.</a:t>
            </a:r>
            <a:endParaRPr b="0" i="0" sz="2000" u="none" cap="none" strike="noStrike">
              <a:solidFill>
                <a:srgbClr val="000000"/>
              </a:solidFill>
              <a:latin typeface="Arial"/>
              <a:ea typeface="Arial"/>
              <a:cs typeface="Arial"/>
              <a:sym typeface="Arial"/>
            </a:endParaRPr>
          </a:p>
        </p:txBody>
      </p:sp>
      <p:sp>
        <p:nvSpPr>
          <p:cNvPr id="736" name="Google Shape;736;p25"/>
          <p:cNvSpPr/>
          <p:nvPr/>
        </p:nvSpPr>
        <p:spPr>
          <a:xfrm>
            <a:off x="261577" y="3487663"/>
            <a:ext cx="4151397" cy="1300085"/>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B. Microsoft Teams.</a:t>
            </a:r>
            <a:endParaRPr b="0" i="0" sz="2000" u="none" cap="none" strike="noStrike">
              <a:solidFill>
                <a:srgbClr val="000000"/>
              </a:solidFill>
              <a:latin typeface="Arial"/>
              <a:ea typeface="Arial"/>
              <a:cs typeface="Arial"/>
              <a:sym typeface="Arial"/>
            </a:endParaRPr>
          </a:p>
        </p:txBody>
      </p:sp>
      <p:sp>
        <p:nvSpPr>
          <p:cNvPr id="737" name="Google Shape;737;p25"/>
          <p:cNvSpPr/>
          <p:nvPr/>
        </p:nvSpPr>
        <p:spPr>
          <a:xfrm>
            <a:off x="4767314" y="1879600"/>
            <a:ext cx="4151397" cy="1300085"/>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C. Microsoft PowerPoint.</a:t>
            </a:r>
            <a:endParaRPr b="0" i="0" sz="2000" u="none" cap="none" strike="noStrike">
              <a:solidFill>
                <a:srgbClr val="000000"/>
              </a:solidFill>
              <a:latin typeface="Arial"/>
              <a:ea typeface="Arial"/>
              <a:cs typeface="Arial"/>
              <a:sym typeface="Arial"/>
            </a:endParaRPr>
          </a:p>
        </p:txBody>
      </p:sp>
      <p:sp>
        <p:nvSpPr>
          <p:cNvPr id="738" name="Google Shape;738;p25"/>
          <p:cNvSpPr/>
          <p:nvPr/>
        </p:nvSpPr>
        <p:spPr>
          <a:xfrm>
            <a:off x="4767314" y="3487663"/>
            <a:ext cx="4151397" cy="1300085"/>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D. Microsoft Outlook.</a:t>
            </a:r>
            <a:endParaRPr b="0" i="0" sz="2000" u="none" cap="none" strike="noStrike">
              <a:solidFill>
                <a:srgbClr val="000000"/>
              </a:solidFill>
              <a:latin typeface="Arial"/>
              <a:ea typeface="Arial"/>
              <a:cs typeface="Arial"/>
              <a:sym typeface="Arial"/>
            </a:endParaRPr>
          </a:p>
        </p:txBody>
      </p:sp>
      <p:sp>
        <p:nvSpPr>
          <p:cNvPr id="739" name="Google Shape;739;p25"/>
          <p:cNvSpPr/>
          <p:nvPr/>
        </p:nvSpPr>
        <p:spPr>
          <a:xfrm>
            <a:off x="4767314" y="1879600"/>
            <a:ext cx="4151397" cy="1300085"/>
          </a:xfrm>
          <a:prstGeom prst="roundRect">
            <a:avLst>
              <a:gd fmla="val 16667" name="adj"/>
            </a:avLst>
          </a:prstGeom>
          <a:solidFill>
            <a:schemeClr val="accent2"/>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C. Microsoft PowerPoint.</a:t>
            </a:r>
            <a:endParaRPr b="0" i="0" sz="2000" u="none" cap="none" strike="noStrike">
              <a:solidFill>
                <a:srgbClr val="000000"/>
              </a:solidFill>
              <a:latin typeface="Arial"/>
              <a:ea typeface="Arial"/>
              <a:cs typeface="Arial"/>
              <a:sym typeface="Arial"/>
            </a:endParaRPr>
          </a:p>
        </p:txBody>
      </p:sp>
      <p:pic>
        <p:nvPicPr>
          <p:cNvPr id="740" name="Google Shape;740;p25">
            <a:hlinkClick action="ppaction://hlinksldjump" r:id="rId3"/>
          </p:cNvPr>
          <p:cNvPicPr preferRelativeResize="0"/>
          <p:nvPr/>
        </p:nvPicPr>
        <p:blipFill rotWithShape="1">
          <a:blip r:embed="rId4">
            <a:alphaModFix/>
          </a:blip>
          <a:srcRect b="0" l="0" r="0" t="0"/>
          <a:stretch/>
        </p:blipFill>
        <p:spPr>
          <a:xfrm>
            <a:off x="8369250" y="149321"/>
            <a:ext cx="682811" cy="749873"/>
          </a:xfrm>
          <a:prstGeom prst="rect">
            <a:avLst/>
          </a:prstGeom>
          <a:noFill/>
          <a:ln>
            <a:noFill/>
          </a:ln>
        </p:spPr>
      </p:pic>
    </p:spTree>
  </p:cSld>
  <p:clrMapOvr>
    <a:masterClrMapping/>
  </p:clrMapOvr>
  <p:transition spd="med">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4"/>
                                        </p:tgtEl>
                                        <p:attrNameLst>
                                          <p:attrName>style.visibility</p:attrName>
                                        </p:attrNameLst>
                                      </p:cBhvr>
                                      <p:to>
                                        <p:strVal val="visible"/>
                                      </p:to>
                                    </p:set>
                                    <p:animEffect filter="fade" transition="in">
                                      <p:cBhvr>
                                        <p:cTn dur="500"/>
                                        <p:tgtEl>
                                          <p:spTgt spid="7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5"/>
                                        </p:tgtEl>
                                        <p:attrNameLst>
                                          <p:attrName>style.visibility</p:attrName>
                                        </p:attrNameLst>
                                      </p:cBhvr>
                                      <p:to>
                                        <p:strVal val="visible"/>
                                      </p:to>
                                    </p:set>
                                    <p:animEffect filter="fade" transition="in">
                                      <p:cBhvr>
                                        <p:cTn dur="500"/>
                                        <p:tgtEl>
                                          <p:spTgt spid="735"/>
                                        </p:tgtEl>
                                      </p:cBhvr>
                                    </p:animEffect>
                                  </p:childTnLst>
                                </p:cTn>
                              </p:par>
                              <p:par>
                                <p:cTn fill="hold" nodeType="withEffect" presetClass="entr" presetID="10" presetSubtype="0">
                                  <p:stCondLst>
                                    <p:cond delay="0"/>
                                  </p:stCondLst>
                                  <p:childTnLst>
                                    <p:set>
                                      <p:cBhvr>
                                        <p:cTn dur="1" fill="hold">
                                          <p:stCondLst>
                                            <p:cond delay="0"/>
                                          </p:stCondLst>
                                        </p:cTn>
                                        <p:tgtEl>
                                          <p:spTgt spid="736"/>
                                        </p:tgtEl>
                                        <p:attrNameLst>
                                          <p:attrName>style.visibility</p:attrName>
                                        </p:attrNameLst>
                                      </p:cBhvr>
                                      <p:to>
                                        <p:strVal val="visible"/>
                                      </p:to>
                                    </p:set>
                                    <p:animEffect filter="fade" transition="in">
                                      <p:cBhvr>
                                        <p:cTn dur="500"/>
                                        <p:tgtEl>
                                          <p:spTgt spid="736"/>
                                        </p:tgtEl>
                                      </p:cBhvr>
                                    </p:animEffect>
                                  </p:childTnLst>
                                </p:cTn>
                              </p:par>
                              <p:par>
                                <p:cTn fill="hold" nodeType="withEffect" presetClass="entr" presetID="10" presetSubtype="0">
                                  <p:stCondLst>
                                    <p:cond delay="0"/>
                                  </p:stCondLst>
                                  <p:childTnLst>
                                    <p:set>
                                      <p:cBhvr>
                                        <p:cTn dur="1" fill="hold">
                                          <p:stCondLst>
                                            <p:cond delay="0"/>
                                          </p:stCondLst>
                                        </p:cTn>
                                        <p:tgtEl>
                                          <p:spTgt spid="737"/>
                                        </p:tgtEl>
                                        <p:attrNameLst>
                                          <p:attrName>style.visibility</p:attrName>
                                        </p:attrNameLst>
                                      </p:cBhvr>
                                      <p:to>
                                        <p:strVal val="visible"/>
                                      </p:to>
                                    </p:set>
                                    <p:animEffect filter="fade" transition="in">
                                      <p:cBhvr>
                                        <p:cTn dur="500"/>
                                        <p:tgtEl>
                                          <p:spTgt spid="737"/>
                                        </p:tgtEl>
                                      </p:cBhvr>
                                    </p:animEffect>
                                  </p:childTnLst>
                                </p:cTn>
                              </p:par>
                              <p:par>
                                <p:cTn fill="hold" nodeType="withEffect" presetClass="entr" presetID="10" presetSubtype="0">
                                  <p:stCondLst>
                                    <p:cond delay="0"/>
                                  </p:stCondLst>
                                  <p:childTnLst>
                                    <p:set>
                                      <p:cBhvr>
                                        <p:cTn dur="1" fill="hold">
                                          <p:stCondLst>
                                            <p:cond delay="0"/>
                                          </p:stCondLst>
                                        </p:cTn>
                                        <p:tgtEl>
                                          <p:spTgt spid="738"/>
                                        </p:tgtEl>
                                        <p:attrNameLst>
                                          <p:attrName>style.visibility</p:attrName>
                                        </p:attrNameLst>
                                      </p:cBhvr>
                                      <p:to>
                                        <p:strVal val="visible"/>
                                      </p:to>
                                    </p:set>
                                    <p:animEffect filter="fade" transition="in">
                                      <p:cBhvr>
                                        <p:cTn dur="500"/>
                                        <p:tgtEl>
                                          <p:spTgt spid="7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9"/>
                                        </p:tgtEl>
                                        <p:attrNameLst>
                                          <p:attrName>style.visibility</p:attrName>
                                        </p:attrNameLst>
                                      </p:cBhvr>
                                      <p:to>
                                        <p:strVal val="visible"/>
                                      </p:to>
                                    </p:set>
                                    <p:animEffect filter="fade" transition="in">
                                      <p:cBhvr>
                                        <p:cTn dur="500"/>
                                        <p:tgtEl>
                                          <p:spTgt spid="7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26"/>
          <p:cNvSpPr/>
          <p:nvPr/>
        </p:nvSpPr>
        <p:spPr>
          <a:xfrm>
            <a:off x="262167" y="312987"/>
            <a:ext cx="8656545" cy="995114"/>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2000" u="none" cap="none" strike="noStrike">
                <a:solidFill>
                  <a:srgbClr val="C00000"/>
                </a:solidFill>
                <a:latin typeface="Arial"/>
                <a:ea typeface="Arial"/>
                <a:cs typeface="Arial"/>
                <a:sym typeface="Arial"/>
              </a:rPr>
              <a:t>Câu 2: </a:t>
            </a:r>
            <a:r>
              <a:rPr b="0" i="0" lang="en-US" sz="2000" u="none" cap="none" strike="noStrike">
                <a:solidFill>
                  <a:srgbClr val="C00000"/>
                </a:solidFill>
                <a:latin typeface="Arial"/>
                <a:ea typeface="Arial"/>
                <a:cs typeface="Arial"/>
                <a:sym typeface="Arial"/>
              </a:rPr>
              <a:t>Phát biểu nào sau đây </a:t>
            </a:r>
            <a:r>
              <a:rPr b="1" i="0" lang="en-US" sz="2000" u="none" cap="none" strike="noStrike">
                <a:solidFill>
                  <a:srgbClr val="C00000"/>
                </a:solidFill>
                <a:latin typeface="Arial"/>
                <a:ea typeface="Arial"/>
                <a:cs typeface="Arial"/>
                <a:sym typeface="Arial"/>
              </a:rPr>
              <a:t>sai</a:t>
            </a:r>
            <a:r>
              <a:rPr b="0" i="0" lang="en-US" sz="2000" u="none" cap="none" strike="noStrike">
                <a:solidFill>
                  <a:srgbClr val="C00000"/>
                </a:solidFill>
                <a:latin typeface="Arial"/>
                <a:ea typeface="Arial"/>
                <a:cs typeface="Arial"/>
                <a:sym typeface="Arial"/>
              </a:rPr>
              <a:t>?</a:t>
            </a:r>
            <a:endParaRPr b="0" i="0" sz="2000" u="none" cap="none" strike="noStrike">
              <a:solidFill>
                <a:srgbClr val="C00000"/>
              </a:solidFill>
              <a:latin typeface="Arial"/>
              <a:ea typeface="Arial"/>
              <a:cs typeface="Arial"/>
              <a:sym typeface="Arial"/>
            </a:endParaRPr>
          </a:p>
        </p:txBody>
      </p:sp>
      <p:sp>
        <p:nvSpPr>
          <p:cNvPr id="746" name="Google Shape;746;p26"/>
          <p:cNvSpPr/>
          <p:nvPr/>
        </p:nvSpPr>
        <p:spPr>
          <a:xfrm>
            <a:off x="261577" y="1562100"/>
            <a:ext cx="4151397" cy="1503285"/>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A. Khi làm việc nhóm, cần có tinh thần trách nhiệm.</a:t>
            </a:r>
            <a:endParaRPr b="0" i="0" sz="2000" u="none" cap="none" strike="noStrike">
              <a:solidFill>
                <a:srgbClr val="000000"/>
              </a:solidFill>
              <a:latin typeface="Arial"/>
              <a:ea typeface="Arial"/>
              <a:cs typeface="Arial"/>
              <a:sym typeface="Arial"/>
            </a:endParaRPr>
          </a:p>
        </p:txBody>
      </p:sp>
      <p:sp>
        <p:nvSpPr>
          <p:cNvPr id="747" name="Google Shape;747;p26"/>
          <p:cNvSpPr/>
          <p:nvPr/>
        </p:nvSpPr>
        <p:spPr>
          <a:xfrm>
            <a:off x="261577" y="3284463"/>
            <a:ext cx="4151397" cy="1503285"/>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B. Khi làm việc nhóm, cần thảo luận, góp ý và giúp đỡ lẫn nhau.</a:t>
            </a:r>
            <a:endParaRPr b="0" i="0" sz="2000" u="none" cap="none" strike="noStrike">
              <a:solidFill>
                <a:srgbClr val="000000"/>
              </a:solidFill>
              <a:latin typeface="Arial"/>
              <a:ea typeface="Arial"/>
              <a:cs typeface="Arial"/>
              <a:sym typeface="Arial"/>
            </a:endParaRPr>
          </a:p>
        </p:txBody>
      </p:sp>
      <p:sp>
        <p:nvSpPr>
          <p:cNvPr id="748" name="Google Shape;748;p26"/>
          <p:cNvSpPr/>
          <p:nvPr/>
        </p:nvSpPr>
        <p:spPr>
          <a:xfrm>
            <a:off x="4767315" y="1562100"/>
            <a:ext cx="4151397" cy="1503285"/>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C. Khi làm việc nhóm, mỗi người chỉ cần quan tâm đến phần việc của mình.</a:t>
            </a:r>
            <a:endParaRPr b="0" i="0" sz="2000" u="none" cap="none" strike="noStrike">
              <a:solidFill>
                <a:srgbClr val="000000"/>
              </a:solidFill>
              <a:latin typeface="Arial"/>
              <a:ea typeface="Arial"/>
              <a:cs typeface="Arial"/>
              <a:sym typeface="Arial"/>
            </a:endParaRPr>
          </a:p>
        </p:txBody>
      </p:sp>
      <p:sp>
        <p:nvSpPr>
          <p:cNvPr id="749" name="Google Shape;749;p26"/>
          <p:cNvSpPr/>
          <p:nvPr/>
        </p:nvSpPr>
        <p:spPr>
          <a:xfrm>
            <a:off x="4767314" y="3284463"/>
            <a:ext cx="4151397" cy="1503285"/>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D. Khi làm việc nhóm, cần phân công công việc dựa vào điểm mạnh của mỗi người.</a:t>
            </a:r>
            <a:endParaRPr b="0" i="0" sz="2000" u="none" cap="none" strike="noStrike">
              <a:solidFill>
                <a:srgbClr val="000000"/>
              </a:solidFill>
              <a:latin typeface="Arial"/>
              <a:ea typeface="Arial"/>
              <a:cs typeface="Arial"/>
              <a:sym typeface="Arial"/>
            </a:endParaRPr>
          </a:p>
        </p:txBody>
      </p:sp>
      <p:sp>
        <p:nvSpPr>
          <p:cNvPr id="750" name="Google Shape;750;p26"/>
          <p:cNvSpPr/>
          <p:nvPr/>
        </p:nvSpPr>
        <p:spPr>
          <a:xfrm>
            <a:off x="4767314" y="1562100"/>
            <a:ext cx="4151397" cy="1503285"/>
          </a:xfrm>
          <a:prstGeom prst="roundRect">
            <a:avLst>
              <a:gd fmla="val 16667" name="adj"/>
            </a:avLst>
          </a:prstGeom>
          <a:solidFill>
            <a:schemeClr val="accent2"/>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C. Khi làm việc nhóm, mỗi người chỉ cần quan tâm đến phần việc của mình.</a:t>
            </a:r>
            <a:endParaRPr b="0" i="0" sz="2000" u="none" cap="none" strike="noStrike">
              <a:solidFill>
                <a:srgbClr val="000000"/>
              </a:solidFill>
              <a:latin typeface="Arial"/>
              <a:ea typeface="Arial"/>
              <a:cs typeface="Arial"/>
              <a:sym typeface="Arial"/>
            </a:endParaRPr>
          </a:p>
        </p:txBody>
      </p:sp>
      <p:pic>
        <p:nvPicPr>
          <p:cNvPr id="751" name="Google Shape;751;p26">
            <a:hlinkClick action="ppaction://hlinksldjump" r:id="rId3"/>
          </p:cNvPr>
          <p:cNvPicPr preferRelativeResize="0"/>
          <p:nvPr/>
        </p:nvPicPr>
        <p:blipFill rotWithShape="1">
          <a:blip r:embed="rId4">
            <a:alphaModFix/>
          </a:blip>
          <a:srcRect b="0" l="0" r="0" t="0"/>
          <a:stretch/>
        </p:blipFill>
        <p:spPr>
          <a:xfrm>
            <a:off x="8369250" y="149321"/>
            <a:ext cx="682811" cy="749873"/>
          </a:xfrm>
          <a:prstGeom prst="rect">
            <a:avLst/>
          </a:prstGeom>
          <a:noFill/>
          <a:ln>
            <a:noFill/>
          </a:ln>
        </p:spPr>
      </p:pic>
    </p:spTree>
  </p:cSld>
  <p:clrMapOvr>
    <a:masterClrMapping/>
  </p:clrMapOvr>
  <p:transition spd="med">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5"/>
                                        </p:tgtEl>
                                        <p:attrNameLst>
                                          <p:attrName>style.visibility</p:attrName>
                                        </p:attrNameLst>
                                      </p:cBhvr>
                                      <p:to>
                                        <p:strVal val="visible"/>
                                      </p:to>
                                    </p:set>
                                    <p:animEffect filter="fade" transition="in">
                                      <p:cBhvr>
                                        <p:cTn dur="500"/>
                                        <p:tgtEl>
                                          <p:spTgt spid="7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6"/>
                                        </p:tgtEl>
                                        <p:attrNameLst>
                                          <p:attrName>style.visibility</p:attrName>
                                        </p:attrNameLst>
                                      </p:cBhvr>
                                      <p:to>
                                        <p:strVal val="visible"/>
                                      </p:to>
                                    </p:set>
                                    <p:animEffect filter="fade" transition="in">
                                      <p:cBhvr>
                                        <p:cTn dur="500"/>
                                        <p:tgtEl>
                                          <p:spTgt spid="746"/>
                                        </p:tgtEl>
                                      </p:cBhvr>
                                    </p:animEffect>
                                  </p:childTnLst>
                                </p:cTn>
                              </p:par>
                              <p:par>
                                <p:cTn fill="hold" nodeType="withEffect" presetClass="entr" presetID="10" presetSubtype="0">
                                  <p:stCondLst>
                                    <p:cond delay="0"/>
                                  </p:stCondLst>
                                  <p:childTnLst>
                                    <p:set>
                                      <p:cBhvr>
                                        <p:cTn dur="1" fill="hold">
                                          <p:stCondLst>
                                            <p:cond delay="0"/>
                                          </p:stCondLst>
                                        </p:cTn>
                                        <p:tgtEl>
                                          <p:spTgt spid="747"/>
                                        </p:tgtEl>
                                        <p:attrNameLst>
                                          <p:attrName>style.visibility</p:attrName>
                                        </p:attrNameLst>
                                      </p:cBhvr>
                                      <p:to>
                                        <p:strVal val="visible"/>
                                      </p:to>
                                    </p:set>
                                    <p:animEffect filter="fade" transition="in">
                                      <p:cBhvr>
                                        <p:cTn dur="500"/>
                                        <p:tgtEl>
                                          <p:spTgt spid="747"/>
                                        </p:tgtEl>
                                      </p:cBhvr>
                                    </p:animEffect>
                                  </p:childTnLst>
                                </p:cTn>
                              </p:par>
                              <p:par>
                                <p:cTn fill="hold" nodeType="withEffect" presetClass="entr" presetID="10" presetSubtype="0">
                                  <p:stCondLst>
                                    <p:cond delay="0"/>
                                  </p:stCondLst>
                                  <p:childTnLst>
                                    <p:set>
                                      <p:cBhvr>
                                        <p:cTn dur="1" fill="hold">
                                          <p:stCondLst>
                                            <p:cond delay="0"/>
                                          </p:stCondLst>
                                        </p:cTn>
                                        <p:tgtEl>
                                          <p:spTgt spid="748"/>
                                        </p:tgtEl>
                                        <p:attrNameLst>
                                          <p:attrName>style.visibility</p:attrName>
                                        </p:attrNameLst>
                                      </p:cBhvr>
                                      <p:to>
                                        <p:strVal val="visible"/>
                                      </p:to>
                                    </p:set>
                                    <p:animEffect filter="fade" transition="in">
                                      <p:cBhvr>
                                        <p:cTn dur="500"/>
                                        <p:tgtEl>
                                          <p:spTgt spid="748"/>
                                        </p:tgtEl>
                                      </p:cBhvr>
                                    </p:animEffect>
                                  </p:childTnLst>
                                </p:cTn>
                              </p:par>
                              <p:par>
                                <p:cTn fill="hold" nodeType="withEffect" presetClass="entr" presetID="10" presetSubtype="0">
                                  <p:stCondLst>
                                    <p:cond delay="0"/>
                                  </p:stCondLst>
                                  <p:childTnLst>
                                    <p:set>
                                      <p:cBhvr>
                                        <p:cTn dur="1" fill="hold">
                                          <p:stCondLst>
                                            <p:cond delay="0"/>
                                          </p:stCondLst>
                                        </p:cTn>
                                        <p:tgtEl>
                                          <p:spTgt spid="749"/>
                                        </p:tgtEl>
                                        <p:attrNameLst>
                                          <p:attrName>style.visibility</p:attrName>
                                        </p:attrNameLst>
                                      </p:cBhvr>
                                      <p:to>
                                        <p:strVal val="visible"/>
                                      </p:to>
                                    </p:set>
                                    <p:animEffect filter="fade" transition="in">
                                      <p:cBhvr>
                                        <p:cTn dur="500"/>
                                        <p:tgtEl>
                                          <p:spTgt spid="7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0"/>
                                        </p:tgtEl>
                                        <p:attrNameLst>
                                          <p:attrName>style.visibility</p:attrName>
                                        </p:attrNameLst>
                                      </p:cBhvr>
                                      <p:to>
                                        <p:strVal val="visible"/>
                                      </p:to>
                                    </p:set>
                                    <p:animEffect filter="fade" transition="in">
                                      <p:cBhvr>
                                        <p:cTn dur="500"/>
                                        <p:tgtEl>
                                          <p:spTgt spid="7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27"/>
          <p:cNvSpPr/>
          <p:nvPr/>
        </p:nvSpPr>
        <p:spPr>
          <a:xfrm>
            <a:off x="262167" y="312986"/>
            <a:ext cx="8656545" cy="1614236"/>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2000" u="none" cap="none" strike="noStrike">
                <a:solidFill>
                  <a:srgbClr val="C00000"/>
                </a:solidFill>
                <a:latin typeface="Arial"/>
                <a:ea typeface="Arial"/>
                <a:cs typeface="Arial"/>
                <a:sym typeface="Arial"/>
              </a:rPr>
              <a:t>Câu 3: </a:t>
            </a:r>
            <a:r>
              <a:rPr b="0" i="0" lang="en-US" sz="2000" u="none" cap="none" strike="noStrike">
                <a:solidFill>
                  <a:srgbClr val="C00000"/>
                </a:solidFill>
                <a:latin typeface="Arial"/>
                <a:ea typeface="Arial"/>
                <a:cs typeface="Arial"/>
                <a:sym typeface="Arial"/>
              </a:rPr>
              <a:t>Khi tìm kiếm thông tin về các điểm tham quan ở Sa Pa, </a:t>
            </a:r>
            <a:endParaRPr b="0" i="0" sz="2000" u="none" cap="none" strike="noStrike">
              <a:solidFill>
                <a:srgbClr val="C00000"/>
              </a:solidFill>
              <a:latin typeface="Arial"/>
              <a:ea typeface="Arial"/>
              <a:cs typeface="Arial"/>
              <a:sym typeface="Arial"/>
            </a:endParaRPr>
          </a:p>
          <a:p>
            <a:pPr indent="0" lvl="0" marL="0" marR="0" rtl="0" algn="ctr">
              <a:lnSpc>
                <a:spcPct val="150000"/>
              </a:lnSpc>
              <a:spcBef>
                <a:spcPts val="0"/>
              </a:spcBef>
              <a:spcAft>
                <a:spcPts val="0"/>
              </a:spcAft>
              <a:buNone/>
            </a:pPr>
            <a:r>
              <a:rPr b="0" i="0" lang="en-US" sz="2000" u="none" cap="none" strike="noStrike">
                <a:solidFill>
                  <a:srgbClr val="C00000"/>
                </a:solidFill>
                <a:latin typeface="Arial"/>
                <a:ea typeface="Arial"/>
                <a:cs typeface="Arial"/>
                <a:sym typeface="Arial"/>
              </a:rPr>
              <a:t>em sẽ lựa chọn địa điểm nào nếu trong đoàn tham quan </a:t>
            </a:r>
            <a:endParaRPr b="0" i="0" sz="2000" u="none" cap="none" strike="noStrike">
              <a:solidFill>
                <a:srgbClr val="C00000"/>
              </a:solidFill>
              <a:latin typeface="Arial"/>
              <a:ea typeface="Arial"/>
              <a:cs typeface="Arial"/>
              <a:sym typeface="Arial"/>
            </a:endParaRPr>
          </a:p>
          <a:p>
            <a:pPr indent="0" lvl="0" marL="0" marR="0" rtl="0" algn="ctr">
              <a:lnSpc>
                <a:spcPct val="150000"/>
              </a:lnSpc>
              <a:spcBef>
                <a:spcPts val="0"/>
              </a:spcBef>
              <a:spcAft>
                <a:spcPts val="0"/>
              </a:spcAft>
              <a:buNone/>
            </a:pPr>
            <a:r>
              <a:rPr b="0" i="0" lang="en-US" sz="2000" u="none" cap="none" strike="noStrike">
                <a:solidFill>
                  <a:srgbClr val="C00000"/>
                </a:solidFill>
                <a:latin typeface="Arial"/>
                <a:ea typeface="Arial"/>
                <a:cs typeface="Arial"/>
                <a:sym typeface="Arial"/>
              </a:rPr>
              <a:t>có nhiều người già và trẻ em?</a:t>
            </a:r>
            <a:endParaRPr b="0" i="0" sz="2000" u="none" cap="none" strike="noStrike">
              <a:solidFill>
                <a:srgbClr val="C00000"/>
              </a:solidFill>
              <a:latin typeface="Arial"/>
              <a:ea typeface="Arial"/>
              <a:cs typeface="Arial"/>
              <a:sym typeface="Arial"/>
            </a:endParaRPr>
          </a:p>
        </p:txBody>
      </p:sp>
      <p:sp>
        <p:nvSpPr>
          <p:cNvPr id="757" name="Google Shape;757;p27"/>
          <p:cNvSpPr/>
          <p:nvPr/>
        </p:nvSpPr>
        <p:spPr>
          <a:xfrm>
            <a:off x="261577" y="2209800"/>
            <a:ext cx="4151397" cy="1147685"/>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A. Nhà thờ đá Sa Pa.</a:t>
            </a:r>
            <a:endParaRPr b="0" i="0" sz="2000" u="none" cap="none" strike="noStrike">
              <a:solidFill>
                <a:srgbClr val="000000"/>
              </a:solidFill>
              <a:latin typeface="Arial"/>
              <a:ea typeface="Arial"/>
              <a:cs typeface="Arial"/>
              <a:sym typeface="Arial"/>
            </a:endParaRPr>
          </a:p>
        </p:txBody>
      </p:sp>
      <p:sp>
        <p:nvSpPr>
          <p:cNvPr id="758" name="Google Shape;758;p27"/>
          <p:cNvSpPr/>
          <p:nvPr/>
        </p:nvSpPr>
        <p:spPr>
          <a:xfrm>
            <a:off x="261577" y="3640063"/>
            <a:ext cx="4151397" cy="1147685"/>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B. Cầu Mây.</a:t>
            </a:r>
            <a:endParaRPr b="0" i="0" sz="2000" u="none" cap="none" strike="noStrike">
              <a:solidFill>
                <a:srgbClr val="000000"/>
              </a:solidFill>
              <a:latin typeface="Arial"/>
              <a:ea typeface="Arial"/>
              <a:cs typeface="Arial"/>
              <a:sym typeface="Arial"/>
            </a:endParaRPr>
          </a:p>
        </p:txBody>
      </p:sp>
      <p:sp>
        <p:nvSpPr>
          <p:cNvPr id="759" name="Google Shape;759;p27"/>
          <p:cNvSpPr/>
          <p:nvPr/>
        </p:nvSpPr>
        <p:spPr>
          <a:xfrm>
            <a:off x="4767315" y="2209800"/>
            <a:ext cx="4151397" cy="1147685"/>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C. Thung lũng Mường Hoa.</a:t>
            </a:r>
            <a:endParaRPr b="0" i="0" sz="2000" u="none" cap="none" strike="noStrike">
              <a:solidFill>
                <a:srgbClr val="000000"/>
              </a:solidFill>
              <a:latin typeface="Arial"/>
              <a:ea typeface="Arial"/>
              <a:cs typeface="Arial"/>
              <a:sym typeface="Arial"/>
            </a:endParaRPr>
          </a:p>
        </p:txBody>
      </p:sp>
      <p:sp>
        <p:nvSpPr>
          <p:cNvPr id="760" name="Google Shape;760;p27"/>
          <p:cNvSpPr/>
          <p:nvPr/>
        </p:nvSpPr>
        <p:spPr>
          <a:xfrm>
            <a:off x="4767314" y="3640063"/>
            <a:ext cx="4151397" cy="1147685"/>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D. Đỉnh Phan Xi Păng.</a:t>
            </a:r>
            <a:endParaRPr b="0" i="0" sz="2000" u="none" cap="none" strike="noStrike">
              <a:solidFill>
                <a:srgbClr val="000000"/>
              </a:solidFill>
              <a:latin typeface="Arial"/>
              <a:ea typeface="Arial"/>
              <a:cs typeface="Arial"/>
              <a:sym typeface="Arial"/>
            </a:endParaRPr>
          </a:p>
        </p:txBody>
      </p:sp>
      <p:sp>
        <p:nvSpPr>
          <p:cNvPr id="761" name="Google Shape;761;p27"/>
          <p:cNvSpPr/>
          <p:nvPr/>
        </p:nvSpPr>
        <p:spPr>
          <a:xfrm>
            <a:off x="261576" y="2209800"/>
            <a:ext cx="4151397" cy="1147685"/>
          </a:xfrm>
          <a:prstGeom prst="roundRect">
            <a:avLst>
              <a:gd fmla="val 16667" name="adj"/>
            </a:avLst>
          </a:prstGeom>
          <a:solidFill>
            <a:schemeClr val="accent2"/>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A. Nhà thờ đá Sa Pa.</a:t>
            </a:r>
            <a:endParaRPr b="0" i="0" sz="2000" u="none" cap="none" strike="noStrike">
              <a:solidFill>
                <a:srgbClr val="000000"/>
              </a:solidFill>
              <a:latin typeface="Arial"/>
              <a:ea typeface="Arial"/>
              <a:cs typeface="Arial"/>
              <a:sym typeface="Arial"/>
            </a:endParaRPr>
          </a:p>
        </p:txBody>
      </p:sp>
      <p:pic>
        <p:nvPicPr>
          <p:cNvPr id="762" name="Google Shape;762;p27">
            <a:hlinkClick action="ppaction://hlinksldjump" r:id="rId3"/>
          </p:cNvPr>
          <p:cNvPicPr preferRelativeResize="0"/>
          <p:nvPr/>
        </p:nvPicPr>
        <p:blipFill rotWithShape="1">
          <a:blip r:embed="rId4">
            <a:alphaModFix/>
          </a:blip>
          <a:srcRect b="0" l="0" r="0" t="0"/>
          <a:stretch/>
        </p:blipFill>
        <p:spPr>
          <a:xfrm>
            <a:off x="8369250" y="149321"/>
            <a:ext cx="682811" cy="749873"/>
          </a:xfrm>
          <a:prstGeom prst="rect">
            <a:avLst/>
          </a:prstGeom>
          <a:noFill/>
          <a:ln>
            <a:noFill/>
          </a:ln>
        </p:spPr>
      </p:pic>
    </p:spTree>
  </p:cSld>
  <p:clrMapOvr>
    <a:masterClrMapping/>
  </p:clrMapOvr>
  <p:transition spd="med">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500"/>
                                        <p:tgtEl>
                                          <p:spTgt spid="7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7"/>
                                        </p:tgtEl>
                                        <p:attrNameLst>
                                          <p:attrName>style.visibility</p:attrName>
                                        </p:attrNameLst>
                                      </p:cBhvr>
                                      <p:to>
                                        <p:strVal val="visible"/>
                                      </p:to>
                                    </p:set>
                                    <p:animEffect filter="fade" transition="in">
                                      <p:cBhvr>
                                        <p:cTn dur="500"/>
                                        <p:tgtEl>
                                          <p:spTgt spid="757"/>
                                        </p:tgtEl>
                                      </p:cBhvr>
                                    </p:animEffect>
                                  </p:childTnLst>
                                </p:cTn>
                              </p:par>
                              <p:par>
                                <p:cTn fill="hold" nodeType="withEffect" presetClass="entr" presetID="10" presetSubtype="0">
                                  <p:stCondLst>
                                    <p:cond delay="0"/>
                                  </p:stCondLst>
                                  <p:childTnLst>
                                    <p:set>
                                      <p:cBhvr>
                                        <p:cTn dur="1" fill="hold">
                                          <p:stCondLst>
                                            <p:cond delay="0"/>
                                          </p:stCondLst>
                                        </p:cTn>
                                        <p:tgtEl>
                                          <p:spTgt spid="758"/>
                                        </p:tgtEl>
                                        <p:attrNameLst>
                                          <p:attrName>style.visibility</p:attrName>
                                        </p:attrNameLst>
                                      </p:cBhvr>
                                      <p:to>
                                        <p:strVal val="visible"/>
                                      </p:to>
                                    </p:set>
                                    <p:animEffect filter="fade" transition="in">
                                      <p:cBhvr>
                                        <p:cTn dur="500"/>
                                        <p:tgtEl>
                                          <p:spTgt spid="758"/>
                                        </p:tgtEl>
                                      </p:cBhvr>
                                    </p:animEffect>
                                  </p:childTnLst>
                                </p:cTn>
                              </p:par>
                              <p:par>
                                <p:cTn fill="hold" nodeType="withEffect" presetClass="entr" presetID="10" presetSubtype="0">
                                  <p:stCondLst>
                                    <p:cond delay="0"/>
                                  </p:stCondLst>
                                  <p:childTnLst>
                                    <p:set>
                                      <p:cBhvr>
                                        <p:cTn dur="1" fill="hold">
                                          <p:stCondLst>
                                            <p:cond delay="0"/>
                                          </p:stCondLst>
                                        </p:cTn>
                                        <p:tgtEl>
                                          <p:spTgt spid="759"/>
                                        </p:tgtEl>
                                        <p:attrNameLst>
                                          <p:attrName>style.visibility</p:attrName>
                                        </p:attrNameLst>
                                      </p:cBhvr>
                                      <p:to>
                                        <p:strVal val="visible"/>
                                      </p:to>
                                    </p:set>
                                    <p:animEffect filter="fade" transition="in">
                                      <p:cBhvr>
                                        <p:cTn dur="500"/>
                                        <p:tgtEl>
                                          <p:spTgt spid="759"/>
                                        </p:tgtEl>
                                      </p:cBhvr>
                                    </p:animEffect>
                                  </p:childTnLst>
                                </p:cTn>
                              </p:par>
                              <p:par>
                                <p:cTn fill="hold" nodeType="withEffect" presetClass="entr" presetID="10" presetSubtype="0">
                                  <p:stCondLst>
                                    <p:cond delay="0"/>
                                  </p:stCondLst>
                                  <p:childTnLst>
                                    <p:set>
                                      <p:cBhvr>
                                        <p:cTn dur="1" fill="hold">
                                          <p:stCondLst>
                                            <p:cond delay="0"/>
                                          </p:stCondLst>
                                        </p:cTn>
                                        <p:tgtEl>
                                          <p:spTgt spid="760"/>
                                        </p:tgtEl>
                                        <p:attrNameLst>
                                          <p:attrName>style.visibility</p:attrName>
                                        </p:attrNameLst>
                                      </p:cBhvr>
                                      <p:to>
                                        <p:strVal val="visible"/>
                                      </p:to>
                                    </p:set>
                                    <p:animEffect filter="fade" transition="in">
                                      <p:cBhvr>
                                        <p:cTn dur="500"/>
                                        <p:tgtEl>
                                          <p:spTgt spid="7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1"/>
                                        </p:tgtEl>
                                        <p:attrNameLst>
                                          <p:attrName>style.visibility</p:attrName>
                                        </p:attrNameLst>
                                      </p:cBhvr>
                                      <p:to>
                                        <p:strVal val="visible"/>
                                      </p:to>
                                    </p:set>
                                    <p:animEffect filter="fade" transition="in">
                                      <p:cBhvr>
                                        <p:cTn dur="500"/>
                                        <p:tgtEl>
                                          <p:spTgt spid="7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28"/>
          <p:cNvSpPr/>
          <p:nvPr/>
        </p:nvSpPr>
        <p:spPr>
          <a:xfrm>
            <a:off x="262167" y="312986"/>
            <a:ext cx="8656545" cy="1258637"/>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2000" u="none" cap="none" strike="noStrike">
                <a:solidFill>
                  <a:srgbClr val="C00000"/>
                </a:solidFill>
                <a:latin typeface="Arial"/>
                <a:ea typeface="Arial"/>
                <a:cs typeface="Arial"/>
                <a:sym typeface="Arial"/>
              </a:rPr>
              <a:t>Câu 4: </a:t>
            </a:r>
            <a:r>
              <a:rPr b="0" i="0" lang="en-US" sz="2000" u="none" cap="none" strike="noStrike">
                <a:solidFill>
                  <a:srgbClr val="C00000"/>
                </a:solidFill>
                <a:latin typeface="Arial"/>
                <a:ea typeface="Arial"/>
                <a:cs typeface="Arial"/>
                <a:sym typeface="Arial"/>
              </a:rPr>
              <a:t>Để tìm kiếm thông tin về các điểm tham quan ở Huế bằng </a:t>
            </a:r>
            <a:endParaRPr b="0" i="0" sz="2000" u="none" cap="none" strike="noStrike">
              <a:solidFill>
                <a:srgbClr val="C00000"/>
              </a:solidFill>
              <a:latin typeface="Arial"/>
              <a:ea typeface="Arial"/>
              <a:cs typeface="Arial"/>
              <a:sym typeface="Arial"/>
            </a:endParaRPr>
          </a:p>
          <a:p>
            <a:pPr indent="0" lvl="0" marL="0" marR="0" rtl="0" algn="ctr">
              <a:lnSpc>
                <a:spcPct val="150000"/>
              </a:lnSpc>
              <a:spcBef>
                <a:spcPts val="0"/>
              </a:spcBef>
              <a:spcAft>
                <a:spcPts val="0"/>
              </a:spcAft>
              <a:buNone/>
            </a:pPr>
            <a:r>
              <a:rPr b="0" i="0" lang="en-US" sz="2000" u="none" cap="none" strike="noStrike">
                <a:solidFill>
                  <a:srgbClr val="C00000"/>
                </a:solidFill>
                <a:latin typeface="Arial"/>
                <a:ea typeface="Arial"/>
                <a:cs typeface="Arial"/>
                <a:sym typeface="Arial"/>
              </a:rPr>
              <a:t>máy tìm kiếm google.com, em cần nhập từ khoá như thế nào?</a:t>
            </a:r>
            <a:endParaRPr b="0" i="0" sz="2000" u="none" cap="none" strike="noStrike">
              <a:solidFill>
                <a:srgbClr val="C00000"/>
              </a:solidFill>
              <a:latin typeface="Arial"/>
              <a:ea typeface="Arial"/>
              <a:cs typeface="Arial"/>
              <a:sym typeface="Arial"/>
            </a:endParaRPr>
          </a:p>
        </p:txBody>
      </p:sp>
      <p:sp>
        <p:nvSpPr>
          <p:cNvPr id="768" name="Google Shape;768;p28"/>
          <p:cNvSpPr/>
          <p:nvPr/>
        </p:nvSpPr>
        <p:spPr>
          <a:xfrm>
            <a:off x="261576" y="1879600"/>
            <a:ext cx="4151397" cy="1300085"/>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A. Điểm du lịch.</a:t>
            </a:r>
            <a:endParaRPr b="0" i="0" sz="2000" u="none" cap="none" strike="noStrike">
              <a:solidFill>
                <a:srgbClr val="000000"/>
              </a:solidFill>
              <a:latin typeface="Arial"/>
              <a:ea typeface="Arial"/>
              <a:cs typeface="Arial"/>
              <a:sym typeface="Arial"/>
            </a:endParaRPr>
          </a:p>
        </p:txBody>
      </p:sp>
      <p:sp>
        <p:nvSpPr>
          <p:cNvPr id="769" name="Google Shape;769;p28"/>
          <p:cNvSpPr/>
          <p:nvPr/>
        </p:nvSpPr>
        <p:spPr>
          <a:xfrm>
            <a:off x="261577" y="3487663"/>
            <a:ext cx="4151397" cy="1300085"/>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B. Huế.</a:t>
            </a:r>
            <a:endParaRPr b="0" i="0" sz="2000" u="none" cap="none" strike="noStrike">
              <a:solidFill>
                <a:srgbClr val="000000"/>
              </a:solidFill>
              <a:latin typeface="Arial"/>
              <a:ea typeface="Arial"/>
              <a:cs typeface="Arial"/>
              <a:sym typeface="Arial"/>
            </a:endParaRPr>
          </a:p>
        </p:txBody>
      </p:sp>
      <p:sp>
        <p:nvSpPr>
          <p:cNvPr id="770" name="Google Shape;770;p28"/>
          <p:cNvSpPr/>
          <p:nvPr/>
        </p:nvSpPr>
        <p:spPr>
          <a:xfrm>
            <a:off x="4767314" y="1879600"/>
            <a:ext cx="4151397" cy="1300085"/>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C. Du lịch.</a:t>
            </a:r>
            <a:endParaRPr b="0" i="0" sz="2000" u="none" cap="none" strike="noStrike">
              <a:solidFill>
                <a:srgbClr val="000000"/>
              </a:solidFill>
              <a:latin typeface="Arial"/>
              <a:ea typeface="Arial"/>
              <a:cs typeface="Arial"/>
              <a:sym typeface="Arial"/>
            </a:endParaRPr>
          </a:p>
        </p:txBody>
      </p:sp>
      <p:sp>
        <p:nvSpPr>
          <p:cNvPr id="771" name="Google Shape;771;p28"/>
          <p:cNvSpPr/>
          <p:nvPr/>
        </p:nvSpPr>
        <p:spPr>
          <a:xfrm>
            <a:off x="4767314" y="3487663"/>
            <a:ext cx="4151397" cy="1300085"/>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D. Các điểm tham quan ở Huế.</a:t>
            </a:r>
            <a:endParaRPr b="0" i="0" sz="2000" u="none" cap="none" strike="noStrike">
              <a:solidFill>
                <a:srgbClr val="000000"/>
              </a:solidFill>
              <a:latin typeface="Arial"/>
              <a:ea typeface="Arial"/>
              <a:cs typeface="Arial"/>
              <a:sym typeface="Arial"/>
            </a:endParaRPr>
          </a:p>
        </p:txBody>
      </p:sp>
      <p:sp>
        <p:nvSpPr>
          <p:cNvPr id="772" name="Google Shape;772;p28"/>
          <p:cNvSpPr/>
          <p:nvPr/>
        </p:nvSpPr>
        <p:spPr>
          <a:xfrm>
            <a:off x="4767314" y="3487663"/>
            <a:ext cx="4151397" cy="1300085"/>
          </a:xfrm>
          <a:prstGeom prst="roundRect">
            <a:avLst>
              <a:gd fmla="val 16667" name="adj"/>
            </a:avLst>
          </a:prstGeom>
          <a:solidFill>
            <a:schemeClr val="accent2"/>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D. Các điểm tham quan ở Huế.</a:t>
            </a:r>
            <a:endParaRPr b="0" i="0" sz="2000" u="none" cap="none" strike="noStrike">
              <a:solidFill>
                <a:srgbClr val="000000"/>
              </a:solidFill>
              <a:latin typeface="Arial"/>
              <a:ea typeface="Arial"/>
              <a:cs typeface="Arial"/>
              <a:sym typeface="Arial"/>
            </a:endParaRPr>
          </a:p>
        </p:txBody>
      </p:sp>
      <p:pic>
        <p:nvPicPr>
          <p:cNvPr id="773" name="Google Shape;773;p28">
            <a:hlinkClick action="ppaction://hlinksldjump" r:id="rId3"/>
          </p:cNvPr>
          <p:cNvPicPr preferRelativeResize="0"/>
          <p:nvPr/>
        </p:nvPicPr>
        <p:blipFill rotWithShape="1">
          <a:blip r:embed="rId4">
            <a:alphaModFix/>
          </a:blip>
          <a:srcRect b="0" l="0" r="0" t="0"/>
          <a:stretch/>
        </p:blipFill>
        <p:spPr>
          <a:xfrm>
            <a:off x="8369250" y="149321"/>
            <a:ext cx="682811" cy="749873"/>
          </a:xfrm>
          <a:prstGeom prst="rect">
            <a:avLst/>
          </a:prstGeom>
          <a:noFill/>
          <a:ln>
            <a:noFill/>
          </a:ln>
        </p:spPr>
      </p:pic>
    </p:spTree>
  </p:cSld>
  <p:clrMapOvr>
    <a:masterClrMapping/>
  </p:clrMapOvr>
  <p:transition spd="med">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500"/>
                                        <p:tgtEl>
                                          <p:spTgt spid="7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500"/>
                                        <p:tgtEl>
                                          <p:spTgt spid="768"/>
                                        </p:tgtEl>
                                      </p:cBhvr>
                                    </p:animEffect>
                                  </p:childTnLst>
                                </p:cTn>
                              </p:par>
                              <p:par>
                                <p:cTn fill="hold" nodeType="withEffect" presetClass="entr" presetID="10" presetSubtype="0">
                                  <p:stCondLst>
                                    <p:cond delay="0"/>
                                  </p:stCondLst>
                                  <p:childTnLst>
                                    <p:set>
                                      <p:cBhvr>
                                        <p:cTn dur="1" fill="hold">
                                          <p:stCondLst>
                                            <p:cond delay="0"/>
                                          </p:stCondLst>
                                        </p:cTn>
                                        <p:tgtEl>
                                          <p:spTgt spid="769"/>
                                        </p:tgtEl>
                                        <p:attrNameLst>
                                          <p:attrName>style.visibility</p:attrName>
                                        </p:attrNameLst>
                                      </p:cBhvr>
                                      <p:to>
                                        <p:strVal val="visible"/>
                                      </p:to>
                                    </p:set>
                                    <p:animEffect filter="fade" transition="in">
                                      <p:cBhvr>
                                        <p:cTn dur="500"/>
                                        <p:tgtEl>
                                          <p:spTgt spid="769"/>
                                        </p:tgtEl>
                                      </p:cBhvr>
                                    </p:animEffect>
                                  </p:childTnLst>
                                </p:cTn>
                              </p:par>
                              <p:par>
                                <p:cTn fill="hold" nodeType="withEffect" presetClass="entr" presetID="10" presetSubtype="0">
                                  <p:stCondLst>
                                    <p:cond delay="0"/>
                                  </p:stCondLst>
                                  <p:childTnLst>
                                    <p:set>
                                      <p:cBhvr>
                                        <p:cTn dur="1" fill="hold">
                                          <p:stCondLst>
                                            <p:cond delay="0"/>
                                          </p:stCondLst>
                                        </p:cTn>
                                        <p:tgtEl>
                                          <p:spTgt spid="770"/>
                                        </p:tgtEl>
                                        <p:attrNameLst>
                                          <p:attrName>style.visibility</p:attrName>
                                        </p:attrNameLst>
                                      </p:cBhvr>
                                      <p:to>
                                        <p:strVal val="visible"/>
                                      </p:to>
                                    </p:set>
                                    <p:animEffect filter="fade" transition="in">
                                      <p:cBhvr>
                                        <p:cTn dur="500"/>
                                        <p:tgtEl>
                                          <p:spTgt spid="770"/>
                                        </p:tgtEl>
                                      </p:cBhvr>
                                    </p:animEffect>
                                  </p:childTnLst>
                                </p:cTn>
                              </p:par>
                              <p:par>
                                <p:cTn fill="hold" nodeType="withEffect" presetClass="entr" presetID="10" presetSubtype="0">
                                  <p:stCondLst>
                                    <p:cond delay="0"/>
                                  </p:stCondLst>
                                  <p:childTnLst>
                                    <p:set>
                                      <p:cBhvr>
                                        <p:cTn dur="1" fill="hold">
                                          <p:stCondLst>
                                            <p:cond delay="0"/>
                                          </p:stCondLst>
                                        </p:cTn>
                                        <p:tgtEl>
                                          <p:spTgt spid="771"/>
                                        </p:tgtEl>
                                        <p:attrNameLst>
                                          <p:attrName>style.visibility</p:attrName>
                                        </p:attrNameLst>
                                      </p:cBhvr>
                                      <p:to>
                                        <p:strVal val="visible"/>
                                      </p:to>
                                    </p:set>
                                    <p:animEffect filter="fade" transition="in">
                                      <p:cBhvr>
                                        <p:cTn dur="500"/>
                                        <p:tgtEl>
                                          <p:spTgt spid="7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2"/>
                                        </p:tgtEl>
                                        <p:attrNameLst>
                                          <p:attrName>style.visibility</p:attrName>
                                        </p:attrNameLst>
                                      </p:cBhvr>
                                      <p:to>
                                        <p:strVal val="visible"/>
                                      </p:to>
                                    </p:set>
                                    <p:animEffect filter="fade" transition="in">
                                      <p:cBhvr>
                                        <p:cTn dur="500"/>
                                        <p:tgtEl>
                                          <p:spTgt spid="7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29"/>
          <p:cNvSpPr/>
          <p:nvPr/>
        </p:nvSpPr>
        <p:spPr>
          <a:xfrm>
            <a:off x="262167" y="312987"/>
            <a:ext cx="8656545" cy="804614"/>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2000" u="none" cap="none" strike="noStrike">
                <a:solidFill>
                  <a:srgbClr val="C00000"/>
                </a:solidFill>
                <a:latin typeface="Arial"/>
                <a:ea typeface="Arial"/>
                <a:cs typeface="Arial"/>
                <a:sym typeface="Arial"/>
              </a:rPr>
              <a:t>Câu 5: </a:t>
            </a:r>
            <a:r>
              <a:rPr b="0" i="0" lang="en-US" sz="2000" u="none" cap="none" strike="noStrike">
                <a:solidFill>
                  <a:srgbClr val="C00000"/>
                </a:solidFill>
                <a:latin typeface="Arial"/>
                <a:ea typeface="Arial"/>
                <a:cs typeface="Arial"/>
                <a:sym typeface="Arial"/>
              </a:rPr>
              <a:t>Phát biểu nào sau đây </a:t>
            </a:r>
            <a:r>
              <a:rPr b="1" i="0" lang="en-US" sz="2000" u="none" cap="none" strike="noStrike">
                <a:solidFill>
                  <a:srgbClr val="C00000"/>
                </a:solidFill>
                <a:latin typeface="Arial"/>
                <a:ea typeface="Arial"/>
                <a:cs typeface="Arial"/>
                <a:sym typeface="Arial"/>
              </a:rPr>
              <a:t>sai</a:t>
            </a:r>
            <a:r>
              <a:rPr b="0" i="0" lang="en-US" sz="2000" u="none" cap="none" strike="noStrike">
                <a:solidFill>
                  <a:srgbClr val="C00000"/>
                </a:solidFill>
                <a:latin typeface="Arial"/>
                <a:ea typeface="Arial"/>
                <a:cs typeface="Arial"/>
                <a:sym typeface="Arial"/>
              </a:rPr>
              <a:t>?</a:t>
            </a:r>
            <a:endParaRPr b="0" i="0" sz="2000" u="none" cap="none" strike="noStrike">
              <a:solidFill>
                <a:srgbClr val="C00000"/>
              </a:solidFill>
              <a:latin typeface="Arial"/>
              <a:ea typeface="Arial"/>
              <a:cs typeface="Arial"/>
              <a:sym typeface="Arial"/>
            </a:endParaRPr>
          </a:p>
        </p:txBody>
      </p:sp>
      <p:sp>
        <p:nvSpPr>
          <p:cNvPr id="779" name="Google Shape;779;p29"/>
          <p:cNvSpPr/>
          <p:nvPr/>
        </p:nvSpPr>
        <p:spPr>
          <a:xfrm>
            <a:off x="261577" y="1482727"/>
            <a:ext cx="3713523" cy="1515985"/>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A. Thu thập và tìm kiếm thông tin là cần thiết và quan trọng trong giải quyết vấn đề.</a:t>
            </a:r>
            <a:endParaRPr b="0" i="0" sz="2000" u="none" cap="none" strike="noStrike">
              <a:solidFill>
                <a:srgbClr val="000000"/>
              </a:solidFill>
              <a:latin typeface="Arial"/>
              <a:ea typeface="Arial"/>
              <a:cs typeface="Arial"/>
              <a:sym typeface="Arial"/>
            </a:endParaRPr>
          </a:p>
        </p:txBody>
      </p:sp>
      <p:sp>
        <p:nvSpPr>
          <p:cNvPr id="780" name="Google Shape;780;p29"/>
          <p:cNvSpPr/>
          <p:nvPr/>
        </p:nvSpPr>
        <p:spPr>
          <a:xfrm>
            <a:off x="261578" y="3271763"/>
            <a:ext cx="3713523" cy="1515985"/>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B. Bất kì thông tin nào em tìm kiếm được cũng giúp giải quyết vấn đề.</a:t>
            </a:r>
            <a:endParaRPr b="0" i="0" sz="2000" u="none" cap="none" strike="noStrike">
              <a:solidFill>
                <a:srgbClr val="000000"/>
              </a:solidFill>
              <a:latin typeface="Arial"/>
              <a:ea typeface="Arial"/>
              <a:cs typeface="Arial"/>
              <a:sym typeface="Arial"/>
            </a:endParaRPr>
          </a:p>
        </p:txBody>
      </p:sp>
      <p:sp>
        <p:nvSpPr>
          <p:cNvPr id="781" name="Google Shape;781;p29"/>
          <p:cNvSpPr/>
          <p:nvPr/>
        </p:nvSpPr>
        <p:spPr>
          <a:xfrm>
            <a:off x="4165600" y="1482727"/>
            <a:ext cx="4753112" cy="1515985"/>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C. Khi tìm kiếm thông tin trên Internet, các thông tin phù hợp nhất với từ khoá được xếp ở đầu danh sách kết quả.</a:t>
            </a:r>
            <a:endParaRPr b="0" i="0" sz="2000" u="none" cap="none" strike="noStrike">
              <a:solidFill>
                <a:srgbClr val="000000"/>
              </a:solidFill>
              <a:latin typeface="Arial"/>
              <a:ea typeface="Arial"/>
              <a:cs typeface="Arial"/>
              <a:sym typeface="Arial"/>
            </a:endParaRPr>
          </a:p>
        </p:txBody>
      </p:sp>
      <p:sp>
        <p:nvSpPr>
          <p:cNvPr id="782" name="Google Shape;782;p29"/>
          <p:cNvSpPr/>
          <p:nvPr/>
        </p:nvSpPr>
        <p:spPr>
          <a:xfrm>
            <a:off x="4165600" y="3271763"/>
            <a:ext cx="4753112" cy="1515985"/>
          </a:xfrm>
          <a:prstGeom prst="roundRect">
            <a:avLst>
              <a:gd fmla="val 16667"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D. Để giải quyết vấn đề em cần đưa ra quyết định dựa vào những thông tin mà mình đã tìm kiếm được.</a:t>
            </a:r>
            <a:endParaRPr b="0" i="0" sz="2000" u="none" cap="none" strike="noStrike">
              <a:solidFill>
                <a:srgbClr val="000000"/>
              </a:solidFill>
              <a:latin typeface="Arial"/>
              <a:ea typeface="Arial"/>
              <a:cs typeface="Arial"/>
              <a:sym typeface="Arial"/>
            </a:endParaRPr>
          </a:p>
        </p:txBody>
      </p:sp>
      <p:sp>
        <p:nvSpPr>
          <p:cNvPr id="783" name="Google Shape;783;p29"/>
          <p:cNvSpPr/>
          <p:nvPr/>
        </p:nvSpPr>
        <p:spPr>
          <a:xfrm>
            <a:off x="261577" y="3271763"/>
            <a:ext cx="3713523" cy="1515985"/>
          </a:xfrm>
          <a:prstGeom prst="roundRect">
            <a:avLst>
              <a:gd fmla="val 16667" name="adj"/>
            </a:avLst>
          </a:prstGeom>
          <a:solidFill>
            <a:schemeClr val="accent2"/>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B. Bất kì thông tin nào em tìm kiếm được cũng giúp giải quyết vấn đề.</a:t>
            </a:r>
            <a:endParaRPr b="0" i="0" sz="2000" u="none" cap="none" strike="noStrike">
              <a:solidFill>
                <a:srgbClr val="000000"/>
              </a:solidFill>
              <a:latin typeface="Arial"/>
              <a:ea typeface="Arial"/>
              <a:cs typeface="Arial"/>
              <a:sym typeface="Arial"/>
            </a:endParaRPr>
          </a:p>
        </p:txBody>
      </p:sp>
      <p:pic>
        <p:nvPicPr>
          <p:cNvPr id="784" name="Google Shape;784;p29">
            <a:hlinkClick action="ppaction://hlinksldjump" r:id="rId3"/>
          </p:cNvPr>
          <p:cNvPicPr preferRelativeResize="0"/>
          <p:nvPr/>
        </p:nvPicPr>
        <p:blipFill rotWithShape="1">
          <a:blip r:embed="rId4">
            <a:alphaModFix/>
          </a:blip>
          <a:srcRect b="0" l="0" r="0" t="0"/>
          <a:stretch/>
        </p:blipFill>
        <p:spPr>
          <a:xfrm>
            <a:off x="8369250" y="149321"/>
            <a:ext cx="682811" cy="749873"/>
          </a:xfrm>
          <a:prstGeom prst="rect">
            <a:avLst/>
          </a:prstGeom>
          <a:noFill/>
          <a:ln>
            <a:noFill/>
          </a:ln>
        </p:spPr>
      </p:pic>
    </p:spTree>
  </p:cSld>
  <p:clrMapOvr>
    <a:masterClrMapping/>
  </p:clrMapOvr>
  <p:transition spd="med">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8"/>
                                        </p:tgtEl>
                                        <p:attrNameLst>
                                          <p:attrName>style.visibility</p:attrName>
                                        </p:attrNameLst>
                                      </p:cBhvr>
                                      <p:to>
                                        <p:strVal val="visible"/>
                                      </p:to>
                                    </p:set>
                                    <p:animEffect filter="fade" transition="in">
                                      <p:cBhvr>
                                        <p:cTn dur="500"/>
                                        <p:tgtEl>
                                          <p:spTgt spid="7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500"/>
                                        <p:tgtEl>
                                          <p:spTgt spid="779"/>
                                        </p:tgtEl>
                                      </p:cBhvr>
                                    </p:animEffect>
                                  </p:childTnLst>
                                </p:cTn>
                              </p:par>
                              <p:par>
                                <p:cTn fill="hold" nodeType="withEffect" presetClass="entr" presetID="10" presetSubtype="0">
                                  <p:stCondLst>
                                    <p:cond delay="0"/>
                                  </p:stCondLst>
                                  <p:childTnLst>
                                    <p:set>
                                      <p:cBhvr>
                                        <p:cTn dur="1" fill="hold">
                                          <p:stCondLst>
                                            <p:cond delay="0"/>
                                          </p:stCondLst>
                                        </p:cTn>
                                        <p:tgtEl>
                                          <p:spTgt spid="780"/>
                                        </p:tgtEl>
                                        <p:attrNameLst>
                                          <p:attrName>style.visibility</p:attrName>
                                        </p:attrNameLst>
                                      </p:cBhvr>
                                      <p:to>
                                        <p:strVal val="visible"/>
                                      </p:to>
                                    </p:set>
                                    <p:animEffect filter="fade" transition="in">
                                      <p:cBhvr>
                                        <p:cTn dur="500"/>
                                        <p:tgtEl>
                                          <p:spTgt spid="780"/>
                                        </p:tgtEl>
                                      </p:cBhvr>
                                    </p:animEffect>
                                  </p:childTnLst>
                                </p:cTn>
                              </p:par>
                              <p:par>
                                <p:cTn fill="hold" nodeType="withEffect" presetClass="entr" presetID="10" presetSubtype="0">
                                  <p:stCondLst>
                                    <p:cond delay="0"/>
                                  </p:stCondLst>
                                  <p:childTnLst>
                                    <p:set>
                                      <p:cBhvr>
                                        <p:cTn dur="1" fill="hold">
                                          <p:stCondLst>
                                            <p:cond delay="0"/>
                                          </p:stCondLst>
                                        </p:cTn>
                                        <p:tgtEl>
                                          <p:spTgt spid="781"/>
                                        </p:tgtEl>
                                        <p:attrNameLst>
                                          <p:attrName>style.visibility</p:attrName>
                                        </p:attrNameLst>
                                      </p:cBhvr>
                                      <p:to>
                                        <p:strVal val="visible"/>
                                      </p:to>
                                    </p:set>
                                    <p:animEffect filter="fade" transition="in">
                                      <p:cBhvr>
                                        <p:cTn dur="500"/>
                                        <p:tgtEl>
                                          <p:spTgt spid="781"/>
                                        </p:tgtEl>
                                      </p:cBhvr>
                                    </p:animEffect>
                                  </p:childTnLst>
                                </p:cTn>
                              </p:par>
                              <p:par>
                                <p:cTn fill="hold" nodeType="withEffect" presetClass="entr" presetID="10" presetSubtype="0">
                                  <p:stCondLst>
                                    <p:cond delay="0"/>
                                  </p:stCondLst>
                                  <p:childTnLst>
                                    <p:set>
                                      <p:cBhvr>
                                        <p:cTn dur="1" fill="hold">
                                          <p:stCondLst>
                                            <p:cond delay="0"/>
                                          </p:stCondLst>
                                        </p:cTn>
                                        <p:tgtEl>
                                          <p:spTgt spid="782"/>
                                        </p:tgtEl>
                                        <p:attrNameLst>
                                          <p:attrName>style.visibility</p:attrName>
                                        </p:attrNameLst>
                                      </p:cBhvr>
                                      <p:to>
                                        <p:strVal val="visible"/>
                                      </p:to>
                                    </p:set>
                                    <p:animEffect filter="fade" transition="in">
                                      <p:cBhvr>
                                        <p:cTn dur="500"/>
                                        <p:tgtEl>
                                          <p:spTgt spid="7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3"/>
                                        </p:tgtEl>
                                        <p:attrNameLst>
                                          <p:attrName>style.visibility</p:attrName>
                                        </p:attrNameLst>
                                      </p:cBhvr>
                                      <p:to>
                                        <p:strVal val="visible"/>
                                      </p:to>
                                    </p:set>
                                    <p:animEffect filter="fade" transition="in">
                                      <p:cBhvr>
                                        <p:cTn dur="500"/>
                                        <p:tgtEl>
                                          <p:spTgt spid="7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grpSp>
        <p:nvGrpSpPr>
          <p:cNvPr id="241" name="Google Shape;241;p3"/>
          <p:cNvGrpSpPr/>
          <p:nvPr/>
        </p:nvGrpSpPr>
        <p:grpSpPr>
          <a:xfrm>
            <a:off x="1938222" y="2181421"/>
            <a:ext cx="4244122" cy="620834"/>
            <a:chOff x="716850" y="1864738"/>
            <a:chExt cx="1700700" cy="620400"/>
          </a:xfrm>
        </p:grpSpPr>
        <p:sp>
          <p:nvSpPr>
            <p:cNvPr id="242" name="Google Shape;242;p3"/>
            <p:cNvSpPr/>
            <p:nvPr/>
          </p:nvSpPr>
          <p:spPr>
            <a:xfrm>
              <a:off x="716850" y="1864738"/>
              <a:ext cx="1700700" cy="620400"/>
            </a:xfrm>
            <a:prstGeom prst="roundRect">
              <a:avLst>
                <a:gd fmla="val 50000" name="adj"/>
              </a:avLst>
            </a:prstGeom>
            <a:solidFill>
              <a:schemeClr val="accent1"/>
            </a:solidFill>
            <a:ln cap="flat" cmpd="sng" w="228600">
              <a:solidFill>
                <a:schemeClr val="accent4"/>
              </a:solidFill>
              <a:prstDash val="solid"/>
              <a:round/>
              <a:headEnd len="sm" w="sm" type="none"/>
              <a:tailEnd len="sm" w="sm" type="none"/>
            </a:ln>
            <a:effectLst>
              <a:outerShdw rotWithShape="0" algn="bl" dir="3420000" dist="76200">
                <a:schemeClr val="lt1">
                  <a:alpha val="25882"/>
                </a:schemeClr>
              </a:outerShdw>
            </a:effectLst>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p:txBody>
        </p:sp>
        <p:sp>
          <p:nvSpPr>
            <p:cNvPr id="243" name="Google Shape;243;p3"/>
            <p:cNvSpPr/>
            <p:nvPr/>
          </p:nvSpPr>
          <p:spPr>
            <a:xfrm>
              <a:off x="716850" y="1864738"/>
              <a:ext cx="1700700" cy="620400"/>
            </a:xfrm>
            <a:prstGeom prst="roundRect">
              <a:avLst>
                <a:gd fmla="val 50000" name="adj"/>
              </a:avLst>
            </a:prstGeom>
            <a:solidFill>
              <a:srgbClr val="E4EDF8"/>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None/>
              </a:pPr>
              <a:r>
                <a:rPr b="0" i="0" lang="en-US" sz="2000" u="none" cap="none" strike="noStrike">
                  <a:solidFill>
                    <a:schemeClr val="dk1"/>
                  </a:solidFill>
                  <a:latin typeface="Arial"/>
                  <a:ea typeface="Arial"/>
                  <a:cs typeface="Arial"/>
                  <a:sym typeface="Arial"/>
                </a:rPr>
                <a:t>Kì nghỉ hè của An thành công. </a:t>
              </a:r>
              <a:endParaRPr b="0" i="0" sz="2000" u="none" cap="none" strike="noStrike">
                <a:solidFill>
                  <a:schemeClr val="dk1"/>
                </a:solidFill>
                <a:latin typeface="Arial"/>
                <a:ea typeface="Arial"/>
                <a:cs typeface="Arial"/>
                <a:sym typeface="Arial"/>
              </a:endParaRPr>
            </a:p>
          </p:txBody>
        </p:sp>
      </p:grpSp>
      <p:grpSp>
        <p:nvGrpSpPr>
          <p:cNvPr id="244" name="Google Shape;244;p3"/>
          <p:cNvGrpSpPr/>
          <p:nvPr/>
        </p:nvGrpSpPr>
        <p:grpSpPr>
          <a:xfrm>
            <a:off x="1153378" y="3417766"/>
            <a:ext cx="6263422" cy="620834"/>
            <a:chOff x="716850" y="1864738"/>
            <a:chExt cx="1700700" cy="620400"/>
          </a:xfrm>
        </p:grpSpPr>
        <p:sp>
          <p:nvSpPr>
            <p:cNvPr id="245" name="Google Shape;245;p3"/>
            <p:cNvSpPr/>
            <p:nvPr/>
          </p:nvSpPr>
          <p:spPr>
            <a:xfrm>
              <a:off x="716850" y="1864738"/>
              <a:ext cx="1700700" cy="620400"/>
            </a:xfrm>
            <a:prstGeom prst="roundRect">
              <a:avLst>
                <a:gd fmla="val 50000" name="adj"/>
              </a:avLst>
            </a:prstGeom>
            <a:solidFill>
              <a:schemeClr val="accent6"/>
            </a:solidFill>
            <a:ln cap="flat" cmpd="sng" w="228600">
              <a:solidFill>
                <a:schemeClr val="accent4"/>
              </a:solidFill>
              <a:prstDash val="solid"/>
              <a:round/>
              <a:headEnd len="sm" w="sm" type="none"/>
              <a:tailEnd len="sm" w="sm" type="none"/>
            </a:ln>
            <a:effectLst>
              <a:outerShdw rotWithShape="0" algn="bl" dir="3420000" dist="76200">
                <a:schemeClr val="lt1">
                  <a:alpha val="25882"/>
                </a:schemeClr>
              </a:outerShdw>
            </a:effectLst>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p:txBody>
        </p:sp>
        <p:sp>
          <p:nvSpPr>
            <p:cNvPr id="246" name="Google Shape;246;p3"/>
            <p:cNvSpPr/>
            <p:nvPr/>
          </p:nvSpPr>
          <p:spPr>
            <a:xfrm>
              <a:off x="716850" y="1864738"/>
              <a:ext cx="1700700" cy="620400"/>
            </a:xfrm>
            <a:prstGeom prst="roundRect">
              <a:avLst>
                <a:gd fmla="val 50000" name="adj"/>
              </a:avLst>
            </a:prstGeom>
            <a:solidFill>
              <a:srgbClr val="E4EDF8"/>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None/>
              </a:pPr>
              <a:r>
                <a:rPr b="0" i="0" lang="en-US" sz="2000" u="none" cap="none" strike="noStrike">
                  <a:solidFill>
                    <a:schemeClr val="dk1"/>
                  </a:solidFill>
                  <a:latin typeface="Arial"/>
                  <a:ea typeface="Arial"/>
                  <a:cs typeface="Arial"/>
                  <a:sym typeface="Arial"/>
                </a:rPr>
                <a:t>Kì nghỉ hè của Khoa và Minh không thành công.</a:t>
              </a:r>
              <a:endParaRPr b="0" i="0" sz="2000" u="none" cap="none" strike="noStrike">
                <a:solidFill>
                  <a:schemeClr val="dk1"/>
                </a:solidFill>
                <a:latin typeface="Arial"/>
                <a:ea typeface="Arial"/>
                <a:cs typeface="Arial"/>
                <a:sym typeface="Arial"/>
              </a:endParaRPr>
            </a:p>
          </p:txBody>
        </p:sp>
      </p:grpSp>
      <p:grpSp>
        <p:nvGrpSpPr>
          <p:cNvPr id="247" name="Google Shape;247;p3"/>
          <p:cNvGrpSpPr/>
          <p:nvPr/>
        </p:nvGrpSpPr>
        <p:grpSpPr>
          <a:xfrm>
            <a:off x="0" y="460312"/>
            <a:ext cx="6877444" cy="1114781"/>
            <a:chOff x="0" y="460312"/>
            <a:chExt cx="6877444" cy="1114781"/>
          </a:xfrm>
        </p:grpSpPr>
        <p:grpSp>
          <p:nvGrpSpPr>
            <p:cNvPr id="248" name="Google Shape;248;p3"/>
            <p:cNvGrpSpPr/>
            <p:nvPr/>
          </p:nvGrpSpPr>
          <p:grpSpPr>
            <a:xfrm>
              <a:off x="733268" y="469496"/>
              <a:ext cx="6144176" cy="1096414"/>
              <a:chOff x="716850" y="1864738"/>
              <a:chExt cx="1700700" cy="620400"/>
            </a:xfrm>
          </p:grpSpPr>
          <p:sp>
            <p:nvSpPr>
              <p:cNvPr id="249" name="Google Shape;249;p3"/>
              <p:cNvSpPr/>
              <p:nvPr/>
            </p:nvSpPr>
            <p:spPr>
              <a:xfrm>
                <a:off x="716850" y="1864738"/>
                <a:ext cx="1700700" cy="620400"/>
              </a:xfrm>
              <a:prstGeom prst="roundRect">
                <a:avLst>
                  <a:gd fmla="val 16667" name="adj"/>
                </a:avLst>
              </a:prstGeom>
              <a:solidFill>
                <a:schemeClr val="accent1"/>
              </a:solidFill>
              <a:ln cap="flat" cmpd="sng" w="228600">
                <a:solidFill>
                  <a:schemeClr val="accent4"/>
                </a:solidFill>
                <a:prstDash val="solid"/>
                <a:round/>
                <a:headEnd len="sm" w="sm" type="none"/>
                <a:tailEnd len="sm" w="sm" type="none"/>
              </a:ln>
              <a:effectLst>
                <a:outerShdw rotWithShape="0" algn="bl" dir="3420000" dist="76200">
                  <a:schemeClr val="lt1">
                    <a:alpha val="25882"/>
                  </a:scheme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Fredoka"/>
                  <a:ea typeface="Fredoka"/>
                  <a:cs typeface="Fredoka"/>
                  <a:sym typeface="Fredoka"/>
                </a:endParaRPr>
              </a:p>
            </p:txBody>
          </p:sp>
          <p:sp>
            <p:nvSpPr>
              <p:cNvPr id="250" name="Google Shape;250;p3"/>
              <p:cNvSpPr/>
              <p:nvPr/>
            </p:nvSpPr>
            <p:spPr>
              <a:xfrm>
                <a:off x="716850" y="1864738"/>
                <a:ext cx="1700700" cy="620400"/>
              </a:xfrm>
              <a:prstGeom prst="roundRect">
                <a:avLst>
                  <a:gd fmla="val 16667" name="adj"/>
                </a:avLst>
              </a:prstGeom>
              <a:solidFill>
                <a:srgbClr val="FFF3D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None/>
                </a:pPr>
                <a:r>
                  <a:rPr b="1" i="1" lang="en-US" sz="2000" u="none" cap="none" strike="noStrike">
                    <a:solidFill>
                      <a:srgbClr val="000000"/>
                    </a:solidFill>
                    <a:latin typeface="Arial"/>
                    <a:ea typeface="Arial"/>
                    <a:cs typeface="Arial"/>
                    <a:sym typeface="Arial"/>
                  </a:rPr>
                  <a:t>  Thảo luận nhóm và trả lời câu hỏi: </a:t>
                </a:r>
                <a:r>
                  <a:rPr b="0" i="0" lang="en-US" sz="2000" u="none" cap="none" strike="noStrike">
                    <a:solidFill>
                      <a:srgbClr val="000000"/>
                    </a:solidFill>
                    <a:latin typeface="Arial"/>
                    <a:ea typeface="Arial"/>
                    <a:cs typeface="Arial"/>
                    <a:sym typeface="Arial"/>
                  </a:rPr>
                  <a:t>Em hãy đoán xem kì nghỉ hè của ba bạn có thành công không.</a:t>
                </a:r>
                <a:endParaRPr b="0" i="0" sz="2000" u="none" cap="none" strike="noStrike">
                  <a:solidFill>
                    <a:srgbClr val="000000"/>
                  </a:solidFill>
                  <a:latin typeface="Arial"/>
                  <a:ea typeface="Arial"/>
                  <a:cs typeface="Arial"/>
                  <a:sym typeface="Arial"/>
                </a:endParaRPr>
              </a:p>
            </p:txBody>
          </p:sp>
        </p:grpSp>
        <p:pic>
          <p:nvPicPr>
            <p:cNvPr id="251" name="Google Shape;251;p3"/>
            <p:cNvPicPr preferRelativeResize="0"/>
            <p:nvPr/>
          </p:nvPicPr>
          <p:blipFill rotWithShape="1">
            <a:blip r:embed="rId3">
              <a:alphaModFix/>
            </a:blip>
            <a:srcRect b="0" l="0" r="0" t="0"/>
            <a:stretch/>
          </p:blipFill>
          <p:spPr>
            <a:xfrm>
              <a:off x="0" y="460312"/>
              <a:ext cx="1153378" cy="1114781"/>
            </a:xfrm>
            <a:prstGeom prst="rect">
              <a:avLst/>
            </a:prstGeom>
            <a:noFill/>
            <a:ln>
              <a:noFill/>
            </a:ln>
          </p:spPr>
        </p:pic>
      </p:grpSp>
      <p:pic>
        <p:nvPicPr>
          <p:cNvPr id="252" name="Google Shape;252;p3"/>
          <p:cNvPicPr preferRelativeResize="0"/>
          <p:nvPr/>
        </p:nvPicPr>
        <p:blipFill rotWithShape="1">
          <a:blip r:embed="rId4">
            <a:alphaModFix/>
          </a:blip>
          <a:srcRect b="0" l="0" r="0" t="0"/>
          <a:stretch/>
        </p:blipFill>
        <p:spPr>
          <a:xfrm>
            <a:off x="6525245" y="2164518"/>
            <a:ext cx="704397" cy="654640"/>
          </a:xfrm>
          <a:prstGeom prst="rect">
            <a:avLst/>
          </a:prstGeom>
          <a:noFill/>
          <a:ln>
            <a:noFill/>
          </a:ln>
        </p:spPr>
      </p:pic>
      <p:pic>
        <p:nvPicPr>
          <p:cNvPr id="253" name="Google Shape;253;p3"/>
          <p:cNvPicPr preferRelativeResize="0"/>
          <p:nvPr/>
        </p:nvPicPr>
        <p:blipFill rotWithShape="1">
          <a:blip r:embed="rId5">
            <a:alphaModFix/>
          </a:blip>
          <a:srcRect b="0" l="0" r="0" t="0"/>
          <a:stretch/>
        </p:blipFill>
        <p:spPr>
          <a:xfrm>
            <a:off x="7747271" y="3445547"/>
            <a:ext cx="565272" cy="565272"/>
          </a:xfrm>
          <a:prstGeom prst="rect">
            <a:avLst/>
          </a:prstGeom>
          <a:noFill/>
          <a:ln>
            <a:noFill/>
          </a:ln>
        </p:spPr>
      </p:pic>
    </p:spTree>
  </p:cSld>
  <p:clrMapOvr>
    <a:masterClrMapping/>
  </p:clrMapOvr>
  <p:transition spd="med">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7"/>
                                        </p:tgtEl>
                                        <p:attrNameLst>
                                          <p:attrName>style.visibility</p:attrName>
                                        </p:attrNameLst>
                                      </p:cBhvr>
                                      <p:to>
                                        <p:strVal val="visible"/>
                                      </p:to>
                                    </p:set>
                                    <p:anim calcmode="lin" valueType="num">
                                      <p:cBhvr additive="base">
                                        <p:cTn dur="500"/>
                                        <p:tgtEl>
                                          <p:spTgt spid="24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1"/>
                                        </p:tgtEl>
                                        <p:attrNameLst>
                                          <p:attrName>style.visibility</p:attrName>
                                        </p:attrNameLst>
                                      </p:cBhvr>
                                      <p:to>
                                        <p:strVal val="visible"/>
                                      </p:to>
                                    </p:set>
                                    <p:anim calcmode="lin" valueType="num">
                                      <p:cBhvr additive="base">
                                        <p:cTn dur="500"/>
                                        <p:tgtEl>
                                          <p:spTgt spid="24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52"/>
                                        </p:tgtEl>
                                        <p:attrNameLst>
                                          <p:attrName>style.visibility</p:attrName>
                                        </p:attrNameLst>
                                      </p:cBhvr>
                                      <p:to>
                                        <p:strVal val="visible"/>
                                      </p:to>
                                    </p:set>
                                    <p:anim calcmode="lin" valueType="num">
                                      <p:cBhvr additive="base">
                                        <p:cTn dur="500"/>
                                        <p:tgtEl>
                                          <p:spTgt spid="25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4"/>
                                        </p:tgtEl>
                                        <p:attrNameLst>
                                          <p:attrName>style.visibility</p:attrName>
                                        </p:attrNameLst>
                                      </p:cBhvr>
                                      <p:to>
                                        <p:strVal val="visible"/>
                                      </p:to>
                                    </p:set>
                                    <p:anim calcmode="lin" valueType="num">
                                      <p:cBhvr additive="base">
                                        <p:cTn dur="500"/>
                                        <p:tgtEl>
                                          <p:spTgt spid="2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53"/>
                                        </p:tgtEl>
                                        <p:attrNameLst>
                                          <p:attrName>style.visibility</p:attrName>
                                        </p:attrNameLst>
                                      </p:cBhvr>
                                      <p:to>
                                        <p:strVal val="visible"/>
                                      </p:to>
                                    </p:set>
                                    <p:anim calcmode="lin" valueType="num">
                                      <p:cBhvr additive="base">
                                        <p:cTn dur="500"/>
                                        <p:tgtEl>
                                          <p:spTgt spid="25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30"/>
          <p:cNvSpPr txBox="1"/>
          <p:nvPr/>
        </p:nvSpPr>
        <p:spPr>
          <a:xfrm>
            <a:off x="0" y="124731"/>
            <a:ext cx="9144000" cy="600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300" u="none" cap="none" strike="noStrike">
                <a:solidFill>
                  <a:srgbClr val="000000"/>
                </a:solidFill>
                <a:latin typeface="Arial"/>
                <a:ea typeface="Arial"/>
                <a:cs typeface="Arial"/>
                <a:sym typeface="Arial"/>
              </a:rPr>
              <a:t>VẬN DỤNG</a:t>
            </a:r>
            <a:endParaRPr b="1" i="0" sz="3300" u="none" cap="none" strike="noStrike">
              <a:solidFill>
                <a:srgbClr val="000000"/>
              </a:solidFill>
              <a:latin typeface="Arial"/>
              <a:ea typeface="Arial"/>
              <a:cs typeface="Arial"/>
              <a:sym typeface="Arial"/>
            </a:endParaRPr>
          </a:p>
        </p:txBody>
      </p:sp>
      <p:sp>
        <p:nvSpPr>
          <p:cNvPr id="790" name="Google Shape;790;p30"/>
          <p:cNvSpPr txBox="1"/>
          <p:nvPr/>
        </p:nvSpPr>
        <p:spPr>
          <a:xfrm>
            <a:off x="0" y="737878"/>
            <a:ext cx="9144000"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2000" u="none" cap="none" strike="noStrike">
                <a:solidFill>
                  <a:srgbClr val="C00000"/>
                </a:solidFill>
                <a:latin typeface="Arial"/>
                <a:ea typeface="Arial"/>
                <a:cs typeface="Arial"/>
                <a:sym typeface="Arial"/>
              </a:rPr>
              <a:t>Mẹ em có ý định mua một bộ truyện để tặng em nhân dịp </a:t>
            </a:r>
            <a:endParaRPr b="1" i="0" sz="2000" u="none" cap="none" strike="noStrike">
              <a:solidFill>
                <a:srgbClr val="C00000"/>
              </a:solidFill>
              <a:latin typeface="Arial"/>
              <a:ea typeface="Arial"/>
              <a:cs typeface="Arial"/>
              <a:sym typeface="Arial"/>
            </a:endParaRPr>
          </a:p>
          <a:p>
            <a:pPr indent="0" lvl="0" marL="0" marR="0" rtl="0" algn="ctr">
              <a:lnSpc>
                <a:spcPct val="150000"/>
              </a:lnSpc>
              <a:spcBef>
                <a:spcPts val="0"/>
              </a:spcBef>
              <a:spcAft>
                <a:spcPts val="0"/>
              </a:spcAft>
              <a:buNone/>
            </a:pPr>
            <a:r>
              <a:rPr b="1" i="0" lang="en-US" sz="2000" u="none" cap="none" strike="noStrike">
                <a:solidFill>
                  <a:srgbClr val="C00000"/>
                </a:solidFill>
                <a:latin typeface="Arial"/>
                <a:ea typeface="Arial"/>
                <a:cs typeface="Arial"/>
                <a:sym typeface="Arial"/>
              </a:rPr>
              <a:t>sinh nhật. Em hãy truy cập vào Internet và thực hiện:</a:t>
            </a:r>
            <a:endParaRPr b="1" i="0" sz="2000" u="none" cap="none" strike="noStrike">
              <a:solidFill>
                <a:srgbClr val="C00000"/>
              </a:solidFill>
              <a:latin typeface="Arial"/>
              <a:ea typeface="Arial"/>
              <a:cs typeface="Arial"/>
              <a:sym typeface="Arial"/>
            </a:endParaRPr>
          </a:p>
        </p:txBody>
      </p:sp>
      <p:sp>
        <p:nvSpPr>
          <p:cNvPr id="791" name="Google Shape;791;p30"/>
          <p:cNvSpPr/>
          <p:nvPr/>
        </p:nvSpPr>
        <p:spPr>
          <a:xfrm>
            <a:off x="458211" y="1898893"/>
            <a:ext cx="8227577" cy="641108"/>
          </a:xfrm>
          <a:prstGeom prst="round2DiagRect">
            <a:avLst>
              <a:gd fmla="val 16667" name="adj1"/>
              <a:gd fmla="val 0" name="adj2"/>
            </a:avLst>
          </a:prstGeom>
          <a:solidFill>
            <a:srgbClr val="FFFFCC"/>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a) Tìm thông tin về những bộ truyện hay dành cho lứa tuổi thiếu niên.</a:t>
            </a:r>
            <a:endParaRPr b="0" i="0" sz="2000" u="none" cap="none" strike="noStrike">
              <a:solidFill>
                <a:srgbClr val="000000"/>
              </a:solidFill>
              <a:latin typeface="Arial"/>
              <a:ea typeface="Arial"/>
              <a:cs typeface="Arial"/>
              <a:sym typeface="Arial"/>
            </a:endParaRPr>
          </a:p>
        </p:txBody>
      </p:sp>
      <p:sp>
        <p:nvSpPr>
          <p:cNvPr id="792" name="Google Shape;792;p30"/>
          <p:cNvSpPr/>
          <p:nvPr/>
        </p:nvSpPr>
        <p:spPr>
          <a:xfrm>
            <a:off x="458210" y="2705343"/>
            <a:ext cx="8227577" cy="641108"/>
          </a:xfrm>
          <a:prstGeom prst="round2DiagRect">
            <a:avLst>
              <a:gd fmla="val 16667" name="adj1"/>
              <a:gd fmla="val 0" name="adj2"/>
            </a:avLst>
          </a:prstGeom>
          <a:solidFill>
            <a:srgbClr val="FFFFCC"/>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b) Chọn một bộ mà em thích rồi tìm thông tin về giá tiền, nơi bán.</a:t>
            </a:r>
            <a:endParaRPr b="0" i="0" sz="2000" u="none" cap="none" strike="noStrike">
              <a:solidFill>
                <a:srgbClr val="000000"/>
              </a:solidFill>
              <a:latin typeface="Arial"/>
              <a:ea typeface="Arial"/>
              <a:cs typeface="Arial"/>
              <a:sym typeface="Arial"/>
            </a:endParaRPr>
          </a:p>
        </p:txBody>
      </p:sp>
      <p:sp>
        <p:nvSpPr>
          <p:cNvPr id="793" name="Google Shape;793;p30"/>
          <p:cNvSpPr/>
          <p:nvPr/>
        </p:nvSpPr>
        <p:spPr>
          <a:xfrm>
            <a:off x="458210" y="3511794"/>
            <a:ext cx="8227577" cy="641108"/>
          </a:xfrm>
          <a:prstGeom prst="round2DiagRect">
            <a:avLst>
              <a:gd fmla="val 16667" name="adj1"/>
              <a:gd fmla="val 0" name="adj2"/>
            </a:avLst>
          </a:prstGeom>
          <a:solidFill>
            <a:srgbClr val="FFFFCC"/>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c) Ghi lại thông tin tìm được vào một tệp văn bản trên máy tính.</a:t>
            </a:r>
            <a:endParaRPr b="0" i="0" sz="2000" u="none" cap="none" strike="noStrike">
              <a:solidFill>
                <a:srgbClr val="000000"/>
              </a:solidFill>
              <a:latin typeface="Arial"/>
              <a:ea typeface="Arial"/>
              <a:cs typeface="Arial"/>
              <a:sym typeface="Arial"/>
            </a:endParaRPr>
          </a:p>
        </p:txBody>
      </p:sp>
    </p:spTree>
  </p:cSld>
  <p:clrMapOvr>
    <a:masterClrMapping/>
  </p:clrMapOvr>
  <p:transition spd="med">
    <p:comb/>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90"/>
                                        </p:tgtEl>
                                        <p:attrNameLst>
                                          <p:attrName>style.visibility</p:attrName>
                                        </p:attrNameLst>
                                      </p:cBhvr>
                                      <p:to>
                                        <p:strVal val="visible"/>
                                      </p:to>
                                    </p:set>
                                    <p:anim calcmode="lin" valueType="num">
                                      <p:cBhvr additive="base">
                                        <p:cTn dur="500"/>
                                        <p:tgtEl>
                                          <p:spTgt spid="79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500"/>
                                        <p:tgtEl>
                                          <p:spTgt spid="7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2"/>
                                        </p:tgtEl>
                                        <p:attrNameLst>
                                          <p:attrName>style.visibility</p:attrName>
                                        </p:attrNameLst>
                                      </p:cBhvr>
                                      <p:to>
                                        <p:strVal val="visible"/>
                                      </p:to>
                                    </p:set>
                                    <p:animEffect filter="fade" transition="in">
                                      <p:cBhvr>
                                        <p:cTn dur="500"/>
                                        <p:tgtEl>
                                          <p:spTgt spid="7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3"/>
                                        </p:tgtEl>
                                        <p:attrNameLst>
                                          <p:attrName>style.visibility</p:attrName>
                                        </p:attrNameLst>
                                      </p:cBhvr>
                                      <p:to>
                                        <p:strVal val="visible"/>
                                      </p:to>
                                    </p:set>
                                    <p:animEffect filter="fade" transition="in">
                                      <p:cBhvr>
                                        <p:cTn dur="500"/>
                                        <p:tgtEl>
                                          <p:spTgt spid="7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31"/>
          <p:cNvSpPr txBox="1"/>
          <p:nvPr/>
        </p:nvSpPr>
        <p:spPr>
          <a:xfrm>
            <a:off x="0" y="124731"/>
            <a:ext cx="9144000" cy="600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300" u="none" cap="none" strike="noStrike">
                <a:solidFill>
                  <a:srgbClr val="000000"/>
                </a:solidFill>
                <a:latin typeface="Arial"/>
                <a:ea typeface="Arial"/>
                <a:cs typeface="Arial"/>
                <a:sym typeface="Arial"/>
              </a:rPr>
              <a:t>VẬN DỤNG</a:t>
            </a:r>
            <a:endParaRPr b="1" i="0" sz="3300" u="none" cap="none" strike="noStrike">
              <a:solidFill>
                <a:srgbClr val="000000"/>
              </a:solidFill>
              <a:latin typeface="Arial"/>
              <a:ea typeface="Arial"/>
              <a:cs typeface="Arial"/>
              <a:sym typeface="Arial"/>
            </a:endParaRPr>
          </a:p>
        </p:txBody>
      </p:sp>
      <p:grpSp>
        <p:nvGrpSpPr>
          <p:cNvPr id="799" name="Google Shape;799;p31"/>
          <p:cNvGrpSpPr/>
          <p:nvPr/>
        </p:nvGrpSpPr>
        <p:grpSpPr>
          <a:xfrm>
            <a:off x="-336148" y="724895"/>
            <a:ext cx="2450295" cy="748331"/>
            <a:chOff x="907475" y="676025"/>
            <a:chExt cx="3432866" cy="951563"/>
          </a:xfrm>
        </p:grpSpPr>
        <p:pic>
          <p:nvPicPr>
            <p:cNvPr id="800" name="Google Shape;800;p31"/>
            <p:cNvPicPr preferRelativeResize="0"/>
            <p:nvPr/>
          </p:nvPicPr>
          <p:blipFill rotWithShape="1">
            <a:blip r:embed="rId3">
              <a:alphaModFix/>
            </a:blip>
            <a:srcRect b="0" l="0" r="0" t="0"/>
            <a:stretch/>
          </p:blipFill>
          <p:spPr>
            <a:xfrm flipH="1">
              <a:off x="1749849" y="676025"/>
              <a:ext cx="1747275" cy="951563"/>
            </a:xfrm>
            <a:prstGeom prst="rect">
              <a:avLst/>
            </a:prstGeom>
            <a:noFill/>
            <a:ln>
              <a:noFill/>
            </a:ln>
          </p:spPr>
        </p:pic>
        <p:sp>
          <p:nvSpPr>
            <p:cNvPr id="801" name="Google Shape;801;p31"/>
            <p:cNvSpPr txBox="1"/>
            <p:nvPr/>
          </p:nvSpPr>
          <p:spPr>
            <a:xfrm>
              <a:off x="907475" y="816744"/>
              <a:ext cx="3432866" cy="50877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Gợi ý</a:t>
              </a:r>
              <a:endParaRPr b="1" i="0" sz="2000" u="none" cap="none" strike="noStrike">
                <a:solidFill>
                  <a:srgbClr val="000000"/>
                </a:solidFill>
                <a:latin typeface="Arial"/>
                <a:ea typeface="Arial"/>
                <a:cs typeface="Arial"/>
                <a:sym typeface="Arial"/>
              </a:endParaRPr>
            </a:p>
          </p:txBody>
        </p:sp>
      </p:grpSp>
      <p:grpSp>
        <p:nvGrpSpPr>
          <p:cNvPr id="802" name="Google Shape;802;p31"/>
          <p:cNvGrpSpPr/>
          <p:nvPr/>
        </p:nvGrpSpPr>
        <p:grpSpPr>
          <a:xfrm>
            <a:off x="1232065" y="1473226"/>
            <a:ext cx="6679869" cy="553998"/>
            <a:chOff x="995363" y="1958369"/>
            <a:chExt cx="6679869" cy="553998"/>
          </a:xfrm>
        </p:grpSpPr>
        <p:sp>
          <p:nvSpPr>
            <p:cNvPr id="803" name="Google Shape;803;p31"/>
            <p:cNvSpPr txBox="1"/>
            <p:nvPr/>
          </p:nvSpPr>
          <p:spPr>
            <a:xfrm>
              <a:off x="1139383" y="1958369"/>
              <a:ext cx="6535849" cy="55399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2000" u="none" cap="none" strike="noStrike">
                  <a:solidFill>
                    <a:srgbClr val="000000"/>
                  </a:solidFill>
                  <a:latin typeface="Arial"/>
                  <a:ea typeface="Arial"/>
                  <a:cs typeface="Arial"/>
                  <a:sym typeface="Arial"/>
                </a:rPr>
                <a:t>   Những bộ truyện hay dành cho lứa tuổi thiếu niên:</a:t>
              </a:r>
              <a:endParaRPr b="1" i="1" sz="2000" u="none" cap="none" strike="noStrike">
                <a:solidFill>
                  <a:srgbClr val="000000"/>
                </a:solidFill>
                <a:latin typeface="Arial"/>
                <a:ea typeface="Arial"/>
                <a:cs typeface="Arial"/>
                <a:sym typeface="Arial"/>
              </a:endParaRPr>
            </a:p>
          </p:txBody>
        </p:sp>
        <p:pic>
          <p:nvPicPr>
            <p:cNvPr descr="https://cdn-icons-png.flaticon.com/128/8532/8532001.png" id="804" name="Google Shape;804;p31"/>
            <p:cNvPicPr preferRelativeResize="0"/>
            <p:nvPr/>
          </p:nvPicPr>
          <p:blipFill rotWithShape="1">
            <a:blip r:embed="rId4">
              <a:alphaModFix/>
            </a:blip>
            <a:srcRect b="0" l="0" r="0" t="0"/>
            <a:stretch/>
          </p:blipFill>
          <p:spPr>
            <a:xfrm>
              <a:off x="995363" y="2006822"/>
              <a:ext cx="492715" cy="492715"/>
            </a:xfrm>
            <a:prstGeom prst="rect">
              <a:avLst/>
            </a:prstGeom>
            <a:noFill/>
            <a:ln>
              <a:noFill/>
            </a:ln>
          </p:spPr>
        </p:pic>
      </p:grpSp>
      <p:pic>
        <p:nvPicPr>
          <p:cNvPr descr="https://static-images.vnncdn.net/files/publish/2023/5/7/kim-dong-1515.jpg" id="805" name="Google Shape;805;p31"/>
          <p:cNvPicPr preferRelativeResize="0"/>
          <p:nvPr/>
        </p:nvPicPr>
        <p:blipFill rotWithShape="1">
          <a:blip r:embed="rId5">
            <a:alphaModFix/>
          </a:blip>
          <a:srcRect b="0" l="0" r="0" t="0"/>
          <a:stretch/>
        </p:blipFill>
        <p:spPr>
          <a:xfrm>
            <a:off x="2806045" y="2264780"/>
            <a:ext cx="1257383" cy="1830826"/>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pic>
        <p:nvPicPr>
          <p:cNvPr descr="https://product.hstatic.net/1000328521/product/alice_1_41b0c4b26551419abc5007b399063feb.jpg" id="806" name="Google Shape;806;p31"/>
          <p:cNvPicPr preferRelativeResize="0"/>
          <p:nvPr/>
        </p:nvPicPr>
        <p:blipFill rotWithShape="1">
          <a:blip r:embed="rId6">
            <a:alphaModFix/>
          </a:blip>
          <a:srcRect b="0" l="0" r="0" t="0"/>
          <a:stretch/>
        </p:blipFill>
        <p:spPr>
          <a:xfrm>
            <a:off x="1232065" y="2264780"/>
            <a:ext cx="1211660" cy="1830826"/>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pic>
        <p:nvPicPr>
          <p:cNvPr descr="https://namthihouse.vn/upload/assets/fm/20220226/d0q5-pinocchio1.jpg" id="807" name="Google Shape;807;p31"/>
          <p:cNvPicPr preferRelativeResize="0"/>
          <p:nvPr/>
        </p:nvPicPr>
        <p:blipFill rotWithShape="1">
          <a:blip r:embed="rId7">
            <a:alphaModFix/>
          </a:blip>
          <a:srcRect b="0" l="0" r="0" t="0"/>
          <a:stretch/>
        </p:blipFill>
        <p:spPr>
          <a:xfrm>
            <a:off x="6109010" y="2264780"/>
            <a:ext cx="1795730" cy="1830826"/>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pic>
        <p:nvPicPr>
          <p:cNvPr descr="https://static.8cache.com/cover/o/eJzLyTDW1_VIzDROLfM3Noh31A8LM8zQLQlx8Uj11HeEgrw8V_0o5-Ck1IDyQEf3bP1iAwDLihCU/de-men-phieu-luu-ky.jpg" id="808" name="Google Shape;808;p31"/>
          <p:cNvPicPr preferRelativeResize="0"/>
          <p:nvPr/>
        </p:nvPicPr>
        <p:blipFill rotWithShape="1">
          <a:blip r:embed="rId8">
            <a:alphaModFix/>
          </a:blip>
          <a:srcRect b="0" l="0" r="0" t="0"/>
          <a:stretch/>
        </p:blipFill>
        <p:spPr>
          <a:xfrm>
            <a:off x="4425748" y="2264780"/>
            <a:ext cx="1320942" cy="1830826"/>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799"/>
                                        </p:tgtEl>
                                        <p:attrNameLst>
                                          <p:attrName>style.visibility</p:attrName>
                                        </p:attrNameLst>
                                      </p:cBhvr>
                                      <p:to>
                                        <p:strVal val="visible"/>
                                      </p:to>
                                    </p:set>
                                    <p:anim calcmode="lin" valueType="num">
                                      <p:cBhvr additive="base">
                                        <p:cTn dur="500"/>
                                        <p:tgtEl>
                                          <p:spTgt spid="799"/>
                                        </p:tgtEl>
                                        <p:attrNameLst>
                                          <p:attrName>ppt_w</p:attrName>
                                        </p:attrNameLst>
                                      </p:cBhvr>
                                      <p:tavLst>
                                        <p:tav fmla="" tm="0">
                                          <p:val>
                                            <p:strVal val="0"/>
                                          </p:val>
                                        </p:tav>
                                        <p:tav fmla="" tm="100000">
                                          <p:val>
                                            <p:strVal val="#ppt_w"/>
                                          </p:val>
                                        </p:tav>
                                      </p:tavLst>
                                    </p:anim>
                                    <p:anim calcmode="lin" valueType="num">
                                      <p:cBhvr additive="base">
                                        <p:cTn dur="500"/>
                                        <p:tgtEl>
                                          <p:spTgt spid="79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02"/>
                                        </p:tgtEl>
                                        <p:attrNameLst>
                                          <p:attrName>style.visibility</p:attrName>
                                        </p:attrNameLst>
                                      </p:cBhvr>
                                      <p:to>
                                        <p:strVal val="visible"/>
                                      </p:to>
                                    </p:set>
                                    <p:anim calcmode="lin" valueType="num">
                                      <p:cBhvr additive="base">
                                        <p:cTn dur="500"/>
                                        <p:tgtEl>
                                          <p:spTgt spid="80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806"/>
                                        </p:tgtEl>
                                        <p:attrNameLst>
                                          <p:attrName>style.visibility</p:attrName>
                                        </p:attrNameLst>
                                      </p:cBhvr>
                                      <p:to>
                                        <p:strVal val="visible"/>
                                      </p:to>
                                    </p:set>
                                    <p:anim calcmode="lin" valueType="num">
                                      <p:cBhvr additive="base">
                                        <p:cTn dur="500"/>
                                        <p:tgtEl>
                                          <p:spTgt spid="806"/>
                                        </p:tgtEl>
                                        <p:attrNameLst>
                                          <p:attrName>ppt_w</p:attrName>
                                        </p:attrNameLst>
                                      </p:cBhvr>
                                      <p:tavLst>
                                        <p:tav fmla="" tm="0">
                                          <p:val>
                                            <p:strVal val="0"/>
                                          </p:val>
                                        </p:tav>
                                        <p:tav fmla="" tm="100000">
                                          <p:val>
                                            <p:strVal val="#ppt_w"/>
                                          </p:val>
                                        </p:tav>
                                      </p:tavLst>
                                    </p:anim>
                                    <p:anim calcmode="lin" valueType="num">
                                      <p:cBhvr additive="base">
                                        <p:cTn dur="500"/>
                                        <p:tgtEl>
                                          <p:spTgt spid="80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805"/>
                                        </p:tgtEl>
                                        <p:attrNameLst>
                                          <p:attrName>style.visibility</p:attrName>
                                        </p:attrNameLst>
                                      </p:cBhvr>
                                      <p:to>
                                        <p:strVal val="visible"/>
                                      </p:to>
                                    </p:set>
                                    <p:anim calcmode="lin" valueType="num">
                                      <p:cBhvr additive="base">
                                        <p:cTn dur="500"/>
                                        <p:tgtEl>
                                          <p:spTgt spid="805"/>
                                        </p:tgtEl>
                                        <p:attrNameLst>
                                          <p:attrName>ppt_w</p:attrName>
                                        </p:attrNameLst>
                                      </p:cBhvr>
                                      <p:tavLst>
                                        <p:tav fmla="" tm="0">
                                          <p:val>
                                            <p:strVal val="0"/>
                                          </p:val>
                                        </p:tav>
                                        <p:tav fmla="" tm="100000">
                                          <p:val>
                                            <p:strVal val="#ppt_w"/>
                                          </p:val>
                                        </p:tav>
                                      </p:tavLst>
                                    </p:anim>
                                    <p:anim calcmode="lin" valueType="num">
                                      <p:cBhvr additive="base">
                                        <p:cTn dur="500"/>
                                        <p:tgtEl>
                                          <p:spTgt spid="80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808"/>
                                        </p:tgtEl>
                                        <p:attrNameLst>
                                          <p:attrName>style.visibility</p:attrName>
                                        </p:attrNameLst>
                                      </p:cBhvr>
                                      <p:to>
                                        <p:strVal val="visible"/>
                                      </p:to>
                                    </p:set>
                                    <p:anim calcmode="lin" valueType="num">
                                      <p:cBhvr additive="base">
                                        <p:cTn dur="500"/>
                                        <p:tgtEl>
                                          <p:spTgt spid="808"/>
                                        </p:tgtEl>
                                        <p:attrNameLst>
                                          <p:attrName>ppt_w</p:attrName>
                                        </p:attrNameLst>
                                      </p:cBhvr>
                                      <p:tavLst>
                                        <p:tav fmla="" tm="0">
                                          <p:val>
                                            <p:strVal val="0"/>
                                          </p:val>
                                        </p:tav>
                                        <p:tav fmla="" tm="100000">
                                          <p:val>
                                            <p:strVal val="#ppt_w"/>
                                          </p:val>
                                        </p:tav>
                                      </p:tavLst>
                                    </p:anim>
                                    <p:anim calcmode="lin" valueType="num">
                                      <p:cBhvr additive="base">
                                        <p:cTn dur="500"/>
                                        <p:tgtEl>
                                          <p:spTgt spid="80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807"/>
                                        </p:tgtEl>
                                        <p:attrNameLst>
                                          <p:attrName>style.visibility</p:attrName>
                                        </p:attrNameLst>
                                      </p:cBhvr>
                                      <p:to>
                                        <p:strVal val="visible"/>
                                      </p:to>
                                    </p:set>
                                    <p:anim calcmode="lin" valueType="num">
                                      <p:cBhvr additive="base">
                                        <p:cTn dur="500"/>
                                        <p:tgtEl>
                                          <p:spTgt spid="807"/>
                                        </p:tgtEl>
                                        <p:attrNameLst>
                                          <p:attrName>ppt_w</p:attrName>
                                        </p:attrNameLst>
                                      </p:cBhvr>
                                      <p:tavLst>
                                        <p:tav fmla="" tm="0">
                                          <p:val>
                                            <p:strVal val="0"/>
                                          </p:val>
                                        </p:tav>
                                        <p:tav fmla="" tm="100000">
                                          <p:val>
                                            <p:strVal val="#ppt_w"/>
                                          </p:val>
                                        </p:tav>
                                      </p:tavLst>
                                    </p:anim>
                                    <p:anim calcmode="lin" valueType="num">
                                      <p:cBhvr additive="base">
                                        <p:cTn dur="500"/>
                                        <p:tgtEl>
                                          <p:spTgt spid="80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32"/>
          <p:cNvSpPr txBox="1"/>
          <p:nvPr/>
        </p:nvSpPr>
        <p:spPr>
          <a:xfrm>
            <a:off x="0" y="124731"/>
            <a:ext cx="9144000" cy="600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300" u="none" cap="none" strike="noStrike">
                <a:solidFill>
                  <a:srgbClr val="000000"/>
                </a:solidFill>
                <a:latin typeface="Arial"/>
                <a:ea typeface="Arial"/>
                <a:cs typeface="Arial"/>
                <a:sym typeface="Arial"/>
              </a:rPr>
              <a:t>VẬN DỤNG</a:t>
            </a:r>
            <a:endParaRPr b="1" i="0" sz="3300" u="none" cap="none" strike="noStrike">
              <a:solidFill>
                <a:srgbClr val="000000"/>
              </a:solidFill>
              <a:latin typeface="Arial"/>
              <a:ea typeface="Arial"/>
              <a:cs typeface="Arial"/>
              <a:sym typeface="Arial"/>
            </a:endParaRPr>
          </a:p>
        </p:txBody>
      </p:sp>
      <p:grpSp>
        <p:nvGrpSpPr>
          <p:cNvPr id="814" name="Google Shape;814;p32"/>
          <p:cNvGrpSpPr/>
          <p:nvPr/>
        </p:nvGrpSpPr>
        <p:grpSpPr>
          <a:xfrm>
            <a:off x="-336148" y="724895"/>
            <a:ext cx="2450295" cy="748331"/>
            <a:chOff x="907475" y="676025"/>
            <a:chExt cx="3432866" cy="951563"/>
          </a:xfrm>
        </p:grpSpPr>
        <p:pic>
          <p:nvPicPr>
            <p:cNvPr id="815" name="Google Shape;815;p32"/>
            <p:cNvPicPr preferRelativeResize="0"/>
            <p:nvPr/>
          </p:nvPicPr>
          <p:blipFill rotWithShape="1">
            <a:blip r:embed="rId3">
              <a:alphaModFix/>
            </a:blip>
            <a:srcRect b="0" l="0" r="0" t="0"/>
            <a:stretch/>
          </p:blipFill>
          <p:spPr>
            <a:xfrm flipH="1">
              <a:off x="1749849" y="676025"/>
              <a:ext cx="1747275" cy="951563"/>
            </a:xfrm>
            <a:prstGeom prst="rect">
              <a:avLst/>
            </a:prstGeom>
            <a:noFill/>
            <a:ln>
              <a:noFill/>
            </a:ln>
          </p:spPr>
        </p:pic>
        <p:sp>
          <p:nvSpPr>
            <p:cNvPr id="816" name="Google Shape;816;p32"/>
            <p:cNvSpPr txBox="1"/>
            <p:nvPr/>
          </p:nvSpPr>
          <p:spPr>
            <a:xfrm>
              <a:off x="907475" y="816744"/>
              <a:ext cx="3432866" cy="50877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rgbClr val="000000"/>
                  </a:solidFill>
                  <a:latin typeface="Arial"/>
                  <a:ea typeface="Arial"/>
                  <a:cs typeface="Arial"/>
                  <a:sym typeface="Arial"/>
                </a:rPr>
                <a:t>Gợi ý</a:t>
              </a:r>
              <a:endParaRPr b="1" i="0" sz="2000" u="none" cap="none" strike="noStrike">
                <a:solidFill>
                  <a:srgbClr val="000000"/>
                </a:solidFill>
                <a:latin typeface="Arial"/>
                <a:ea typeface="Arial"/>
                <a:cs typeface="Arial"/>
                <a:sym typeface="Arial"/>
              </a:endParaRPr>
            </a:p>
          </p:txBody>
        </p:sp>
      </p:grpSp>
      <p:pic>
        <p:nvPicPr>
          <p:cNvPr descr="https://product.hstatic.net/200000343865/product/nhung-tam-long-cao-ca---tb-2022_7b606b3e0ca54b7f9619b4bc98a4df8f.jpg" id="817" name="Google Shape;817;p32"/>
          <p:cNvPicPr preferRelativeResize="0"/>
          <p:nvPr/>
        </p:nvPicPr>
        <p:blipFill rotWithShape="1">
          <a:blip r:embed="rId4">
            <a:alphaModFix/>
          </a:blip>
          <a:srcRect b="0" l="0" r="0" t="0"/>
          <a:stretch/>
        </p:blipFill>
        <p:spPr>
          <a:xfrm>
            <a:off x="1905817" y="1235670"/>
            <a:ext cx="1957726" cy="293903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18" name="Google Shape;818;p32"/>
          <p:cNvSpPr/>
          <p:nvPr/>
        </p:nvSpPr>
        <p:spPr>
          <a:xfrm>
            <a:off x="4305637" y="1689126"/>
            <a:ext cx="3885863" cy="739085"/>
          </a:xfrm>
          <a:prstGeom prst="roundRect">
            <a:avLst>
              <a:gd fmla="val 16667" name="adj"/>
            </a:avLst>
          </a:prstGeom>
          <a:solidFill>
            <a:schemeClr val="accent5"/>
          </a:solid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None/>
            </a:pPr>
            <a:r>
              <a:rPr b="1" i="1" lang="en-US" sz="2000" u="none" cap="none" strike="noStrike">
                <a:solidFill>
                  <a:srgbClr val="000000"/>
                </a:solidFill>
                <a:latin typeface="Arial"/>
                <a:ea typeface="Arial"/>
                <a:cs typeface="Arial"/>
                <a:sym typeface="Arial"/>
              </a:rPr>
              <a:t>Giá tiền: </a:t>
            </a:r>
            <a:r>
              <a:rPr b="0" i="0" lang="en-US" sz="2000" u="none" cap="none" strike="noStrike">
                <a:solidFill>
                  <a:srgbClr val="000000"/>
                </a:solidFill>
                <a:latin typeface="Arial"/>
                <a:ea typeface="Arial"/>
                <a:cs typeface="Arial"/>
                <a:sym typeface="Arial"/>
              </a:rPr>
              <a:t>85 000 đồng. </a:t>
            </a:r>
            <a:endParaRPr b="0" i="0" sz="2000" u="none" cap="none" strike="noStrike">
              <a:solidFill>
                <a:srgbClr val="000000"/>
              </a:solidFill>
              <a:latin typeface="Arial"/>
              <a:ea typeface="Arial"/>
              <a:cs typeface="Arial"/>
              <a:sym typeface="Arial"/>
            </a:endParaRPr>
          </a:p>
        </p:txBody>
      </p:sp>
      <p:sp>
        <p:nvSpPr>
          <p:cNvPr id="819" name="Google Shape;819;p32"/>
          <p:cNvSpPr/>
          <p:nvPr/>
        </p:nvSpPr>
        <p:spPr>
          <a:xfrm>
            <a:off x="4305637" y="2907233"/>
            <a:ext cx="3885863" cy="739085"/>
          </a:xfrm>
          <a:prstGeom prst="roundRect">
            <a:avLst>
              <a:gd fmla="val 16667" name="adj"/>
            </a:avLst>
          </a:prstGeom>
          <a:solidFill>
            <a:schemeClr val="accent5"/>
          </a:solid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None/>
            </a:pPr>
            <a:r>
              <a:rPr b="1" i="1" lang="en-US" sz="2000" u="none" cap="none" strike="noStrike">
                <a:solidFill>
                  <a:srgbClr val="000000"/>
                </a:solidFill>
                <a:latin typeface="Arial"/>
                <a:ea typeface="Arial"/>
                <a:cs typeface="Arial"/>
                <a:sym typeface="Arial"/>
              </a:rPr>
              <a:t>Nơi bán: </a:t>
            </a:r>
            <a:r>
              <a:rPr b="0" i="0" lang="en-US" sz="2000" u="none" cap="none" strike="noStrike">
                <a:solidFill>
                  <a:srgbClr val="000000"/>
                </a:solidFill>
                <a:latin typeface="Arial"/>
                <a:ea typeface="Arial"/>
                <a:cs typeface="Arial"/>
                <a:sym typeface="Arial"/>
              </a:rPr>
              <a:t>Nhà sách Kim Đồng.</a:t>
            </a:r>
            <a:endParaRPr b="0" i="0" sz="2000" u="none" cap="none" strike="noStrike">
              <a:solidFill>
                <a:srgbClr val="000000"/>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17"/>
                                        </p:tgtEl>
                                        <p:attrNameLst>
                                          <p:attrName>style.visibility</p:attrName>
                                        </p:attrNameLst>
                                      </p:cBhvr>
                                      <p:to>
                                        <p:strVal val="visible"/>
                                      </p:to>
                                    </p:set>
                                    <p:anim calcmode="lin" valueType="num">
                                      <p:cBhvr additive="base">
                                        <p:cTn dur="500"/>
                                        <p:tgtEl>
                                          <p:spTgt spid="81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818"/>
                                        </p:tgtEl>
                                        <p:attrNameLst>
                                          <p:attrName>style.visibility</p:attrName>
                                        </p:attrNameLst>
                                      </p:cBhvr>
                                      <p:to>
                                        <p:strVal val="visible"/>
                                      </p:to>
                                    </p:set>
                                    <p:anim calcmode="lin" valueType="num">
                                      <p:cBhvr additive="base">
                                        <p:cTn dur="500"/>
                                        <p:tgtEl>
                                          <p:spTgt spid="818"/>
                                        </p:tgtEl>
                                        <p:attrNameLst>
                                          <p:attrName>ppt_w</p:attrName>
                                        </p:attrNameLst>
                                      </p:cBhvr>
                                      <p:tavLst>
                                        <p:tav fmla="" tm="0">
                                          <p:val>
                                            <p:strVal val="0"/>
                                          </p:val>
                                        </p:tav>
                                        <p:tav fmla="" tm="100000">
                                          <p:val>
                                            <p:strVal val="#ppt_w"/>
                                          </p:val>
                                        </p:tav>
                                      </p:tavLst>
                                    </p:anim>
                                    <p:anim calcmode="lin" valueType="num">
                                      <p:cBhvr additive="base">
                                        <p:cTn dur="500"/>
                                        <p:tgtEl>
                                          <p:spTgt spid="81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819"/>
                                        </p:tgtEl>
                                        <p:attrNameLst>
                                          <p:attrName>style.visibility</p:attrName>
                                        </p:attrNameLst>
                                      </p:cBhvr>
                                      <p:to>
                                        <p:strVal val="visible"/>
                                      </p:to>
                                    </p:set>
                                    <p:anim calcmode="lin" valueType="num">
                                      <p:cBhvr additive="base">
                                        <p:cTn dur="500"/>
                                        <p:tgtEl>
                                          <p:spTgt spid="819"/>
                                        </p:tgtEl>
                                        <p:attrNameLst>
                                          <p:attrName>ppt_w</p:attrName>
                                        </p:attrNameLst>
                                      </p:cBhvr>
                                      <p:tavLst>
                                        <p:tav fmla="" tm="0">
                                          <p:val>
                                            <p:strVal val="0"/>
                                          </p:val>
                                        </p:tav>
                                        <p:tav fmla="" tm="100000">
                                          <p:val>
                                            <p:strVal val="#ppt_w"/>
                                          </p:val>
                                        </p:tav>
                                      </p:tavLst>
                                    </p:anim>
                                    <p:anim calcmode="lin" valueType="num">
                                      <p:cBhvr additive="base">
                                        <p:cTn dur="500"/>
                                        <p:tgtEl>
                                          <p:spTgt spid="81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grpSp>
        <p:nvGrpSpPr>
          <p:cNvPr id="824" name="Google Shape;824;p33"/>
          <p:cNvGrpSpPr/>
          <p:nvPr/>
        </p:nvGrpSpPr>
        <p:grpSpPr>
          <a:xfrm>
            <a:off x="4499950" y="1368451"/>
            <a:ext cx="3271708" cy="2995382"/>
            <a:chOff x="1083450" y="1217401"/>
            <a:chExt cx="3271708" cy="2995382"/>
          </a:xfrm>
        </p:grpSpPr>
        <p:grpSp>
          <p:nvGrpSpPr>
            <p:cNvPr id="825" name="Google Shape;825;p33"/>
            <p:cNvGrpSpPr/>
            <p:nvPr/>
          </p:nvGrpSpPr>
          <p:grpSpPr>
            <a:xfrm>
              <a:off x="1083450" y="1217401"/>
              <a:ext cx="3271708" cy="2995382"/>
              <a:chOff x="2405732" y="637799"/>
              <a:chExt cx="6025243" cy="2978109"/>
            </a:xfrm>
          </p:grpSpPr>
          <p:sp>
            <p:nvSpPr>
              <p:cNvPr id="826" name="Google Shape;826;p33"/>
              <p:cNvSpPr/>
              <p:nvPr/>
            </p:nvSpPr>
            <p:spPr>
              <a:xfrm>
                <a:off x="2405732" y="963608"/>
                <a:ext cx="6024900" cy="2652300"/>
              </a:xfrm>
              <a:prstGeom prst="rect">
                <a:avLst/>
              </a:prstGeom>
              <a:solidFill>
                <a:schemeClr val="accent3"/>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33"/>
              <p:cNvSpPr/>
              <p:nvPr/>
            </p:nvSpPr>
            <p:spPr>
              <a:xfrm>
                <a:off x="2406075" y="637799"/>
                <a:ext cx="6024900" cy="330300"/>
              </a:xfrm>
              <a:prstGeom prst="round2SameRect">
                <a:avLst>
                  <a:gd fmla="val 0" name="adj1"/>
                  <a:gd fmla="val 0" name="adj2"/>
                </a:avLst>
              </a:prstGeom>
              <a:solidFill>
                <a:schemeClr val="accent6"/>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28" name="Google Shape;828;p33"/>
            <p:cNvGrpSpPr/>
            <p:nvPr/>
          </p:nvGrpSpPr>
          <p:grpSpPr>
            <a:xfrm>
              <a:off x="3439778" y="1308429"/>
              <a:ext cx="784907" cy="155297"/>
              <a:chOff x="7189925" y="928775"/>
              <a:chExt cx="699000" cy="138300"/>
            </a:xfrm>
          </p:grpSpPr>
          <p:sp>
            <p:nvSpPr>
              <p:cNvPr id="829" name="Google Shape;829;p33"/>
              <p:cNvSpPr/>
              <p:nvPr/>
            </p:nvSpPr>
            <p:spPr>
              <a:xfrm>
                <a:off x="7189925" y="928775"/>
                <a:ext cx="138300" cy="138300"/>
              </a:xfrm>
              <a:prstGeom prst="ellipse">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33"/>
              <p:cNvSpPr/>
              <p:nvPr/>
            </p:nvSpPr>
            <p:spPr>
              <a:xfrm>
                <a:off x="7470275" y="928775"/>
                <a:ext cx="138300" cy="138300"/>
              </a:xfrm>
              <a:prstGeom prst="ellipse">
                <a:avLst/>
              </a:prstGeom>
              <a:solidFill>
                <a:schemeClr val="accent1"/>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33"/>
              <p:cNvSpPr/>
              <p:nvPr/>
            </p:nvSpPr>
            <p:spPr>
              <a:xfrm>
                <a:off x="7750625" y="928775"/>
                <a:ext cx="138300" cy="138300"/>
              </a:xfrm>
              <a:prstGeom prst="ellipse">
                <a:avLst/>
              </a:prstGeom>
              <a:solidFill>
                <a:schemeClr val="accent3"/>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32" name="Google Shape;832;p33"/>
          <p:cNvGrpSpPr/>
          <p:nvPr/>
        </p:nvGrpSpPr>
        <p:grpSpPr>
          <a:xfrm>
            <a:off x="828150" y="1368451"/>
            <a:ext cx="3271708" cy="2995382"/>
            <a:chOff x="1083450" y="1217401"/>
            <a:chExt cx="3271708" cy="2995382"/>
          </a:xfrm>
        </p:grpSpPr>
        <p:grpSp>
          <p:nvGrpSpPr>
            <p:cNvPr id="833" name="Google Shape;833;p33"/>
            <p:cNvGrpSpPr/>
            <p:nvPr/>
          </p:nvGrpSpPr>
          <p:grpSpPr>
            <a:xfrm>
              <a:off x="1083450" y="1217401"/>
              <a:ext cx="3271708" cy="2995382"/>
              <a:chOff x="2405732" y="637799"/>
              <a:chExt cx="6025243" cy="2978109"/>
            </a:xfrm>
          </p:grpSpPr>
          <p:sp>
            <p:nvSpPr>
              <p:cNvPr id="834" name="Google Shape;834;p33"/>
              <p:cNvSpPr/>
              <p:nvPr/>
            </p:nvSpPr>
            <p:spPr>
              <a:xfrm>
                <a:off x="2405732" y="963608"/>
                <a:ext cx="6024900" cy="2652300"/>
              </a:xfrm>
              <a:prstGeom prst="rect">
                <a:avLst/>
              </a:prstGeom>
              <a:solidFill>
                <a:schemeClr val="accent3"/>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33"/>
              <p:cNvSpPr/>
              <p:nvPr/>
            </p:nvSpPr>
            <p:spPr>
              <a:xfrm>
                <a:off x="2406075" y="637799"/>
                <a:ext cx="6024900" cy="330300"/>
              </a:xfrm>
              <a:prstGeom prst="round2SameRect">
                <a:avLst>
                  <a:gd fmla="val 0" name="adj1"/>
                  <a:gd fmla="val 0" name="adj2"/>
                </a:avLst>
              </a:prstGeom>
              <a:solidFill>
                <a:schemeClr val="accent6"/>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36" name="Google Shape;836;p33"/>
            <p:cNvGrpSpPr/>
            <p:nvPr/>
          </p:nvGrpSpPr>
          <p:grpSpPr>
            <a:xfrm>
              <a:off x="3439778" y="1308429"/>
              <a:ext cx="784907" cy="155297"/>
              <a:chOff x="7189925" y="928775"/>
              <a:chExt cx="699000" cy="138300"/>
            </a:xfrm>
          </p:grpSpPr>
          <p:sp>
            <p:nvSpPr>
              <p:cNvPr id="837" name="Google Shape;837;p33"/>
              <p:cNvSpPr/>
              <p:nvPr/>
            </p:nvSpPr>
            <p:spPr>
              <a:xfrm>
                <a:off x="7189925" y="928775"/>
                <a:ext cx="138300" cy="138300"/>
              </a:xfrm>
              <a:prstGeom prst="ellipse">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p33"/>
              <p:cNvSpPr/>
              <p:nvPr/>
            </p:nvSpPr>
            <p:spPr>
              <a:xfrm>
                <a:off x="7470275" y="928775"/>
                <a:ext cx="138300" cy="138300"/>
              </a:xfrm>
              <a:prstGeom prst="ellipse">
                <a:avLst/>
              </a:prstGeom>
              <a:solidFill>
                <a:schemeClr val="accent1"/>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33"/>
              <p:cNvSpPr/>
              <p:nvPr/>
            </p:nvSpPr>
            <p:spPr>
              <a:xfrm>
                <a:off x="7750625" y="928775"/>
                <a:ext cx="138300" cy="138300"/>
              </a:xfrm>
              <a:prstGeom prst="ellipse">
                <a:avLst/>
              </a:prstGeom>
              <a:solidFill>
                <a:schemeClr val="accent3"/>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40" name="Google Shape;840;p33"/>
          <p:cNvGrpSpPr/>
          <p:nvPr/>
        </p:nvGrpSpPr>
        <p:grpSpPr>
          <a:xfrm>
            <a:off x="4755250" y="1608726"/>
            <a:ext cx="3271708" cy="2995382"/>
            <a:chOff x="1083450" y="1217401"/>
            <a:chExt cx="3271708" cy="2995382"/>
          </a:xfrm>
        </p:grpSpPr>
        <p:grpSp>
          <p:nvGrpSpPr>
            <p:cNvPr id="841" name="Google Shape;841;p33"/>
            <p:cNvGrpSpPr/>
            <p:nvPr/>
          </p:nvGrpSpPr>
          <p:grpSpPr>
            <a:xfrm>
              <a:off x="1083450" y="1217401"/>
              <a:ext cx="3271708" cy="2995382"/>
              <a:chOff x="2405732" y="637799"/>
              <a:chExt cx="6025243" cy="2978109"/>
            </a:xfrm>
          </p:grpSpPr>
          <p:sp>
            <p:nvSpPr>
              <p:cNvPr id="842" name="Google Shape;842;p33"/>
              <p:cNvSpPr/>
              <p:nvPr/>
            </p:nvSpPr>
            <p:spPr>
              <a:xfrm>
                <a:off x="2405732" y="963608"/>
                <a:ext cx="6024900" cy="2652300"/>
              </a:xfrm>
              <a:prstGeom prst="rect">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33"/>
              <p:cNvSpPr/>
              <p:nvPr/>
            </p:nvSpPr>
            <p:spPr>
              <a:xfrm>
                <a:off x="2406075" y="637799"/>
                <a:ext cx="6024900" cy="330300"/>
              </a:xfrm>
              <a:prstGeom prst="round2SameRect">
                <a:avLst>
                  <a:gd fmla="val 0" name="adj1"/>
                  <a:gd fmla="val 0" name="adj2"/>
                </a:avLst>
              </a:prstGeom>
              <a:solidFill>
                <a:schemeClr val="dk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44" name="Google Shape;844;p33"/>
            <p:cNvGrpSpPr/>
            <p:nvPr/>
          </p:nvGrpSpPr>
          <p:grpSpPr>
            <a:xfrm>
              <a:off x="3439778" y="1308429"/>
              <a:ext cx="784907" cy="155297"/>
              <a:chOff x="7189925" y="928775"/>
              <a:chExt cx="699000" cy="138300"/>
            </a:xfrm>
          </p:grpSpPr>
          <p:sp>
            <p:nvSpPr>
              <p:cNvPr id="845" name="Google Shape;845;p33"/>
              <p:cNvSpPr/>
              <p:nvPr/>
            </p:nvSpPr>
            <p:spPr>
              <a:xfrm>
                <a:off x="7189925" y="928775"/>
                <a:ext cx="138300" cy="138300"/>
              </a:xfrm>
              <a:prstGeom prst="ellipse">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33"/>
              <p:cNvSpPr/>
              <p:nvPr/>
            </p:nvSpPr>
            <p:spPr>
              <a:xfrm>
                <a:off x="7470275" y="928775"/>
                <a:ext cx="138300" cy="138300"/>
              </a:xfrm>
              <a:prstGeom prst="ellipse">
                <a:avLst/>
              </a:prstGeom>
              <a:solidFill>
                <a:schemeClr val="accent1"/>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33"/>
              <p:cNvSpPr/>
              <p:nvPr/>
            </p:nvSpPr>
            <p:spPr>
              <a:xfrm>
                <a:off x="7750625" y="928775"/>
                <a:ext cx="138300" cy="138300"/>
              </a:xfrm>
              <a:prstGeom prst="ellipse">
                <a:avLst/>
              </a:prstGeom>
              <a:solidFill>
                <a:schemeClr val="accent3"/>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48" name="Google Shape;848;p33"/>
          <p:cNvGrpSpPr/>
          <p:nvPr/>
        </p:nvGrpSpPr>
        <p:grpSpPr>
          <a:xfrm>
            <a:off x="1083450" y="1608726"/>
            <a:ext cx="3271708" cy="2995382"/>
            <a:chOff x="1083450" y="1217401"/>
            <a:chExt cx="3271708" cy="2995382"/>
          </a:xfrm>
        </p:grpSpPr>
        <p:grpSp>
          <p:nvGrpSpPr>
            <p:cNvPr id="849" name="Google Shape;849;p33"/>
            <p:cNvGrpSpPr/>
            <p:nvPr/>
          </p:nvGrpSpPr>
          <p:grpSpPr>
            <a:xfrm>
              <a:off x="1083450" y="1217401"/>
              <a:ext cx="3271708" cy="2995382"/>
              <a:chOff x="2405732" y="637799"/>
              <a:chExt cx="6025243" cy="2978109"/>
            </a:xfrm>
          </p:grpSpPr>
          <p:sp>
            <p:nvSpPr>
              <p:cNvPr id="850" name="Google Shape;850;p33"/>
              <p:cNvSpPr/>
              <p:nvPr/>
            </p:nvSpPr>
            <p:spPr>
              <a:xfrm>
                <a:off x="2405732" y="963608"/>
                <a:ext cx="6024900" cy="2652300"/>
              </a:xfrm>
              <a:prstGeom prst="rect">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33"/>
              <p:cNvSpPr/>
              <p:nvPr/>
            </p:nvSpPr>
            <p:spPr>
              <a:xfrm>
                <a:off x="2406075" y="637799"/>
                <a:ext cx="6024900" cy="330300"/>
              </a:xfrm>
              <a:prstGeom prst="round2SameRect">
                <a:avLst>
                  <a:gd fmla="val 0" name="adj1"/>
                  <a:gd fmla="val 0" name="adj2"/>
                </a:avLst>
              </a:prstGeom>
              <a:solidFill>
                <a:schemeClr val="dk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52" name="Google Shape;852;p33"/>
            <p:cNvGrpSpPr/>
            <p:nvPr/>
          </p:nvGrpSpPr>
          <p:grpSpPr>
            <a:xfrm>
              <a:off x="3439778" y="1308429"/>
              <a:ext cx="784907" cy="155297"/>
              <a:chOff x="7189925" y="928775"/>
              <a:chExt cx="699000" cy="138300"/>
            </a:xfrm>
          </p:grpSpPr>
          <p:sp>
            <p:nvSpPr>
              <p:cNvPr id="853" name="Google Shape;853;p33"/>
              <p:cNvSpPr/>
              <p:nvPr/>
            </p:nvSpPr>
            <p:spPr>
              <a:xfrm>
                <a:off x="7189925" y="928775"/>
                <a:ext cx="138300" cy="138300"/>
              </a:xfrm>
              <a:prstGeom prst="ellipse">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33"/>
              <p:cNvSpPr/>
              <p:nvPr/>
            </p:nvSpPr>
            <p:spPr>
              <a:xfrm>
                <a:off x="7470275" y="928775"/>
                <a:ext cx="138300" cy="138300"/>
              </a:xfrm>
              <a:prstGeom prst="ellipse">
                <a:avLst/>
              </a:prstGeom>
              <a:solidFill>
                <a:schemeClr val="accent1"/>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 name="Google Shape;855;p33"/>
              <p:cNvSpPr/>
              <p:nvPr/>
            </p:nvSpPr>
            <p:spPr>
              <a:xfrm>
                <a:off x="7750625" y="928775"/>
                <a:ext cx="138300" cy="138300"/>
              </a:xfrm>
              <a:prstGeom prst="ellipse">
                <a:avLst/>
              </a:prstGeom>
              <a:solidFill>
                <a:schemeClr val="accent3"/>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56" name="Google Shape;856;p33"/>
          <p:cNvGrpSpPr/>
          <p:nvPr/>
        </p:nvGrpSpPr>
        <p:grpSpPr>
          <a:xfrm flipH="1">
            <a:off x="7481520" y="356992"/>
            <a:ext cx="1206193" cy="1177624"/>
            <a:chOff x="2180273" y="-464800"/>
            <a:chExt cx="1256975" cy="1227203"/>
          </a:xfrm>
        </p:grpSpPr>
        <p:sp>
          <p:nvSpPr>
            <p:cNvPr id="857" name="Google Shape;857;p33"/>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33"/>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59" name="Google Shape;859;p33"/>
          <p:cNvSpPr/>
          <p:nvPr/>
        </p:nvSpPr>
        <p:spPr>
          <a:xfrm>
            <a:off x="8255775" y="2169416"/>
            <a:ext cx="350229" cy="391938"/>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33"/>
          <p:cNvSpPr txBox="1"/>
          <p:nvPr/>
        </p:nvSpPr>
        <p:spPr>
          <a:xfrm>
            <a:off x="0" y="320574"/>
            <a:ext cx="9144000" cy="600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300" u="none" cap="none" strike="noStrike">
                <a:solidFill>
                  <a:srgbClr val="000000"/>
                </a:solidFill>
                <a:latin typeface="Arial"/>
                <a:ea typeface="Arial"/>
                <a:cs typeface="Arial"/>
                <a:sym typeface="Arial"/>
              </a:rPr>
              <a:t>DẶN DÒ VỀ NHÀ</a:t>
            </a:r>
            <a:endParaRPr b="1" i="0" sz="3300" u="none" cap="none" strike="noStrike">
              <a:solidFill>
                <a:srgbClr val="000000"/>
              </a:solidFill>
              <a:latin typeface="Arial"/>
              <a:ea typeface="Arial"/>
              <a:cs typeface="Arial"/>
              <a:sym typeface="Arial"/>
            </a:endParaRPr>
          </a:p>
        </p:txBody>
      </p:sp>
      <p:sp>
        <p:nvSpPr>
          <p:cNvPr id="861" name="Google Shape;861;p33"/>
          <p:cNvSpPr txBox="1"/>
          <p:nvPr/>
        </p:nvSpPr>
        <p:spPr>
          <a:xfrm>
            <a:off x="1361497" y="2943565"/>
            <a:ext cx="2715426" cy="110799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200" u="none" cap="none" strike="noStrike">
                <a:solidFill>
                  <a:srgbClr val="000000"/>
                </a:solidFill>
                <a:latin typeface="Arial"/>
                <a:ea typeface="Arial"/>
                <a:cs typeface="Arial"/>
                <a:sym typeface="Arial"/>
              </a:rPr>
              <a:t>Ôn lại các kiến thức đã học ở Bài 3.</a:t>
            </a:r>
            <a:endParaRPr b="0" i="0" sz="2200" u="none" cap="none" strike="noStrike">
              <a:solidFill>
                <a:srgbClr val="000000"/>
              </a:solidFill>
              <a:latin typeface="Arial"/>
              <a:ea typeface="Arial"/>
              <a:cs typeface="Arial"/>
              <a:sym typeface="Arial"/>
            </a:endParaRPr>
          </a:p>
        </p:txBody>
      </p:sp>
      <p:sp>
        <p:nvSpPr>
          <p:cNvPr id="862" name="Google Shape;862;p33"/>
          <p:cNvSpPr txBox="1"/>
          <p:nvPr/>
        </p:nvSpPr>
        <p:spPr>
          <a:xfrm>
            <a:off x="5322117" y="2821977"/>
            <a:ext cx="2137786" cy="161582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200" u="none" cap="none" strike="noStrike">
                <a:solidFill>
                  <a:srgbClr val="000000"/>
                </a:solidFill>
                <a:latin typeface="Arial"/>
                <a:ea typeface="Arial"/>
                <a:cs typeface="Arial"/>
                <a:sym typeface="Arial"/>
              </a:rPr>
              <a:t>Đọc và chuẩn bị trước </a:t>
            </a:r>
            <a:r>
              <a:rPr b="1" i="1" lang="en-US" sz="2200" u="none" cap="none" strike="noStrike">
                <a:solidFill>
                  <a:srgbClr val="000000"/>
                </a:solidFill>
                <a:latin typeface="Arial"/>
                <a:ea typeface="Arial"/>
                <a:cs typeface="Arial"/>
                <a:sym typeface="Arial"/>
              </a:rPr>
              <a:t>Bài 4: Cây thư mục</a:t>
            </a:r>
            <a:r>
              <a:rPr b="0" i="0" lang="en-US" sz="2200" u="none" cap="none" strike="noStrike">
                <a:solidFill>
                  <a:srgbClr val="000000"/>
                </a:solidFill>
                <a:latin typeface="Arial"/>
                <a:ea typeface="Arial"/>
                <a:cs typeface="Arial"/>
                <a:sym typeface="Arial"/>
              </a:rPr>
              <a:t>.</a:t>
            </a:r>
            <a:endParaRPr b="0" i="0" sz="2200" u="none" cap="none" strike="noStrike">
              <a:solidFill>
                <a:srgbClr val="000000"/>
              </a:solidFill>
              <a:latin typeface="Arial"/>
              <a:ea typeface="Arial"/>
              <a:cs typeface="Arial"/>
              <a:sym typeface="Arial"/>
            </a:endParaRPr>
          </a:p>
        </p:txBody>
      </p:sp>
      <p:sp>
        <p:nvSpPr>
          <p:cNvPr id="863" name="Google Shape;863;p33"/>
          <p:cNvSpPr/>
          <p:nvPr/>
        </p:nvSpPr>
        <p:spPr>
          <a:xfrm>
            <a:off x="2326270" y="2139357"/>
            <a:ext cx="785880" cy="782581"/>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500" u="none" cap="none" strike="noStrike">
                <a:solidFill>
                  <a:srgbClr val="000000"/>
                </a:solidFill>
                <a:latin typeface="Arial"/>
                <a:ea typeface="Arial"/>
                <a:cs typeface="Arial"/>
                <a:sym typeface="Arial"/>
              </a:rPr>
              <a:t>01</a:t>
            </a:r>
            <a:endParaRPr b="1" i="0" sz="2500" u="none" cap="none" strike="noStrike">
              <a:solidFill>
                <a:srgbClr val="000000"/>
              </a:solidFill>
              <a:latin typeface="Arial"/>
              <a:ea typeface="Arial"/>
              <a:cs typeface="Arial"/>
              <a:sym typeface="Arial"/>
            </a:endParaRPr>
          </a:p>
        </p:txBody>
      </p:sp>
      <p:sp>
        <p:nvSpPr>
          <p:cNvPr id="864" name="Google Shape;864;p33"/>
          <p:cNvSpPr/>
          <p:nvPr/>
        </p:nvSpPr>
        <p:spPr>
          <a:xfrm>
            <a:off x="5998070" y="2136957"/>
            <a:ext cx="785880" cy="782581"/>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500" u="none" cap="none" strike="noStrike">
                <a:solidFill>
                  <a:srgbClr val="000000"/>
                </a:solidFill>
                <a:latin typeface="Arial"/>
                <a:ea typeface="Arial"/>
                <a:cs typeface="Arial"/>
                <a:sym typeface="Arial"/>
              </a:rPr>
              <a:t>02</a:t>
            </a:r>
            <a:endParaRPr b="1" i="0" sz="2500" u="none" cap="none" strike="noStrike">
              <a:solidFill>
                <a:srgbClr val="000000"/>
              </a:solidFill>
              <a:latin typeface="Arial"/>
              <a:ea typeface="Arial"/>
              <a:cs typeface="Arial"/>
              <a:sym typeface="Arial"/>
            </a:endParaRPr>
          </a:p>
        </p:txBody>
      </p:sp>
    </p:spTree>
  </p:cSld>
  <p:clrMapOvr>
    <a:masterClrMapping/>
  </p:clrMapOvr>
  <p:transition spd="med">
    <p:comb/>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3"/>
                                        </p:tgtEl>
                                        <p:attrNameLst>
                                          <p:attrName>style.visibility</p:attrName>
                                        </p:attrNameLst>
                                      </p:cBhvr>
                                      <p:to>
                                        <p:strVal val="visible"/>
                                      </p:to>
                                    </p:set>
                                    <p:animEffect filter="fade" transition="in">
                                      <p:cBhvr>
                                        <p:cTn dur="500"/>
                                        <p:tgtEl>
                                          <p:spTgt spid="863"/>
                                        </p:tgtEl>
                                      </p:cBhvr>
                                    </p:animEffect>
                                  </p:childTnLst>
                                </p:cTn>
                              </p:par>
                              <p:par>
                                <p:cTn fill="hold" nodeType="withEffect" presetClass="entr" presetID="10" presetSubtype="0">
                                  <p:stCondLst>
                                    <p:cond delay="0"/>
                                  </p:stCondLst>
                                  <p:childTnLst>
                                    <p:set>
                                      <p:cBhvr>
                                        <p:cTn dur="1" fill="hold">
                                          <p:stCondLst>
                                            <p:cond delay="0"/>
                                          </p:stCondLst>
                                        </p:cTn>
                                        <p:tgtEl>
                                          <p:spTgt spid="861"/>
                                        </p:tgtEl>
                                        <p:attrNameLst>
                                          <p:attrName>style.visibility</p:attrName>
                                        </p:attrNameLst>
                                      </p:cBhvr>
                                      <p:to>
                                        <p:strVal val="visible"/>
                                      </p:to>
                                    </p:set>
                                    <p:animEffect filter="fade" transition="in">
                                      <p:cBhvr>
                                        <p:cTn dur="500"/>
                                        <p:tgtEl>
                                          <p:spTgt spid="8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4"/>
                                        </p:tgtEl>
                                        <p:attrNameLst>
                                          <p:attrName>style.visibility</p:attrName>
                                        </p:attrNameLst>
                                      </p:cBhvr>
                                      <p:to>
                                        <p:strVal val="visible"/>
                                      </p:to>
                                    </p:set>
                                    <p:animEffect filter="fade" transition="in">
                                      <p:cBhvr>
                                        <p:cTn dur="500"/>
                                        <p:tgtEl>
                                          <p:spTgt spid="864"/>
                                        </p:tgtEl>
                                      </p:cBhvr>
                                    </p:animEffect>
                                  </p:childTnLst>
                                </p:cTn>
                              </p:par>
                              <p:par>
                                <p:cTn fill="hold" nodeType="withEffect" presetClass="entr" presetID="10" presetSubtype="0">
                                  <p:stCondLst>
                                    <p:cond delay="0"/>
                                  </p:stCondLst>
                                  <p:childTnLst>
                                    <p:set>
                                      <p:cBhvr>
                                        <p:cTn dur="1" fill="hold">
                                          <p:stCondLst>
                                            <p:cond delay="0"/>
                                          </p:stCondLst>
                                        </p:cTn>
                                        <p:tgtEl>
                                          <p:spTgt spid="862"/>
                                        </p:tgtEl>
                                        <p:attrNameLst>
                                          <p:attrName>style.visibility</p:attrName>
                                        </p:attrNameLst>
                                      </p:cBhvr>
                                      <p:to>
                                        <p:strVal val="visible"/>
                                      </p:to>
                                    </p:set>
                                    <p:animEffect filter="fade" transition="in">
                                      <p:cBhvr>
                                        <p:cTn dur="500"/>
                                        <p:tgtEl>
                                          <p:spTgt spid="8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grpSp>
        <p:nvGrpSpPr>
          <p:cNvPr id="869" name="Google Shape;869;p34"/>
          <p:cNvGrpSpPr/>
          <p:nvPr/>
        </p:nvGrpSpPr>
        <p:grpSpPr>
          <a:xfrm>
            <a:off x="1341786" y="765906"/>
            <a:ext cx="6460427" cy="3387296"/>
            <a:chOff x="2746075" y="637800"/>
            <a:chExt cx="5685032" cy="3426600"/>
          </a:xfrm>
        </p:grpSpPr>
        <p:grpSp>
          <p:nvGrpSpPr>
            <p:cNvPr id="870" name="Google Shape;870;p34"/>
            <p:cNvGrpSpPr/>
            <p:nvPr/>
          </p:nvGrpSpPr>
          <p:grpSpPr>
            <a:xfrm>
              <a:off x="2746075" y="637800"/>
              <a:ext cx="5685032" cy="3426600"/>
              <a:chOff x="2746075" y="637800"/>
              <a:chExt cx="5685032" cy="3426600"/>
            </a:xfrm>
          </p:grpSpPr>
          <p:sp>
            <p:nvSpPr>
              <p:cNvPr id="871" name="Google Shape;871;p34"/>
              <p:cNvSpPr/>
              <p:nvPr/>
            </p:nvSpPr>
            <p:spPr>
              <a:xfrm>
                <a:off x="2746075" y="963600"/>
                <a:ext cx="5684700" cy="3100800"/>
              </a:xfrm>
              <a:prstGeom prst="rect">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 name="Google Shape;872;p34"/>
              <p:cNvSpPr/>
              <p:nvPr/>
            </p:nvSpPr>
            <p:spPr>
              <a:xfrm>
                <a:off x="2746407" y="637800"/>
                <a:ext cx="5684700" cy="330300"/>
              </a:xfrm>
              <a:prstGeom prst="round2SameRect">
                <a:avLst>
                  <a:gd fmla="val 50000" name="adj1"/>
                  <a:gd fmla="val 0" name="adj2"/>
                </a:avLst>
              </a:prstGeom>
              <a:solidFill>
                <a:schemeClr val="dk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73" name="Google Shape;873;p34"/>
            <p:cNvGrpSpPr/>
            <p:nvPr/>
          </p:nvGrpSpPr>
          <p:grpSpPr>
            <a:xfrm>
              <a:off x="7478003" y="729844"/>
              <a:ext cx="784907" cy="155297"/>
              <a:chOff x="7189925" y="928775"/>
              <a:chExt cx="699000" cy="138300"/>
            </a:xfrm>
          </p:grpSpPr>
          <p:sp>
            <p:nvSpPr>
              <p:cNvPr id="874" name="Google Shape;874;p34"/>
              <p:cNvSpPr/>
              <p:nvPr/>
            </p:nvSpPr>
            <p:spPr>
              <a:xfrm>
                <a:off x="7189925" y="928775"/>
                <a:ext cx="138300" cy="138300"/>
              </a:xfrm>
              <a:prstGeom prst="ellipse">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p34"/>
              <p:cNvSpPr/>
              <p:nvPr/>
            </p:nvSpPr>
            <p:spPr>
              <a:xfrm>
                <a:off x="7470275" y="928775"/>
                <a:ext cx="138300" cy="138300"/>
              </a:xfrm>
              <a:prstGeom prst="ellipse">
                <a:avLst/>
              </a:prstGeom>
              <a:solidFill>
                <a:schemeClr val="accent1"/>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p34"/>
              <p:cNvSpPr/>
              <p:nvPr/>
            </p:nvSpPr>
            <p:spPr>
              <a:xfrm>
                <a:off x="7750625" y="928775"/>
                <a:ext cx="138300" cy="138300"/>
              </a:xfrm>
              <a:prstGeom prst="ellipse">
                <a:avLst/>
              </a:prstGeom>
              <a:solidFill>
                <a:schemeClr val="accent3"/>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877" name="Google Shape;877;p34"/>
          <p:cNvGrpSpPr/>
          <p:nvPr/>
        </p:nvGrpSpPr>
        <p:grpSpPr>
          <a:xfrm flipH="1">
            <a:off x="6454132" y="3474008"/>
            <a:ext cx="1206193" cy="1177624"/>
            <a:chOff x="2180273" y="-464800"/>
            <a:chExt cx="1256975" cy="1227203"/>
          </a:xfrm>
        </p:grpSpPr>
        <p:sp>
          <p:nvSpPr>
            <p:cNvPr id="878" name="Google Shape;878;p34"/>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34"/>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80" name="Google Shape;880;p34"/>
          <p:cNvGrpSpPr/>
          <p:nvPr/>
        </p:nvGrpSpPr>
        <p:grpSpPr>
          <a:xfrm flipH="1">
            <a:off x="617664" y="1092881"/>
            <a:ext cx="1206193" cy="1177624"/>
            <a:chOff x="2180273" y="-464800"/>
            <a:chExt cx="1256975" cy="1227203"/>
          </a:xfrm>
        </p:grpSpPr>
        <p:sp>
          <p:nvSpPr>
            <p:cNvPr id="881" name="Google Shape;881;p34"/>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34"/>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83" name="Google Shape;883;p34"/>
          <p:cNvSpPr/>
          <p:nvPr/>
        </p:nvSpPr>
        <p:spPr>
          <a:xfrm>
            <a:off x="6677107" y="4440429"/>
            <a:ext cx="292502" cy="327348"/>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34"/>
          <p:cNvSpPr/>
          <p:nvPr/>
        </p:nvSpPr>
        <p:spPr>
          <a:xfrm>
            <a:off x="1677607" y="279629"/>
            <a:ext cx="292502" cy="327348"/>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34"/>
          <p:cNvSpPr/>
          <p:nvPr/>
        </p:nvSpPr>
        <p:spPr>
          <a:xfrm rot="1917594">
            <a:off x="1971805" y="3799126"/>
            <a:ext cx="520851" cy="708153"/>
          </a:xfrm>
          <a:prstGeom prst="upArrow">
            <a:avLst>
              <a:gd fmla="val 25005" name="adj1"/>
              <a:gd fmla="val 100000" name="adj2"/>
            </a:avLst>
          </a:prstGeom>
          <a:solidFill>
            <a:schemeClr val="accent4"/>
          </a:solidFill>
          <a:ln cap="flat" cmpd="sng" w="28575">
            <a:solidFill>
              <a:schemeClr val="lt1"/>
            </a:solidFill>
            <a:prstDash val="solid"/>
            <a:round/>
            <a:headEnd len="sm" w="sm" type="none"/>
            <a:tailEnd len="sm" w="sm" type="none"/>
          </a:ln>
          <a:effectLst>
            <a:outerShdw rotWithShape="0" algn="bl" dir="3000000" dist="85725">
              <a:schemeClr val="lt1">
                <a:alpha val="23921"/>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34"/>
          <p:cNvSpPr txBox="1"/>
          <p:nvPr/>
        </p:nvSpPr>
        <p:spPr>
          <a:xfrm>
            <a:off x="0" y="1499933"/>
            <a:ext cx="9144000" cy="1694951"/>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3700" u="none" cap="none" strike="noStrike">
                <a:solidFill>
                  <a:srgbClr val="000000"/>
                </a:solidFill>
                <a:latin typeface="Arial"/>
                <a:ea typeface="Arial"/>
                <a:cs typeface="Arial"/>
                <a:sym typeface="Arial"/>
              </a:rPr>
              <a:t>CẢM ƠN CẢ LỚP ĐÃ </a:t>
            </a:r>
            <a:endParaRPr/>
          </a:p>
          <a:p>
            <a:pPr indent="0" lvl="0" marL="0" marR="0" rtl="0" algn="ctr">
              <a:lnSpc>
                <a:spcPct val="150000"/>
              </a:lnSpc>
              <a:spcBef>
                <a:spcPts val="0"/>
              </a:spcBef>
              <a:spcAft>
                <a:spcPts val="0"/>
              </a:spcAft>
              <a:buNone/>
            </a:pPr>
            <a:r>
              <a:rPr b="1" i="0" lang="en-US" sz="3700" u="none" cap="none" strike="noStrike">
                <a:solidFill>
                  <a:srgbClr val="000000"/>
                </a:solidFill>
                <a:latin typeface="Arial"/>
                <a:ea typeface="Arial"/>
                <a:cs typeface="Arial"/>
                <a:sym typeface="Arial"/>
              </a:rPr>
              <a:t>CHÚ Ý LẮNG NGHE!</a:t>
            </a:r>
            <a:endParaRPr b="1" i="0" sz="37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grpSp>
        <p:nvGrpSpPr>
          <p:cNvPr id="258" name="Google Shape;258;p4"/>
          <p:cNvGrpSpPr/>
          <p:nvPr/>
        </p:nvGrpSpPr>
        <p:grpSpPr>
          <a:xfrm>
            <a:off x="366344" y="352375"/>
            <a:ext cx="8462596" cy="4421453"/>
            <a:chOff x="716650" y="637800"/>
            <a:chExt cx="7714350" cy="3867900"/>
          </a:xfrm>
        </p:grpSpPr>
        <p:sp>
          <p:nvSpPr>
            <p:cNvPr id="259" name="Google Shape;259;p4"/>
            <p:cNvSpPr/>
            <p:nvPr/>
          </p:nvSpPr>
          <p:spPr>
            <a:xfrm>
              <a:off x="716650" y="963600"/>
              <a:ext cx="7713900" cy="3542100"/>
            </a:xfrm>
            <a:prstGeom prst="rect">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4"/>
            <p:cNvSpPr/>
            <p:nvPr/>
          </p:nvSpPr>
          <p:spPr>
            <a:xfrm>
              <a:off x="717100" y="637800"/>
              <a:ext cx="7713900" cy="330300"/>
            </a:xfrm>
            <a:prstGeom prst="round2SameRect">
              <a:avLst>
                <a:gd fmla="val 50000" name="adj1"/>
                <a:gd fmla="val 0" name="adj2"/>
              </a:avLst>
            </a:prstGeom>
            <a:solidFill>
              <a:schemeClr val="dk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1" name="Google Shape;261;p4"/>
          <p:cNvGrpSpPr/>
          <p:nvPr/>
        </p:nvGrpSpPr>
        <p:grpSpPr>
          <a:xfrm>
            <a:off x="16224" y="-69280"/>
            <a:ext cx="1256975" cy="1227203"/>
            <a:chOff x="2180273" y="-464800"/>
            <a:chExt cx="1256975" cy="1227203"/>
          </a:xfrm>
        </p:grpSpPr>
        <p:sp>
          <p:nvSpPr>
            <p:cNvPr id="262" name="Google Shape;262;p4"/>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4"/>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4" name="Google Shape;264;p4"/>
          <p:cNvGrpSpPr/>
          <p:nvPr/>
        </p:nvGrpSpPr>
        <p:grpSpPr>
          <a:xfrm rot="894781">
            <a:off x="221488" y="4255187"/>
            <a:ext cx="1342144" cy="493968"/>
            <a:chOff x="419375" y="2109025"/>
            <a:chExt cx="1137975" cy="418825"/>
          </a:xfrm>
        </p:grpSpPr>
        <p:sp>
          <p:nvSpPr>
            <p:cNvPr id="265" name="Google Shape;265;p4"/>
            <p:cNvSpPr/>
            <p:nvPr/>
          </p:nvSpPr>
          <p:spPr>
            <a:xfrm>
              <a:off x="434575" y="2109025"/>
              <a:ext cx="1122775" cy="418825"/>
            </a:xfrm>
            <a:custGeom>
              <a:rect b="b" l="l" r="r" t="t"/>
              <a:pathLst>
                <a:path extrusionOk="0" h="16753" w="44911">
                  <a:moveTo>
                    <a:pt x="393" y="0"/>
                  </a:moveTo>
                  <a:cubicBezTo>
                    <a:pt x="179" y="0"/>
                    <a:pt x="0" y="179"/>
                    <a:pt x="0" y="393"/>
                  </a:cubicBezTo>
                  <a:lnTo>
                    <a:pt x="0" y="16359"/>
                  </a:lnTo>
                  <a:cubicBezTo>
                    <a:pt x="0" y="16574"/>
                    <a:pt x="179" y="16752"/>
                    <a:pt x="393" y="16752"/>
                  </a:cubicBezTo>
                  <a:lnTo>
                    <a:pt x="44518" y="16752"/>
                  </a:lnTo>
                  <a:cubicBezTo>
                    <a:pt x="44732" y="16752"/>
                    <a:pt x="44911" y="16574"/>
                    <a:pt x="44911" y="16359"/>
                  </a:cubicBezTo>
                  <a:lnTo>
                    <a:pt x="44911" y="393"/>
                  </a:lnTo>
                  <a:cubicBezTo>
                    <a:pt x="44911" y="179"/>
                    <a:pt x="44732" y="0"/>
                    <a:pt x="44518" y="0"/>
                  </a:cubicBezTo>
                  <a:close/>
                </a:path>
              </a:pathLst>
            </a:custGeom>
            <a:solidFill>
              <a:schemeClr val="accent2"/>
            </a:solid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4"/>
            <p:cNvSpPr/>
            <p:nvPr/>
          </p:nvSpPr>
          <p:spPr>
            <a:xfrm>
              <a:off x="419375" y="2109025"/>
              <a:ext cx="1098675" cy="418825"/>
            </a:xfrm>
            <a:custGeom>
              <a:rect b="b" l="l" r="r" t="t"/>
              <a:pathLst>
                <a:path extrusionOk="0" h="16753" w="43947">
                  <a:moveTo>
                    <a:pt x="394" y="0"/>
                  </a:moveTo>
                  <a:cubicBezTo>
                    <a:pt x="180" y="0"/>
                    <a:pt x="1" y="179"/>
                    <a:pt x="1" y="393"/>
                  </a:cubicBezTo>
                  <a:lnTo>
                    <a:pt x="1" y="16359"/>
                  </a:lnTo>
                  <a:cubicBezTo>
                    <a:pt x="1" y="16574"/>
                    <a:pt x="180" y="16752"/>
                    <a:pt x="394" y="16752"/>
                  </a:cubicBezTo>
                  <a:lnTo>
                    <a:pt x="43554" y="16752"/>
                  </a:lnTo>
                  <a:cubicBezTo>
                    <a:pt x="43780" y="16752"/>
                    <a:pt x="43947" y="16574"/>
                    <a:pt x="43947" y="16359"/>
                  </a:cubicBezTo>
                  <a:lnTo>
                    <a:pt x="43947" y="393"/>
                  </a:lnTo>
                  <a:cubicBezTo>
                    <a:pt x="43947" y="179"/>
                    <a:pt x="43780" y="0"/>
                    <a:pt x="43554" y="0"/>
                  </a:cubicBezTo>
                  <a:close/>
                </a:path>
              </a:pathLst>
            </a:custGeom>
            <a:solidFill>
              <a:schemeClr val="accent1"/>
            </a:solid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4"/>
            <p:cNvSpPr/>
            <p:nvPr/>
          </p:nvSpPr>
          <p:spPr>
            <a:xfrm>
              <a:off x="700075" y="2428400"/>
              <a:ext cx="522125" cy="55400"/>
            </a:xfrm>
            <a:custGeom>
              <a:rect b="b" l="l" r="r" t="t"/>
              <a:pathLst>
                <a:path extrusionOk="0" h="2216" w="20885">
                  <a:moveTo>
                    <a:pt x="179" y="1"/>
                  </a:moveTo>
                  <a:cubicBezTo>
                    <a:pt x="84" y="1"/>
                    <a:pt x="1" y="72"/>
                    <a:pt x="1" y="179"/>
                  </a:cubicBezTo>
                  <a:lnTo>
                    <a:pt x="1" y="2037"/>
                  </a:lnTo>
                  <a:cubicBezTo>
                    <a:pt x="1" y="2132"/>
                    <a:pt x="84" y="2215"/>
                    <a:pt x="179" y="2215"/>
                  </a:cubicBezTo>
                  <a:lnTo>
                    <a:pt x="20694" y="2215"/>
                  </a:lnTo>
                  <a:cubicBezTo>
                    <a:pt x="20801" y="2215"/>
                    <a:pt x="20884" y="2132"/>
                    <a:pt x="20884" y="2037"/>
                  </a:cubicBezTo>
                  <a:lnTo>
                    <a:pt x="20884" y="179"/>
                  </a:lnTo>
                  <a:cubicBezTo>
                    <a:pt x="20884" y="72"/>
                    <a:pt x="20801" y="1"/>
                    <a:pt x="20694" y="1"/>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4"/>
            <p:cNvSpPr/>
            <p:nvPr/>
          </p:nvSpPr>
          <p:spPr>
            <a:xfrm>
              <a:off x="467000" y="2157825"/>
              <a:ext cx="55400" cy="55400"/>
            </a:xfrm>
            <a:custGeom>
              <a:rect b="b" l="l" r="r" t="t"/>
              <a:pathLst>
                <a:path extrusionOk="0" h="2216" w="2216">
                  <a:moveTo>
                    <a:pt x="191" y="1"/>
                  </a:moveTo>
                  <a:cubicBezTo>
                    <a:pt x="84" y="1"/>
                    <a:pt x="1" y="84"/>
                    <a:pt x="1" y="191"/>
                  </a:cubicBezTo>
                  <a:lnTo>
                    <a:pt x="1" y="2025"/>
                  </a:lnTo>
                  <a:cubicBezTo>
                    <a:pt x="1"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4"/>
            <p:cNvSpPr/>
            <p:nvPr/>
          </p:nvSpPr>
          <p:spPr>
            <a:xfrm>
              <a:off x="587550" y="2248625"/>
              <a:ext cx="55400" cy="55375"/>
            </a:xfrm>
            <a:custGeom>
              <a:rect b="b" l="l" r="r" t="t"/>
              <a:pathLst>
                <a:path extrusionOk="0" h="2215" w="2216">
                  <a:moveTo>
                    <a:pt x="191" y="0"/>
                  </a:moveTo>
                  <a:cubicBezTo>
                    <a:pt x="84" y="0"/>
                    <a:pt x="1" y="84"/>
                    <a:pt x="1" y="191"/>
                  </a:cubicBezTo>
                  <a:lnTo>
                    <a:pt x="1" y="2024"/>
                  </a:lnTo>
                  <a:cubicBezTo>
                    <a:pt x="1" y="2132"/>
                    <a:pt x="84" y="2215"/>
                    <a:pt x="191" y="2215"/>
                  </a:cubicBezTo>
                  <a:lnTo>
                    <a:pt x="2025" y="2215"/>
                  </a:lnTo>
                  <a:cubicBezTo>
                    <a:pt x="2132" y="2215"/>
                    <a:pt x="2216" y="2132"/>
                    <a:pt x="2216" y="2024"/>
                  </a:cubicBezTo>
                  <a:lnTo>
                    <a:pt x="2216" y="191"/>
                  </a:lnTo>
                  <a:cubicBezTo>
                    <a:pt x="2216" y="84"/>
                    <a:pt x="2132" y="0"/>
                    <a:pt x="2025"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4"/>
            <p:cNvSpPr/>
            <p:nvPr/>
          </p:nvSpPr>
          <p:spPr>
            <a:xfrm>
              <a:off x="665250" y="2248625"/>
              <a:ext cx="55400" cy="55375"/>
            </a:xfrm>
            <a:custGeom>
              <a:rect b="b" l="l" r="r" t="t"/>
              <a:pathLst>
                <a:path extrusionOk="0" h="2215" w="2216">
                  <a:moveTo>
                    <a:pt x="191" y="0"/>
                  </a:moveTo>
                  <a:cubicBezTo>
                    <a:pt x="84" y="0"/>
                    <a:pt x="0" y="84"/>
                    <a:pt x="0" y="191"/>
                  </a:cubicBezTo>
                  <a:lnTo>
                    <a:pt x="0" y="2024"/>
                  </a:lnTo>
                  <a:cubicBezTo>
                    <a:pt x="0" y="2132"/>
                    <a:pt x="84" y="2215"/>
                    <a:pt x="191" y="2215"/>
                  </a:cubicBezTo>
                  <a:lnTo>
                    <a:pt x="2025" y="2215"/>
                  </a:lnTo>
                  <a:cubicBezTo>
                    <a:pt x="2132" y="2215"/>
                    <a:pt x="2215" y="2132"/>
                    <a:pt x="2215" y="2024"/>
                  </a:cubicBezTo>
                  <a:lnTo>
                    <a:pt x="2215" y="191"/>
                  </a:lnTo>
                  <a:cubicBezTo>
                    <a:pt x="2215" y="84"/>
                    <a:pt x="2132" y="0"/>
                    <a:pt x="2025"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4"/>
            <p:cNvSpPr/>
            <p:nvPr/>
          </p:nvSpPr>
          <p:spPr>
            <a:xfrm>
              <a:off x="742950" y="2248625"/>
              <a:ext cx="55675" cy="55375"/>
            </a:xfrm>
            <a:custGeom>
              <a:rect b="b" l="l" r="r" t="t"/>
              <a:pathLst>
                <a:path extrusionOk="0" h="2215" w="2227">
                  <a:moveTo>
                    <a:pt x="191" y="0"/>
                  </a:moveTo>
                  <a:cubicBezTo>
                    <a:pt x="83" y="0"/>
                    <a:pt x="0" y="84"/>
                    <a:pt x="0" y="191"/>
                  </a:cubicBezTo>
                  <a:lnTo>
                    <a:pt x="0" y="2024"/>
                  </a:lnTo>
                  <a:cubicBezTo>
                    <a:pt x="0" y="2132"/>
                    <a:pt x="83" y="2215"/>
                    <a:pt x="191" y="2215"/>
                  </a:cubicBezTo>
                  <a:lnTo>
                    <a:pt x="2024" y="2215"/>
                  </a:lnTo>
                  <a:cubicBezTo>
                    <a:pt x="2131" y="2215"/>
                    <a:pt x="2226" y="2132"/>
                    <a:pt x="2226" y="2024"/>
                  </a:cubicBezTo>
                  <a:lnTo>
                    <a:pt x="2226" y="191"/>
                  </a:lnTo>
                  <a:cubicBezTo>
                    <a:pt x="2226" y="84"/>
                    <a:pt x="2131" y="0"/>
                    <a:pt x="2024"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4"/>
            <p:cNvSpPr/>
            <p:nvPr/>
          </p:nvSpPr>
          <p:spPr>
            <a:xfrm>
              <a:off x="820625" y="2248625"/>
              <a:ext cx="55675" cy="55375"/>
            </a:xfrm>
            <a:custGeom>
              <a:rect b="b" l="l" r="r" t="t"/>
              <a:pathLst>
                <a:path extrusionOk="0" h="2215" w="2227">
                  <a:moveTo>
                    <a:pt x="203" y="0"/>
                  </a:moveTo>
                  <a:cubicBezTo>
                    <a:pt x="96" y="0"/>
                    <a:pt x="1" y="84"/>
                    <a:pt x="1" y="191"/>
                  </a:cubicBezTo>
                  <a:lnTo>
                    <a:pt x="1" y="2024"/>
                  </a:lnTo>
                  <a:cubicBezTo>
                    <a:pt x="1" y="2132"/>
                    <a:pt x="96" y="2215"/>
                    <a:pt x="203" y="2215"/>
                  </a:cubicBezTo>
                  <a:lnTo>
                    <a:pt x="2025" y="2215"/>
                  </a:lnTo>
                  <a:cubicBezTo>
                    <a:pt x="2132" y="2215"/>
                    <a:pt x="2227" y="2132"/>
                    <a:pt x="2227" y="2024"/>
                  </a:cubicBezTo>
                  <a:lnTo>
                    <a:pt x="2227" y="191"/>
                  </a:lnTo>
                  <a:cubicBezTo>
                    <a:pt x="2227" y="84"/>
                    <a:pt x="2132" y="0"/>
                    <a:pt x="2025"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4"/>
            <p:cNvSpPr/>
            <p:nvPr/>
          </p:nvSpPr>
          <p:spPr>
            <a:xfrm>
              <a:off x="898325" y="2248625"/>
              <a:ext cx="55675" cy="55375"/>
            </a:xfrm>
            <a:custGeom>
              <a:rect b="b" l="l" r="r" t="t"/>
              <a:pathLst>
                <a:path extrusionOk="0" h="2215" w="2227">
                  <a:moveTo>
                    <a:pt x="202" y="0"/>
                  </a:moveTo>
                  <a:cubicBezTo>
                    <a:pt x="95" y="0"/>
                    <a:pt x="0" y="84"/>
                    <a:pt x="0" y="191"/>
                  </a:cubicBezTo>
                  <a:lnTo>
                    <a:pt x="0" y="2024"/>
                  </a:lnTo>
                  <a:cubicBezTo>
                    <a:pt x="0" y="2132"/>
                    <a:pt x="95" y="2215"/>
                    <a:pt x="202" y="2215"/>
                  </a:cubicBezTo>
                  <a:lnTo>
                    <a:pt x="2024" y="2215"/>
                  </a:lnTo>
                  <a:cubicBezTo>
                    <a:pt x="2143" y="2215"/>
                    <a:pt x="2227" y="2132"/>
                    <a:pt x="2227" y="2024"/>
                  </a:cubicBezTo>
                  <a:lnTo>
                    <a:pt x="2227" y="191"/>
                  </a:lnTo>
                  <a:cubicBezTo>
                    <a:pt x="2227" y="84"/>
                    <a:pt x="2131" y="0"/>
                    <a:pt x="2024"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4"/>
            <p:cNvSpPr/>
            <p:nvPr/>
          </p:nvSpPr>
          <p:spPr>
            <a:xfrm>
              <a:off x="976300" y="2248625"/>
              <a:ext cx="55400" cy="55375"/>
            </a:xfrm>
            <a:custGeom>
              <a:rect b="b" l="l" r="r" t="t"/>
              <a:pathLst>
                <a:path extrusionOk="0" h="2215" w="2216">
                  <a:moveTo>
                    <a:pt x="191" y="0"/>
                  </a:moveTo>
                  <a:cubicBezTo>
                    <a:pt x="84" y="0"/>
                    <a:pt x="1" y="84"/>
                    <a:pt x="1" y="191"/>
                  </a:cubicBezTo>
                  <a:lnTo>
                    <a:pt x="1" y="2024"/>
                  </a:lnTo>
                  <a:cubicBezTo>
                    <a:pt x="1" y="2132"/>
                    <a:pt x="84" y="2215"/>
                    <a:pt x="191" y="2215"/>
                  </a:cubicBezTo>
                  <a:lnTo>
                    <a:pt x="2025" y="2215"/>
                  </a:lnTo>
                  <a:cubicBezTo>
                    <a:pt x="2132" y="2215"/>
                    <a:pt x="2215" y="2132"/>
                    <a:pt x="2215" y="2024"/>
                  </a:cubicBezTo>
                  <a:lnTo>
                    <a:pt x="2215" y="191"/>
                  </a:lnTo>
                  <a:cubicBezTo>
                    <a:pt x="2215" y="84"/>
                    <a:pt x="2132" y="0"/>
                    <a:pt x="2025"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4"/>
            <p:cNvSpPr/>
            <p:nvPr/>
          </p:nvSpPr>
          <p:spPr>
            <a:xfrm>
              <a:off x="1054000" y="2248625"/>
              <a:ext cx="55375" cy="55375"/>
            </a:xfrm>
            <a:custGeom>
              <a:rect b="b" l="l" r="r" t="t"/>
              <a:pathLst>
                <a:path extrusionOk="0" h="2215" w="2215">
                  <a:moveTo>
                    <a:pt x="191" y="0"/>
                  </a:moveTo>
                  <a:cubicBezTo>
                    <a:pt x="83" y="0"/>
                    <a:pt x="0" y="84"/>
                    <a:pt x="0" y="191"/>
                  </a:cubicBezTo>
                  <a:lnTo>
                    <a:pt x="0" y="2024"/>
                  </a:lnTo>
                  <a:cubicBezTo>
                    <a:pt x="0" y="2132"/>
                    <a:pt x="83" y="2215"/>
                    <a:pt x="191" y="2215"/>
                  </a:cubicBezTo>
                  <a:lnTo>
                    <a:pt x="2024" y="2215"/>
                  </a:lnTo>
                  <a:cubicBezTo>
                    <a:pt x="2131" y="2215"/>
                    <a:pt x="2215" y="2132"/>
                    <a:pt x="2215" y="2024"/>
                  </a:cubicBezTo>
                  <a:lnTo>
                    <a:pt x="2215" y="191"/>
                  </a:lnTo>
                  <a:cubicBezTo>
                    <a:pt x="2215" y="84"/>
                    <a:pt x="2131" y="0"/>
                    <a:pt x="2024"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4"/>
            <p:cNvSpPr/>
            <p:nvPr/>
          </p:nvSpPr>
          <p:spPr>
            <a:xfrm>
              <a:off x="1131675" y="2248625"/>
              <a:ext cx="55400" cy="55375"/>
            </a:xfrm>
            <a:custGeom>
              <a:rect b="b" l="l" r="r" t="t"/>
              <a:pathLst>
                <a:path extrusionOk="0" h="2215" w="2216">
                  <a:moveTo>
                    <a:pt x="191" y="0"/>
                  </a:moveTo>
                  <a:cubicBezTo>
                    <a:pt x="84" y="0"/>
                    <a:pt x="1" y="84"/>
                    <a:pt x="1" y="191"/>
                  </a:cubicBezTo>
                  <a:lnTo>
                    <a:pt x="1" y="2024"/>
                  </a:lnTo>
                  <a:cubicBezTo>
                    <a:pt x="1" y="2132"/>
                    <a:pt x="84" y="2215"/>
                    <a:pt x="191" y="2215"/>
                  </a:cubicBezTo>
                  <a:lnTo>
                    <a:pt x="2025" y="2215"/>
                  </a:lnTo>
                  <a:cubicBezTo>
                    <a:pt x="2132" y="2215"/>
                    <a:pt x="2215" y="2132"/>
                    <a:pt x="2215" y="2024"/>
                  </a:cubicBezTo>
                  <a:lnTo>
                    <a:pt x="2215" y="191"/>
                  </a:lnTo>
                  <a:cubicBezTo>
                    <a:pt x="2215" y="84"/>
                    <a:pt x="2132" y="0"/>
                    <a:pt x="2025"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4"/>
            <p:cNvSpPr/>
            <p:nvPr/>
          </p:nvSpPr>
          <p:spPr>
            <a:xfrm>
              <a:off x="1209375" y="2248625"/>
              <a:ext cx="55375" cy="55375"/>
            </a:xfrm>
            <a:custGeom>
              <a:rect b="b" l="l" r="r" t="t"/>
              <a:pathLst>
                <a:path extrusionOk="0" h="2215" w="2215">
                  <a:moveTo>
                    <a:pt x="191" y="0"/>
                  </a:moveTo>
                  <a:cubicBezTo>
                    <a:pt x="83" y="0"/>
                    <a:pt x="0" y="84"/>
                    <a:pt x="0" y="191"/>
                  </a:cubicBezTo>
                  <a:lnTo>
                    <a:pt x="0" y="2024"/>
                  </a:lnTo>
                  <a:cubicBezTo>
                    <a:pt x="0" y="2132"/>
                    <a:pt x="83" y="2215"/>
                    <a:pt x="191" y="2215"/>
                  </a:cubicBezTo>
                  <a:lnTo>
                    <a:pt x="2024" y="2215"/>
                  </a:lnTo>
                  <a:cubicBezTo>
                    <a:pt x="2131" y="2215"/>
                    <a:pt x="2215" y="2132"/>
                    <a:pt x="2215" y="2024"/>
                  </a:cubicBezTo>
                  <a:lnTo>
                    <a:pt x="2215" y="191"/>
                  </a:lnTo>
                  <a:cubicBezTo>
                    <a:pt x="2215" y="84"/>
                    <a:pt x="2131" y="0"/>
                    <a:pt x="2024"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4"/>
            <p:cNvSpPr/>
            <p:nvPr/>
          </p:nvSpPr>
          <p:spPr>
            <a:xfrm>
              <a:off x="1287050" y="2248625"/>
              <a:ext cx="55700" cy="55375"/>
            </a:xfrm>
            <a:custGeom>
              <a:rect b="b" l="l" r="r" t="t"/>
              <a:pathLst>
                <a:path extrusionOk="0" h="2215" w="2228">
                  <a:moveTo>
                    <a:pt x="191" y="0"/>
                  </a:moveTo>
                  <a:cubicBezTo>
                    <a:pt x="84" y="0"/>
                    <a:pt x="1" y="84"/>
                    <a:pt x="1" y="191"/>
                  </a:cubicBezTo>
                  <a:lnTo>
                    <a:pt x="1" y="2024"/>
                  </a:lnTo>
                  <a:cubicBezTo>
                    <a:pt x="1" y="2132"/>
                    <a:pt x="84" y="2215"/>
                    <a:pt x="191" y="2215"/>
                  </a:cubicBezTo>
                  <a:lnTo>
                    <a:pt x="2025" y="2215"/>
                  </a:lnTo>
                  <a:cubicBezTo>
                    <a:pt x="2132" y="2215"/>
                    <a:pt x="2227" y="2132"/>
                    <a:pt x="2215" y="2024"/>
                  </a:cubicBezTo>
                  <a:lnTo>
                    <a:pt x="2215" y="191"/>
                  </a:lnTo>
                  <a:cubicBezTo>
                    <a:pt x="2215" y="84"/>
                    <a:pt x="2132" y="0"/>
                    <a:pt x="2025"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4"/>
            <p:cNvSpPr/>
            <p:nvPr/>
          </p:nvSpPr>
          <p:spPr>
            <a:xfrm>
              <a:off x="467000" y="2248325"/>
              <a:ext cx="95275" cy="55675"/>
            </a:xfrm>
            <a:custGeom>
              <a:rect b="b" l="l" r="r" t="t"/>
              <a:pathLst>
                <a:path extrusionOk="0" h="2227" w="3811">
                  <a:moveTo>
                    <a:pt x="251" y="0"/>
                  </a:moveTo>
                  <a:cubicBezTo>
                    <a:pt x="108" y="0"/>
                    <a:pt x="1" y="119"/>
                    <a:pt x="1" y="262"/>
                  </a:cubicBezTo>
                  <a:lnTo>
                    <a:pt x="1" y="1977"/>
                  </a:lnTo>
                  <a:cubicBezTo>
                    <a:pt x="1" y="2108"/>
                    <a:pt x="108" y="2227"/>
                    <a:pt x="251" y="2227"/>
                  </a:cubicBezTo>
                  <a:lnTo>
                    <a:pt x="3549" y="2227"/>
                  </a:lnTo>
                  <a:cubicBezTo>
                    <a:pt x="3692" y="2227"/>
                    <a:pt x="3811" y="2108"/>
                    <a:pt x="3811" y="1977"/>
                  </a:cubicBezTo>
                  <a:lnTo>
                    <a:pt x="3811" y="262"/>
                  </a:lnTo>
                  <a:cubicBezTo>
                    <a:pt x="3811" y="119"/>
                    <a:pt x="3692" y="0"/>
                    <a:pt x="3549"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4"/>
            <p:cNvSpPr/>
            <p:nvPr/>
          </p:nvSpPr>
          <p:spPr>
            <a:xfrm>
              <a:off x="544700" y="2157825"/>
              <a:ext cx="55375" cy="55400"/>
            </a:xfrm>
            <a:custGeom>
              <a:rect b="b" l="l" r="r" t="t"/>
              <a:pathLst>
                <a:path extrusionOk="0" h="2216" w="2215">
                  <a:moveTo>
                    <a:pt x="191" y="1"/>
                  </a:moveTo>
                  <a:cubicBezTo>
                    <a:pt x="84" y="1"/>
                    <a:pt x="0" y="84"/>
                    <a:pt x="0" y="191"/>
                  </a:cubicBezTo>
                  <a:lnTo>
                    <a:pt x="0" y="2025"/>
                  </a:lnTo>
                  <a:cubicBezTo>
                    <a:pt x="0"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4"/>
            <p:cNvSpPr/>
            <p:nvPr/>
          </p:nvSpPr>
          <p:spPr>
            <a:xfrm>
              <a:off x="622375" y="2157825"/>
              <a:ext cx="55400" cy="55400"/>
            </a:xfrm>
            <a:custGeom>
              <a:rect b="b" l="l" r="r" t="t"/>
              <a:pathLst>
                <a:path extrusionOk="0" h="2216" w="2216">
                  <a:moveTo>
                    <a:pt x="191" y="1"/>
                  </a:moveTo>
                  <a:cubicBezTo>
                    <a:pt x="84" y="1"/>
                    <a:pt x="1" y="84"/>
                    <a:pt x="1" y="191"/>
                  </a:cubicBezTo>
                  <a:lnTo>
                    <a:pt x="1" y="2025"/>
                  </a:lnTo>
                  <a:cubicBezTo>
                    <a:pt x="1" y="2132"/>
                    <a:pt x="84" y="2215"/>
                    <a:pt x="191" y="2215"/>
                  </a:cubicBezTo>
                  <a:lnTo>
                    <a:pt x="2025" y="2215"/>
                  </a:lnTo>
                  <a:cubicBezTo>
                    <a:pt x="2132" y="2215"/>
                    <a:pt x="2216" y="2132"/>
                    <a:pt x="2216" y="2025"/>
                  </a:cubicBezTo>
                  <a:lnTo>
                    <a:pt x="2216" y="191"/>
                  </a:lnTo>
                  <a:cubicBezTo>
                    <a:pt x="2216" y="84"/>
                    <a:pt x="2132" y="1"/>
                    <a:pt x="2025" y="1"/>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4"/>
            <p:cNvSpPr/>
            <p:nvPr/>
          </p:nvSpPr>
          <p:spPr>
            <a:xfrm>
              <a:off x="700075" y="2157825"/>
              <a:ext cx="55675" cy="55400"/>
            </a:xfrm>
            <a:custGeom>
              <a:rect b="b" l="l" r="r" t="t"/>
              <a:pathLst>
                <a:path extrusionOk="0" h="2216" w="2227">
                  <a:moveTo>
                    <a:pt x="203" y="1"/>
                  </a:moveTo>
                  <a:cubicBezTo>
                    <a:pt x="96" y="1"/>
                    <a:pt x="1" y="84"/>
                    <a:pt x="1" y="191"/>
                  </a:cubicBezTo>
                  <a:lnTo>
                    <a:pt x="1" y="2025"/>
                  </a:lnTo>
                  <a:cubicBezTo>
                    <a:pt x="1" y="2132"/>
                    <a:pt x="96" y="2215"/>
                    <a:pt x="203" y="2215"/>
                  </a:cubicBezTo>
                  <a:lnTo>
                    <a:pt x="2025" y="2215"/>
                  </a:lnTo>
                  <a:cubicBezTo>
                    <a:pt x="2132" y="2215"/>
                    <a:pt x="2227" y="2132"/>
                    <a:pt x="2227" y="2025"/>
                  </a:cubicBezTo>
                  <a:lnTo>
                    <a:pt x="2227" y="191"/>
                  </a:lnTo>
                  <a:cubicBezTo>
                    <a:pt x="2227" y="84"/>
                    <a:pt x="2132" y="1"/>
                    <a:pt x="2025" y="1"/>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4"/>
            <p:cNvSpPr/>
            <p:nvPr/>
          </p:nvSpPr>
          <p:spPr>
            <a:xfrm>
              <a:off x="777775" y="2157825"/>
              <a:ext cx="55675" cy="55400"/>
            </a:xfrm>
            <a:custGeom>
              <a:rect b="b" l="l" r="r" t="t"/>
              <a:pathLst>
                <a:path extrusionOk="0" h="2216" w="2227">
                  <a:moveTo>
                    <a:pt x="202" y="1"/>
                  </a:moveTo>
                  <a:cubicBezTo>
                    <a:pt x="95" y="1"/>
                    <a:pt x="0" y="84"/>
                    <a:pt x="0" y="191"/>
                  </a:cubicBezTo>
                  <a:lnTo>
                    <a:pt x="0" y="2025"/>
                  </a:lnTo>
                  <a:cubicBezTo>
                    <a:pt x="0" y="2132"/>
                    <a:pt x="95" y="2215"/>
                    <a:pt x="202" y="2215"/>
                  </a:cubicBezTo>
                  <a:lnTo>
                    <a:pt x="2024" y="2215"/>
                  </a:lnTo>
                  <a:cubicBezTo>
                    <a:pt x="2131" y="2215"/>
                    <a:pt x="2227" y="2132"/>
                    <a:pt x="2227" y="2025"/>
                  </a:cubicBezTo>
                  <a:lnTo>
                    <a:pt x="2227" y="191"/>
                  </a:lnTo>
                  <a:cubicBezTo>
                    <a:pt x="2227" y="84"/>
                    <a:pt x="2131" y="1"/>
                    <a:pt x="2024" y="1"/>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4"/>
            <p:cNvSpPr/>
            <p:nvPr/>
          </p:nvSpPr>
          <p:spPr>
            <a:xfrm>
              <a:off x="855450" y="2157825"/>
              <a:ext cx="55700" cy="55400"/>
            </a:xfrm>
            <a:custGeom>
              <a:rect b="b" l="l" r="r" t="t"/>
              <a:pathLst>
                <a:path extrusionOk="0" h="2216" w="2228">
                  <a:moveTo>
                    <a:pt x="203" y="1"/>
                  </a:moveTo>
                  <a:cubicBezTo>
                    <a:pt x="96" y="1"/>
                    <a:pt x="1" y="84"/>
                    <a:pt x="1" y="191"/>
                  </a:cubicBezTo>
                  <a:lnTo>
                    <a:pt x="1" y="2025"/>
                  </a:lnTo>
                  <a:cubicBezTo>
                    <a:pt x="1" y="2132"/>
                    <a:pt x="96" y="2215"/>
                    <a:pt x="203" y="2215"/>
                  </a:cubicBezTo>
                  <a:lnTo>
                    <a:pt x="2037" y="2215"/>
                  </a:lnTo>
                  <a:cubicBezTo>
                    <a:pt x="2144" y="2215"/>
                    <a:pt x="2227" y="2132"/>
                    <a:pt x="2227" y="2025"/>
                  </a:cubicBezTo>
                  <a:lnTo>
                    <a:pt x="2227" y="191"/>
                  </a:lnTo>
                  <a:cubicBezTo>
                    <a:pt x="2227" y="84"/>
                    <a:pt x="2144" y="1"/>
                    <a:pt x="2037" y="1"/>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4"/>
            <p:cNvSpPr/>
            <p:nvPr/>
          </p:nvSpPr>
          <p:spPr>
            <a:xfrm>
              <a:off x="933150" y="2157825"/>
              <a:ext cx="55675" cy="55400"/>
            </a:xfrm>
            <a:custGeom>
              <a:rect b="b" l="l" r="r" t="t"/>
              <a:pathLst>
                <a:path extrusionOk="0" h="2216" w="2227">
                  <a:moveTo>
                    <a:pt x="203" y="1"/>
                  </a:moveTo>
                  <a:cubicBezTo>
                    <a:pt x="95" y="1"/>
                    <a:pt x="0" y="84"/>
                    <a:pt x="0" y="191"/>
                  </a:cubicBezTo>
                  <a:lnTo>
                    <a:pt x="0" y="2025"/>
                  </a:lnTo>
                  <a:cubicBezTo>
                    <a:pt x="0" y="2132"/>
                    <a:pt x="95" y="2215"/>
                    <a:pt x="203" y="2215"/>
                  </a:cubicBezTo>
                  <a:lnTo>
                    <a:pt x="2036" y="2215"/>
                  </a:lnTo>
                  <a:cubicBezTo>
                    <a:pt x="2143" y="2215"/>
                    <a:pt x="2227" y="2132"/>
                    <a:pt x="2227" y="2025"/>
                  </a:cubicBezTo>
                  <a:lnTo>
                    <a:pt x="2227" y="191"/>
                  </a:lnTo>
                  <a:cubicBezTo>
                    <a:pt x="2227" y="84"/>
                    <a:pt x="2143" y="1"/>
                    <a:pt x="2036" y="1"/>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4"/>
            <p:cNvSpPr/>
            <p:nvPr/>
          </p:nvSpPr>
          <p:spPr>
            <a:xfrm>
              <a:off x="1011125" y="2157825"/>
              <a:ext cx="55400" cy="55400"/>
            </a:xfrm>
            <a:custGeom>
              <a:rect b="b" l="l" r="r" t="t"/>
              <a:pathLst>
                <a:path extrusionOk="0" h="2216" w="2216">
                  <a:moveTo>
                    <a:pt x="191" y="1"/>
                  </a:moveTo>
                  <a:cubicBezTo>
                    <a:pt x="84" y="1"/>
                    <a:pt x="1" y="84"/>
                    <a:pt x="1" y="191"/>
                  </a:cubicBezTo>
                  <a:lnTo>
                    <a:pt x="1" y="2025"/>
                  </a:lnTo>
                  <a:cubicBezTo>
                    <a:pt x="1"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4"/>
            <p:cNvSpPr/>
            <p:nvPr/>
          </p:nvSpPr>
          <p:spPr>
            <a:xfrm>
              <a:off x="1088825" y="2157825"/>
              <a:ext cx="55375" cy="55400"/>
            </a:xfrm>
            <a:custGeom>
              <a:rect b="b" l="l" r="r" t="t"/>
              <a:pathLst>
                <a:path extrusionOk="0" h="2216" w="2215">
                  <a:moveTo>
                    <a:pt x="191" y="1"/>
                  </a:moveTo>
                  <a:cubicBezTo>
                    <a:pt x="83" y="1"/>
                    <a:pt x="0" y="84"/>
                    <a:pt x="0" y="191"/>
                  </a:cubicBezTo>
                  <a:lnTo>
                    <a:pt x="0" y="2025"/>
                  </a:lnTo>
                  <a:cubicBezTo>
                    <a:pt x="0" y="2132"/>
                    <a:pt x="83" y="2215"/>
                    <a:pt x="191" y="2215"/>
                  </a:cubicBezTo>
                  <a:lnTo>
                    <a:pt x="2024" y="2215"/>
                  </a:lnTo>
                  <a:cubicBezTo>
                    <a:pt x="2131" y="2215"/>
                    <a:pt x="2215" y="2132"/>
                    <a:pt x="2215" y="2025"/>
                  </a:cubicBezTo>
                  <a:lnTo>
                    <a:pt x="2215" y="191"/>
                  </a:lnTo>
                  <a:cubicBezTo>
                    <a:pt x="2215" y="84"/>
                    <a:pt x="2131" y="1"/>
                    <a:pt x="2024" y="1"/>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4"/>
            <p:cNvSpPr/>
            <p:nvPr/>
          </p:nvSpPr>
          <p:spPr>
            <a:xfrm>
              <a:off x="1166500" y="2157825"/>
              <a:ext cx="55700" cy="55400"/>
            </a:xfrm>
            <a:custGeom>
              <a:rect b="b" l="l" r="r" t="t"/>
              <a:pathLst>
                <a:path extrusionOk="0" h="2216" w="2228">
                  <a:moveTo>
                    <a:pt x="191" y="1"/>
                  </a:moveTo>
                  <a:cubicBezTo>
                    <a:pt x="84" y="1"/>
                    <a:pt x="1" y="84"/>
                    <a:pt x="1" y="191"/>
                  </a:cubicBezTo>
                  <a:lnTo>
                    <a:pt x="1" y="2025"/>
                  </a:lnTo>
                  <a:cubicBezTo>
                    <a:pt x="1" y="2132"/>
                    <a:pt x="84" y="2215"/>
                    <a:pt x="191" y="2215"/>
                  </a:cubicBezTo>
                  <a:lnTo>
                    <a:pt x="2025" y="2215"/>
                  </a:lnTo>
                  <a:cubicBezTo>
                    <a:pt x="2132" y="2215"/>
                    <a:pt x="2227" y="2132"/>
                    <a:pt x="2227" y="2025"/>
                  </a:cubicBezTo>
                  <a:lnTo>
                    <a:pt x="2227" y="191"/>
                  </a:lnTo>
                  <a:cubicBezTo>
                    <a:pt x="2227" y="84"/>
                    <a:pt x="2132" y="1"/>
                    <a:pt x="2025" y="1"/>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4"/>
            <p:cNvSpPr/>
            <p:nvPr/>
          </p:nvSpPr>
          <p:spPr>
            <a:xfrm>
              <a:off x="1244200" y="2157825"/>
              <a:ext cx="55675" cy="55400"/>
            </a:xfrm>
            <a:custGeom>
              <a:rect b="b" l="l" r="r" t="t"/>
              <a:pathLst>
                <a:path extrusionOk="0" h="2216" w="2227">
                  <a:moveTo>
                    <a:pt x="191" y="1"/>
                  </a:moveTo>
                  <a:cubicBezTo>
                    <a:pt x="83" y="1"/>
                    <a:pt x="0" y="84"/>
                    <a:pt x="0" y="191"/>
                  </a:cubicBezTo>
                  <a:lnTo>
                    <a:pt x="0" y="2025"/>
                  </a:lnTo>
                  <a:cubicBezTo>
                    <a:pt x="0" y="2132"/>
                    <a:pt x="83" y="2215"/>
                    <a:pt x="191" y="2215"/>
                  </a:cubicBezTo>
                  <a:lnTo>
                    <a:pt x="2024" y="2215"/>
                  </a:lnTo>
                  <a:cubicBezTo>
                    <a:pt x="2131" y="2215"/>
                    <a:pt x="2227" y="2132"/>
                    <a:pt x="2227" y="2025"/>
                  </a:cubicBezTo>
                  <a:lnTo>
                    <a:pt x="2227" y="191"/>
                  </a:lnTo>
                  <a:cubicBezTo>
                    <a:pt x="2227" y="84"/>
                    <a:pt x="2131" y="1"/>
                    <a:pt x="2024" y="1"/>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4"/>
            <p:cNvSpPr/>
            <p:nvPr/>
          </p:nvSpPr>
          <p:spPr>
            <a:xfrm>
              <a:off x="1321875" y="2157825"/>
              <a:ext cx="55700" cy="55400"/>
            </a:xfrm>
            <a:custGeom>
              <a:rect b="b" l="l" r="r" t="t"/>
              <a:pathLst>
                <a:path extrusionOk="0" h="2216" w="2228">
                  <a:moveTo>
                    <a:pt x="203" y="1"/>
                  </a:moveTo>
                  <a:cubicBezTo>
                    <a:pt x="96" y="1"/>
                    <a:pt x="1" y="84"/>
                    <a:pt x="1" y="191"/>
                  </a:cubicBezTo>
                  <a:lnTo>
                    <a:pt x="1" y="2025"/>
                  </a:lnTo>
                  <a:cubicBezTo>
                    <a:pt x="1" y="2132"/>
                    <a:pt x="96" y="2215"/>
                    <a:pt x="203" y="2215"/>
                  </a:cubicBezTo>
                  <a:lnTo>
                    <a:pt x="2025" y="2215"/>
                  </a:lnTo>
                  <a:cubicBezTo>
                    <a:pt x="2144" y="2215"/>
                    <a:pt x="2227" y="2132"/>
                    <a:pt x="2227" y="2025"/>
                  </a:cubicBezTo>
                  <a:lnTo>
                    <a:pt x="2227" y="191"/>
                  </a:lnTo>
                  <a:cubicBezTo>
                    <a:pt x="2227" y="84"/>
                    <a:pt x="2132" y="1"/>
                    <a:pt x="2025" y="1"/>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4"/>
            <p:cNvSpPr/>
            <p:nvPr/>
          </p:nvSpPr>
          <p:spPr>
            <a:xfrm>
              <a:off x="1399875" y="2157825"/>
              <a:ext cx="55375" cy="55400"/>
            </a:xfrm>
            <a:custGeom>
              <a:rect b="b" l="l" r="r" t="t"/>
              <a:pathLst>
                <a:path extrusionOk="0" h="2216" w="2215">
                  <a:moveTo>
                    <a:pt x="191" y="1"/>
                  </a:moveTo>
                  <a:cubicBezTo>
                    <a:pt x="83" y="1"/>
                    <a:pt x="0" y="84"/>
                    <a:pt x="0" y="191"/>
                  </a:cubicBezTo>
                  <a:lnTo>
                    <a:pt x="0" y="2025"/>
                  </a:lnTo>
                  <a:cubicBezTo>
                    <a:pt x="0" y="2132"/>
                    <a:pt x="83" y="2215"/>
                    <a:pt x="191" y="2215"/>
                  </a:cubicBezTo>
                  <a:lnTo>
                    <a:pt x="2024" y="2215"/>
                  </a:lnTo>
                  <a:cubicBezTo>
                    <a:pt x="2131" y="2215"/>
                    <a:pt x="2215" y="2132"/>
                    <a:pt x="2215" y="2025"/>
                  </a:cubicBezTo>
                  <a:lnTo>
                    <a:pt x="2215" y="191"/>
                  </a:lnTo>
                  <a:cubicBezTo>
                    <a:pt x="2215" y="84"/>
                    <a:pt x="2131" y="1"/>
                    <a:pt x="2024" y="1"/>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4"/>
            <p:cNvSpPr/>
            <p:nvPr/>
          </p:nvSpPr>
          <p:spPr>
            <a:xfrm>
              <a:off x="467000" y="2338525"/>
              <a:ext cx="55400" cy="55375"/>
            </a:xfrm>
            <a:custGeom>
              <a:rect b="b" l="l" r="r" t="t"/>
              <a:pathLst>
                <a:path extrusionOk="0" h="2215" w="2216">
                  <a:moveTo>
                    <a:pt x="191" y="0"/>
                  </a:moveTo>
                  <a:cubicBezTo>
                    <a:pt x="84" y="0"/>
                    <a:pt x="1" y="83"/>
                    <a:pt x="1" y="191"/>
                  </a:cubicBezTo>
                  <a:lnTo>
                    <a:pt x="1" y="2024"/>
                  </a:lnTo>
                  <a:cubicBezTo>
                    <a:pt x="1" y="2131"/>
                    <a:pt x="84" y="2215"/>
                    <a:pt x="191" y="2215"/>
                  </a:cubicBezTo>
                  <a:lnTo>
                    <a:pt x="2025" y="2215"/>
                  </a:lnTo>
                  <a:cubicBezTo>
                    <a:pt x="2132" y="2215"/>
                    <a:pt x="2215" y="2131"/>
                    <a:pt x="2215" y="2024"/>
                  </a:cubicBezTo>
                  <a:lnTo>
                    <a:pt x="2215" y="191"/>
                  </a:lnTo>
                  <a:cubicBezTo>
                    <a:pt x="2215" y="83"/>
                    <a:pt x="2132" y="0"/>
                    <a:pt x="2025"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4"/>
            <p:cNvSpPr/>
            <p:nvPr/>
          </p:nvSpPr>
          <p:spPr>
            <a:xfrm>
              <a:off x="544700" y="2338525"/>
              <a:ext cx="55375" cy="55375"/>
            </a:xfrm>
            <a:custGeom>
              <a:rect b="b" l="l" r="r" t="t"/>
              <a:pathLst>
                <a:path extrusionOk="0" h="2215" w="2215">
                  <a:moveTo>
                    <a:pt x="191" y="0"/>
                  </a:moveTo>
                  <a:cubicBezTo>
                    <a:pt x="84" y="0"/>
                    <a:pt x="0" y="83"/>
                    <a:pt x="0" y="191"/>
                  </a:cubicBezTo>
                  <a:lnTo>
                    <a:pt x="0" y="2024"/>
                  </a:lnTo>
                  <a:cubicBezTo>
                    <a:pt x="0" y="2131"/>
                    <a:pt x="84" y="2215"/>
                    <a:pt x="191" y="2215"/>
                  </a:cubicBezTo>
                  <a:lnTo>
                    <a:pt x="2025" y="2215"/>
                  </a:lnTo>
                  <a:cubicBezTo>
                    <a:pt x="2132" y="2215"/>
                    <a:pt x="2215" y="2131"/>
                    <a:pt x="2215" y="2024"/>
                  </a:cubicBezTo>
                  <a:lnTo>
                    <a:pt x="2215" y="191"/>
                  </a:lnTo>
                  <a:cubicBezTo>
                    <a:pt x="2215" y="83"/>
                    <a:pt x="2132" y="0"/>
                    <a:pt x="2025"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4"/>
            <p:cNvSpPr/>
            <p:nvPr/>
          </p:nvSpPr>
          <p:spPr>
            <a:xfrm>
              <a:off x="622375" y="2338525"/>
              <a:ext cx="55400" cy="55375"/>
            </a:xfrm>
            <a:custGeom>
              <a:rect b="b" l="l" r="r" t="t"/>
              <a:pathLst>
                <a:path extrusionOk="0" h="2215" w="2216">
                  <a:moveTo>
                    <a:pt x="191" y="0"/>
                  </a:moveTo>
                  <a:cubicBezTo>
                    <a:pt x="84" y="0"/>
                    <a:pt x="1" y="83"/>
                    <a:pt x="1" y="191"/>
                  </a:cubicBezTo>
                  <a:lnTo>
                    <a:pt x="1" y="2024"/>
                  </a:lnTo>
                  <a:cubicBezTo>
                    <a:pt x="1" y="2131"/>
                    <a:pt x="84" y="2215"/>
                    <a:pt x="191" y="2215"/>
                  </a:cubicBezTo>
                  <a:lnTo>
                    <a:pt x="2025" y="2215"/>
                  </a:lnTo>
                  <a:cubicBezTo>
                    <a:pt x="2132" y="2215"/>
                    <a:pt x="2216" y="2131"/>
                    <a:pt x="2216" y="2024"/>
                  </a:cubicBezTo>
                  <a:lnTo>
                    <a:pt x="2216" y="191"/>
                  </a:lnTo>
                  <a:cubicBezTo>
                    <a:pt x="2216" y="83"/>
                    <a:pt x="2132" y="0"/>
                    <a:pt x="2025"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4"/>
            <p:cNvSpPr/>
            <p:nvPr/>
          </p:nvSpPr>
          <p:spPr>
            <a:xfrm>
              <a:off x="467000" y="2428400"/>
              <a:ext cx="55400" cy="55400"/>
            </a:xfrm>
            <a:custGeom>
              <a:rect b="b" l="l" r="r" t="t"/>
              <a:pathLst>
                <a:path extrusionOk="0" h="2216" w="2216">
                  <a:moveTo>
                    <a:pt x="191" y="1"/>
                  </a:moveTo>
                  <a:cubicBezTo>
                    <a:pt x="84" y="1"/>
                    <a:pt x="1" y="84"/>
                    <a:pt x="1" y="191"/>
                  </a:cubicBezTo>
                  <a:lnTo>
                    <a:pt x="1" y="2025"/>
                  </a:lnTo>
                  <a:cubicBezTo>
                    <a:pt x="1"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4"/>
            <p:cNvSpPr/>
            <p:nvPr/>
          </p:nvSpPr>
          <p:spPr>
            <a:xfrm>
              <a:off x="544700" y="2428400"/>
              <a:ext cx="55375" cy="55400"/>
            </a:xfrm>
            <a:custGeom>
              <a:rect b="b" l="l" r="r" t="t"/>
              <a:pathLst>
                <a:path extrusionOk="0" h="2216" w="2215">
                  <a:moveTo>
                    <a:pt x="191" y="1"/>
                  </a:moveTo>
                  <a:cubicBezTo>
                    <a:pt x="84" y="1"/>
                    <a:pt x="0" y="84"/>
                    <a:pt x="0" y="191"/>
                  </a:cubicBezTo>
                  <a:lnTo>
                    <a:pt x="0" y="2025"/>
                  </a:lnTo>
                  <a:cubicBezTo>
                    <a:pt x="0"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4"/>
            <p:cNvSpPr/>
            <p:nvPr/>
          </p:nvSpPr>
          <p:spPr>
            <a:xfrm>
              <a:off x="622375" y="2428400"/>
              <a:ext cx="55400" cy="55400"/>
            </a:xfrm>
            <a:custGeom>
              <a:rect b="b" l="l" r="r" t="t"/>
              <a:pathLst>
                <a:path extrusionOk="0" h="2216" w="2216">
                  <a:moveTo>
                    <a:pt x="191" y="1"/>
                  </a:moveTo>
                  <a:cubicBezTo>
                    <a:pt x="84" y="1"/>
                    <a:pt x="1" y="84"/>
                    <a:pt x="1" y="191"/>
                  </a:cubicBezTo>
                  <a:lnTo>
                    <a:pt x="1" y="2025"/>
                  </a:lnTo>
                  <a:cubicBezTo>
                    <a:pt x="1" y="2132"/>
                    <a:pt x="84" y="2215"/>
                    <a:pt x="191" y="2215"/>
                  </a:cubicBezTo>
                  <a:lnTo>
                    <a:pt x="2025" y="2215"/>
                  </a:lnTo>
                  <a:cubicBezTo>
                    <a:pt x="2132" y="2215"/>
                    <a:pt x="2216" y="2132"/>
                    <a:pt x="2216" y="2025"/>
                  </a:cubicBezTo>
                  <a:lnTo>
                    <a:pt x="2216" y="191"/>
                  </a:lnTo>
                  <a:cubicBezTo>
                    <a:pt x="2216" y="84"/>
                    <a:pt x="2132" y="1"/>
                    <a:pt x="2025" y="1"/>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4"/>
            <p:cNvSpPr/>
            <p:nvPr/>
          </p:nvSpPr>
          <p:spPr>
            <a:xfrm>
              <a:off x="700075" y="2338525"/>
              <a:ext cx="55675" cy="55375"/>
            </a:xfrm>
            <a:custGeom>
              <a:rect b="b" l="l" r="r" t="t"/>
              <a:pathLst>
                <a:path extrusionOk="0" h="2215" w="2227">
                  <a:moveTo>
                    <a:pt x="203" y="0"/>
                  </a:moveTo>
                  <a:cubicBezTo>
                    <a:pt x="96" y="0"/>
                    <a:pt x="1" y="83"/>
                    <a:pt x="1" y="191"/>
                  </a:cubicBezTo>
                  <a:lnTo>
                    <a:pt x="1" y="2024"/>
                  </a:lnTo>
                  <a:cubicBezTo>
                    <a:pt x="1" y="2131"/>
                    <a:pt x="96" y="2215"/>
                    <a:pt x="203" y="2215"/>
                  </a:cubicBezTo>
                  <a:lnTo>
                    <a:pt x="2025" y="2215"/>
                  </a:lnTo>
                  <a:cubicBezTo>
                    <a:pt x="2132" y="2215"/>
                    <a:pt x="2227" y="2131"/>
                    <a:pt x="2227" y="2024"/>
                  </a:cubicBezTo>
                  <a:lnTo>
                    <a:pt x="2227" y="191"/>
                  </a:lnTo>
                  <a:cubicBezTo>
                    <a:pt x="2227" y="83"/>
                    <a:pt x="2132" y="0"/>
                    <a:pt x="2025"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4"/>
            <p:cNvSpPr/>
            <p:nvPr/>
          </p:nvSpPr>
          <p:spPr>
            <a:xfrm>
              <a:off x="777775" y="2338525"/>
              <a:ext cx="55675" cy="55375"/>
            </a:xfrm>
            <a:custGeom>
              <a:rect b="b" l="l" r="r" t="t"/>
              <a:pathLst>
                <a:path extrusionOk="0" h="2215" w="2227">
                  <a:moveTo>
                    <a:pt x="202" y="0"/>
                  </a:moveTo>
                  <a:cubicBezTo>
                    <a:pt x="95" y="0"/>
                    <a:pt x="0" y="83"/>
                    <a:pt x="0" y="191"/>
                  </a:cubicBezTo>
                  <a:lnTo>
                    <a:pt x="0" y="2024"/>
                  </a:lnTo>
                  <a:cubicBezTo>
                    <a:pt x="0" y="2131"/>
                    <a:pt x="95" y="2215"/>
                    <a:pt x="202" y="2215"/>
                  </a:cubicBezTo>
                  <a:lnTo>
                    <a:pt x="2024" y="2215"/>
                  </a:lnTo>
                  <a:cubicBezTo>
                    <a:pt x="2131" y="2215"/>
                    <a:pt x="2227" y="2131"/>
                    <a:pt x="2227" y="2024"/>
                  </a:cubicBezTo>
                  <a:lnTo>
                    <a:pt x="2227" y="191"/>
                  </a:lnTo>
                  <a:cubicBezTo>
                    <a:pt x="2227" y="83"/>
                    <a:pt x="2131" y="0"/>
                    <a:pt x="2024"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4"/>
            <p:cNvSpPr/>
            <p:nvPr/>
          </p:nvSpPr>
          <p:spPr>
            <a:xfrm>
              <a:off x="855450" y="2338525"/>
              <a:ext cx="55700" cy="55375"/>
            </a:xfrm>
            <a:custGeom>
              <a:rect b="b" l="l" r="r" t="t"/>
              <a:pathLst>
                <a:path extrusionOk="0" h="2215" w="2228">
                  <a:moveTo>
                    <a:pt x="203" y="0"/>
                  </a:moveTo>
                  <a:cubicBezTo>
                    <a:pt x="96" y="0"/>
                    <a:pt x="1" y="83"/>
                    <a:pt x="1" y="191"/>
                  </a:cubicBezTo>
                  <a:lnTo>
                    <a:pt x="1" y="2024"/>
                  </a:lnTo>
                  <a:cubicBezTo>
                    <a:pt x="1" y="2131"/>
                    <a:pt x="96" y="2215"/>
                    <a:pt x="203" y="2215"/>
                  </a:cubicBezTo>
                  <a:lnTo>
                    <a:pt x="2037" y="2215"/>
                  </a:lnTo>
                  <a:cubicBezTo>
                    <a:pt x="2144" y="2215"/>
                    <a:pt x="2227" y="2131"/>
                    <a:pt x="2227" y="2024"/>
                  </a:cubicBezTo>
                  <a:lnTo>
                    <a:pt x="2227" y="191"/>
                  </a:lnTo>
                  <a:cubicBezTo>
                    <a:pt x="2227" y="83"/>
                    <a:pt x="2144" y="0"/>
                    <a:pt x="2037"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4"/>
            <p:cNvSpPr/>
            <p:nvPr/>
          </p:nvSpPr>
          <p:spPr>
            <a:xfrm>
              <a:off x="933150" y="2338525"/>
              <a:ext cx="55675" cy="55375"/>
            </a:xfrm>
            <a:custGeom>
              <a:rect b="b" l="l" r="r" t="t"/>
              <a:pathLst>
                <a:path extrusionOk="0" h="2215" w="2227">
                  <a:moveTo>
                    <a:pt x="203" y="0"/>
                  </a:moveTo>
                  <a:cubicBezTo>
                    <a:pt x="95" y="0"/>
                    <a:pt x="0" y="83"/>
                    <a:pt x="0" y="191"/>
                  </a:cubicBezTo>
                  <a:lnTo>
                    <a:pt x="0" y="2024"/>
                  </a:lnTo>
                  <a:cubicBezTo>
                    <a:pt x="0" y="2131"/>
                    <a:pt x="95" y="2215"/>
                    <a:pt x="203" y="2215"/>
                  </a:cubicBezTo>
                  <a:lnTo>
                    <a:pt x="2036" y="2215"/>
                  </a:lnTo>
                  <a:cubicBezTo>
                    <a:pt x="2143" y="2215"/>
                    <a:pt x="2227" y="2131"/>
                    <a:pt x="2227" y="2024"/>
                  </a:cubicBezTo>
                  <a:lnTo>
                    <a:pt x="2227" y="191"/>
                  </a:lnTo>
                  <a:cubicBezTo>
                    <a:pt x="2227" y="83"/>
                    <a:pt x="2143" y="0"/>
                    <a:pt x="2036"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4"/>
            <p:cNvSpPr/>
            <p:nvPr/>
          </p:nvSpPr>
          <p:spPr>
            <a:xfrm>
              <a:off x="1011125" y="2338525"/>
              <a:ext cx="55400" cy="55375"/>
            </a:xfrm>
            <a:custGeom>
              <a:rect b="b" l="l" r="r" t="t"/>
              <a:pathLst>
                <a:path extrusionOk="0" h="2215" w="2216">
                  <a:moveTo>
                    <a:pt x="191" y="0"/>
                  </a:moveTo>
                  <a:cubicBezTo>
                    <a:pt x="84" y="0"/>
                    <a:pt x="1" y="83"/>
                    <a:pt x="1" y="191"/>
                  </a:cubicBezTo>
                  <a:lnTo>
                    <a:pt x="1" y="2024"/>
                  </a:lnTo>
                  <a:cubicBezTo>
                    <a:pt x="1" y="2131"/>
                    <a:pt x="84" y="2215"/>
                    <a:pt x="191" y="2215"/>
                  </a:cubicBezTo>
                  <a:lnTo>
                    <a:pt x="2025" y="2215"/>
                  </a:lnTo>
                  <a:cubicBezTo>
                    <a:pt x="2132" y="2215"/>
                    <a:pt x="2215" y="2131"/>
                    <a:pt x="2215" y="2024"/>
                  </a:cubicBezTo>
                  <a:lnTo>
                    <a:pt x="2215" y="191"/>
                  </a:lnTo>
                  <a:cubicBezTo>
                    <a:pt x="2215" y="83"/>
                    <a:pt x="2132" y="0"/>
                    <a:pt x="2025"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4"/>
            <p:cNvSpPr/>
            <p:nvPr/>
          </p:nvSpPr>
          <p:spPr>
            <a:xfrm>
              <a:off x="1088825" y="2338525"/>
              <a:ext cx="55375" cy="55375"/>
            </a:xfrm>
            <a:custGeom>
              <a:rect b="b" l="l" r="r" t="t"/>
              <a:pathLst>
                <a:path extrusionOk="0" h="2215" w="2215">
                  <a:moveTo>
                    <a:pt x="191" y="0"/>
                  </a:moveTo>
                  <a:cubicBezTo>
                    <a:pt x="83" y="0"/>
                    <a:pt x="0" y="83"/>
                    <a:pt x="0" y="191"/>
                  </a:cubicBezTo>
                  <a:lnTo>
                    <a:pt x="0" y="2024"/>
                  </a:lnTo>
                  <a:cubicBezTo>
                    <a:pt x="0" y="2131"/>
                    <a:pt x="83" y="2215"/>
                    <a:pt x="191" y="2215"/>
                  </a:cubicBezTo>
                  <a:lnTo>
                    <a:pt x="2024" y="2215"/>
                  </a:lnTo>
                  <a:cubicBezTo>
                    <a:pt x="2131" y="2215"/>
                    <a:pt x="2215" y="2131"/>
                    <a:pt x="2215" y="2024"/>
                  </a:cubicBezTo>
                  <a:lnTo>
                    <a:pt x="2215" y="191"/>
                  </a:lnTo>
                  <a:cubicBezTo>
                    <a:pt x="2215" y="83"/>
                    <a:pt x="2131" y="0"/>
                    <a:pt x="2024"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4"/>
            <p:cNvSpPr/>
            <p:nvPr/>
          </p:nvSpPr>
          <p:spPr>
            <a:xfrm>
              <a:off x="1166500" y="2338525"/>
              <a:ext cx="55700" cy="55375"/>
            </a:xfrm>
            <a:custGeom>
              <a:rect b="b" l="l" r="r" t="t"/>
              <a:pathLst>
                <a:path extrusionOk="0" h="2215" w="2228">
                  <a:moveTo>
                    <a:pt x="191" y="0"/>
                  </a:moveTo>
                  <a:cubicBezTo>
                    <a:pt x="84" y="0"/>
                    <a:pt x="1" y="83"/>
                    <a:pt x="1" y="191"/>
                  </a:cubicBezTo>
                  <a:lnTo>
                    <a:pt x="1" y="2024"/>
                  </a:lnTo>
                  <a:cubicBezTo>
                    <a:pt x="1" y="2131"/>
                    <a:pt x="84" y="2215"/>
                    <a:pt x="191" y="2215"/>
                  </a:cubicBezTo>
                  <a:lnTo>
                    <a:pt x="2025" y="2215"/>
                  </a:lnTo>
                  <a:cubicBezTo>
                    <a:pt x="2132" y="2215"/>
                    <a:pt x="2227" y="2131"/>
                    <a:pt x="2227" y="2024"/>
                  </a:cubicBezTo>
                  <a:lnTo>
                    <a:pt x="2227" y="191"/>
                  </a:lnTo>
                  <a:cubicBezTo>
                    <a:pt x="2227" y="83"/>
                    <a:pt x="2132" y="0"/>
                    <a:pt x="2025"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4"/>
            <p:cNvSpPr/>
            <p:nvPr/>
          </p:nvSpPr>
          <p:spPr>
            <a:xfrm>
              <a:off x="1244200" y="2338525"/>
              <a:ext cx="55675" cy="55375"/>
            </a:xfrm>
            <a:custGeom>
              <a:rect b="b" l="l" r="r" t="t"/>
              <a:pathLst>
                <a:path extrusionOk="0" h="2215" w="2227">
                  <a:moveTo>
                    <a:pt x="191" y="0"/>
                  </a:moveTo>
                  <a:cubicBezTo>
                    <a:pt x="83" y="0"/>
                    <a:pt x="0" y="83"/>
                    <a:pt x="0" y="191"/>
                  </a:cubicBezTo>
                  <a:lnTo>
                    <a:pt x="0" y="2024"/>
                  </a:lnTo>
                  <a:cubicBezTo>
                    <a:pt x="0" y="2131"/>
                    <a:pt x="83" y="2215"/>
                    <a:pt x="191" y="2215"/>
                  </a:cubicBezTo>
                  <a:lnTo>
                    <a:pt x="2024" y="2215"/>
                  </a:lnTo>
                  <a:cubicBezTo>
                    <a:pt x="2131" y="2215"/>
                    <a:pt x="2227" y="2131"/>
                    <a:pt x="2227" y="2024"/>
                  </a:cubicBezTo>
                  <a:lnTo>
                    <a:pt x="2227" y="191"/>
                  </a:lnTo>
                  <a:cubicBezTo>
                    <a:pt x="2227" y="83"/>
                    <a:pt x="2131" y="0"/>
                    <a:pt x="2024"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4"/>
            <p:cNvSpPr/>
            <p:nvPr/>
          </p:nvSpPr>
          <p:spPr>
            <a:xfrm>
              <a:off x="1321875" y="2338525"/>
              <a:ext cx="55700" cy="55375"/>
            </a:xfrm>
            <a:custGeom>
              <a:rect b="b" l="l" r="r" t="t"/>
              <a:pathLst>
                <a:path extrusionOk="0" h="2215" w="2228">
                  <a:moveTo>
                    <a:pt x="203" y="0"/>
                  </a:moveTo>
                  <a:cubicBezTo>
                    <a:pt x="96" y="0"/>
                    <a:pt x="1" y="83"/>
                    <a:pt x="1" y="191"/>
                  </a:cubicBezTo>
                  <a:lnTo>
                    <a:pt x="1" y="2024"/>
                  </a:lnTo>
                  <a:cubicBezTo>
                    <a:pt x="1" y="2131"/>
                    <a:pt x="96" y="2215"/>
                    <a:pt x="203" y="2215"/>
                  </a:cubicBezTo>
                  <a:lnTo>
                    <a:pt x="2025" y="2215"/>
                  </a:lnTo>
                  <a:cubicBezTo>
                    <a:pt x="2144" y="2215"/>
                    <a:pt x="2227" y="2131"/>
                    <a:pt x="2227" y="2024"/>
                  </a:cubicBezTo>
                  <a:lnTo>
                    <a:pt x="2227" y="191"/>
                  </a:lnTo>
                  <a:cubicBezTo>
                    <a:pt x="2227" y="83"/>
                    <a:pt x="2132" y="0"/>
                    <a:pt x="2025"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4"/>
            <p:cNvSpPr/>
            <p:nvPr/>
          </p:nvSpPr>
          <p:spPr>
            <a:xfrm>
              <a:off x="1377550" y="2248325"/>
              <a:ext cx="77700" cy="145575"/>
            </a:xfrm>
            <a:custGeom>
              <a:rect b="b" l="l" r="r" t="t"/>
              <a:pathLst>
                <a:path extrusionOk="0" h="5823" w="3108">
                  <a:moveTo>
                    <a:pt x="655" y="0"/>
                  </a:moveTo>
                  <a:cubicBezTo>
                    <a:pt x="286" y="0"/>
                    <a:pt x="0" y="310"/>
                    <a:pt x="0" y="691"/>
                  </a:cubicBezTo>
                  <a:lnTo>
                    <a:pt x="0" y="1667"/>
                  </a:lnTo>
                  <a:cubicBezTo>
                    <a:pt x="0" y="2048"/>
                    <a:pt x="286" y="2358"/>
                    <a:pt x="655" y="2358"/>
                  </a:cubicBezTo>
                  <a:lnTo>
                    <a:pt x="893" y="2358"/>
                  </a:lnTo>
                  <a:lnTo>
                    <a:pt x="893" y="4965"/>
                  </a:lnTo>
                  <a:cubicBezTo>
                    <a:pt x="893" y="5442"/>
                    <a:pt x="1250" y="5823"/>
                    <a:pt x="1703" y="5823"/>
                  </a:cubicBezTo>
                  <a:lnTo>
                    <a:pt x="2298" y="5823"/>
                  </a:lnTo>
                  <a:cubicBezTo>
                    <a:pt x="2739" y="5823"/>
                    <a:pt x="3108" y="5442"/>
                    <a:pt x="3108" y="4965"/>
                  </a:cubicBezTo>
                  <a:lnTo>
                    <a:pt x="3108" y="1667"/>
                  </a:lnTo>
                  <a:lnTo>
                    <a:pt x="3108" y="1560"/>
                  </a:lnTo>
                  <a:lnTo>
                    <a:pt x="3108" y="691"/>
                  </a:lnTo>
                  <a:cubicBezTo>
                    <a:pt x="3108" y="310"/>
                    <a:pt x="2822" y="0"/>
                    <a:pt x="2453" y="0"/>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4"/>
            <p:cNvSpPr/>
            <p:nvPr/>
          </p:nvSpPr>
          <p:spPr>
            <a:xfrm>
              <a:off x="1244200" y="2428400"/>
              <a:ext cx="55675" cy="55400"/>
            </a:xfrm>
            <a:custGeom>
              <a:rect b="b" l="l" r="r" t="t"/>
              <a:pathLst>
                <a:path extrusionOk="0" h="2216" w="2227">
                  <a:moveTo>
                    <a:pt x="191" y="1"/>
                  </a:moveTo>
                  <a:cubicBezTo>
                    <a:pt x="83" y="1"/>
                    <a:pt x="0" y="84"/>
                    <a:pt x="0" y="191"/>
                  </a:cubicBezTo>
                  <a:lnTo>
                    <a:pt x="0" y="2025"/>
                  </a:lnTo>
                  <a:cubicBezTo>
                    <a:pt x="0" y="2132"/>
                    <a:pt x="83" y="2215"/>
                    <a:pt x="191" y="2215"/>
                  </a:cubicBezTo>
                  <a:lnTo>
                    <a:pt x="2024" y="2215"/>
                  </a:lnTo>
                  <a:cubicBezTo>
                    <a:pt x="2131" y="2215"/>
                    <a:pt x="2227" y="2132"/>
                    <a:pt x="2227" y="2025"/>
                  </a:cubicBezTo>
                  <a:lnTo>
                    <a:pt x="2227" y="191"/>
                  </a:lnTo>
                  <a:cubicBezTo>
                    <a:pt x="2227" y="84"/>
                    <a:pt x="2131" y="1"/>
                    <a:pt x="2024" y="1"/>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4"/>
            <p:cNvSpPr/>
            <p:nvPr/>
          </p:nvSpPr>
          <p:spPr>
            <a:xfrm>
              <a:off x="1321875" y="2428400"/>
              <a:ext cx="55700" cy="55400"/>
            </a:xfrm>
            <a:custGeom>
              <a:rect b="b" l="l" r="r" t="t"/>
              <a:pathLst>
                <a:path extrusionOk="0" h="2216" w="2228">
                  <a:moveTo>
                    <a:pt x="203" y="1"/>
                  </a:moveTo>
                  <a:cubicBezTo>
                    <a:pt x="96" y="1"/>
                    <a:pt x="1" y="84"/>
                    <a:pt x="1" y="191"/>
                  </a:cubicBezTo>
                  <a:lnTo>
                    <a:pt x="1" y="2025"/>
                  </a:lnTo>
                  <a:cubicBezTo>
                    <a:pt x="1" y="2132"/>
                    <a:pt x="96" y="2215"/>
                    <a:pt x="203" y="2215"/>
                  </a:cubicBezTo>
                  <a:lnTo>
                    <a:pt x="2025" y="2215"/>
                  </a:lnTo>
                  <a:cubicBezTo>
                    <a:pt x="2144" y="2215"/>
                    <a:pt x="2227" y="2132"/>
                    <a:pt x="2227" y="2025"/>
                  </a:cubicBezTo>
                  <a:lnTo>
                    <a:pt x="2227" y="191"/>
                  </a:lnTo>
                  <a:cubicBezTo>
                    <a:pt x="2227" y="84"/>
                    <a:pt x="2132" y="1"/>
                    <a:pt x="2025" y="1"/>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4"/>
            <p:cNvSpPr/>
            <p:nvPr/>
          </p:nvSpPr>
          <p:spPr>
            <a:xfrm>
              <a:off x="1399875" y="2428400"/>
              <a:ext cx="55375" cy="55400"/>
            </a:xfrm>
            <a:custGeom>
              <a:rect b="b" l="l" r="r" t="t"/>
              <a:pathLst>
                <a:path extrusionOk="0" h="2216" w="2215">
                  <a:moveTo>
                    <a:pt x="191" y="1"/>
                  </a:moveTo>
                  <a:cubicBezTo>
                    <a:pt x="83" y="1"/>
                    <a:pt x="0" y="84"/>
                    <a:pt x="0" y="191"/>
                  </a:cubicBezTo>
                  <a:lnTo>
                    <a:pt x="0" y="2025"/>
                  </a:lnTo>
                  <a:cubicBezTo>
                    <a:pt x="0" y="2132"/>
                    <a:pt x="83" y="2215"/>
                    <a:pt x="191" y="2215"/>
                  </a:cubicBezTo>
                  <a:lnTo>
                    <a:pt x="2024" y="2215"/>
                  </a:lnTo>
                  <a:cubicBezTo>
                    <a:pt x="2131" y="2215"/>
                    <a:pt x="2215" y="2132"/>
                    <a:pt x="2215" y="2025"/>
                  </a:cubicBezTo>
                  <a:lnTo>
                    <a:pt x="2215" y="191"/>
                  </a:lnTo>
                  <a:cubicBezTo>
                    <a:pt x="2215" y="84"/>
                    <a:pt x="2131" y="1"/>
                    <a:pt x="2024" y="1"/>
                  </a:cubicBezTo>
                  <a:close/>
                </a:path>
              </a:pathLst>
            </a:custGeom>
            <a:solidFill>
              <a:schemeClr val="accent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4"/>
            <p:cNvSpPr/>
            <p:nvPr/>
          </p:nvSpPr>
          <p:spPr>
            <a:xfrm>
              <a:off x="700075" y="2420675"/>
              <a:ext cx="522125" cy="55675"/>
            </a:xfrm>
            <a:custGeom>
              <a:rect b="b" l="l" r="r" t="t"/>
              <a:pathLst>
                <a:path extrusionOk="0" h="2227" w="20885">
                  <a:moveTo>
                    <a:pt x="179" y="0"/>
                  </a:moveTo>
                  <a:cubicBezTo>
                    <a:pt x="84" y="0"/>
                    <a:pt x="1" y="83"/>
                    <a:pt x="1" y="191"/>
                  </a:cubicBezTo>
                  <a:lnTo>
                    <a:pt x="1" y="2048"/>
                  </a:lnTo>
                  <a:cubicBezTo>
                    <a:pt x="1" y="2143"/>
                    <a:pt x="84" y="2227"/>
                    <a:pt x="179" y="2227"/>
                  </a:cubicBezTo>
                  <a:lnTo>
                    <a:pt x="20694" y="2227"/>
                  </a:lnTo>
                  <a:cubicBezTo>
                    <a:pt x="20801" y="2227"/>
                    <a:pt x="20884" y="2143"/>
                    <a:pt x="20884" y="2048"/>
                  </a:cubicBezTo>
                  <a:lnTo>
                    <a:pt x="20884" y="191"/>
                  </a:lnTo>
                  <a:cubicBezTo>
                    <a:pt x="20884" y="83"/>
                    <a:pt x="20801" y="0"/>
                    <a:pt x="20694"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4"/>
            <p:cNvSpPr/>
            <p:nvPr/>
          </p:nvSpPr>
          <p:spPr>
            <a:xfrm>
              <a:off x="467000" y="2150100"/>
              <a:ext cx="55400" cy="55675"/>
            </a:xfrm>
            <a:custGeom>
              <a:rect b="b" l="l" r="r" t="t"/>
              <a:pathLst>
                <a:path extrusionOk="0" h="2227" w="2216">
                  <a:moveTo>
                    <a:pt x="191" y="0"/>
                  </a:moveTo>
                  <a:cubicBezTo>
                    <a:pt x="84" y="0"/>
                    <a:pt x="1" y="96"/>
                    <a:pt x="1" y="203"/>
                  </a:cubicBezTo>
                  <a:lnTo>
                    <a:pt x="1" y="2036"/>
                  </a:lnTo>
                  <a:cubicBezTo>
                    <a:pt x="1" y="2143"/>
                    <a:pt x="84" y="2227"/>
                    <a:pt x="191" y="2227"/>
                  </a:cubicBezTo>
                  <a:lnTo>
                    <a:pt x="2025" y="2227"/>
                  </a:lnTo>
                  <a:cubicBezTo>
                    <a:pt x="2132" y="2227"/>
                    <a:pt x="2215" y="2143"/>
                    <a:pt x="2215" y="2036"/>
                  </a:cubicBezTo>
                  <a:lnTo>
                    <a:pt x="2215" y="203"/>
                  </a:lnTo>
                  <a:cubicBezTo>
                    <a:pt x="2215" y="96"/>
                    <a:pt x="2132" y="0"/>
                    <a:pt x="2025"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4"/>
            <p:cNvSpPr/>
            <p:nvPr/>
          </p:nvSpPr>
          <p:spPr>
            <a:xfrm>
              <a:off x="587550" y="2240875"/>
              <a:ext cx="55400" cy="55700"/>
            </a:xfrm>
            <a:custGeom>
              <a:rect b="b" l="l" r="r" t="t"/>
              <a:pathLst>
                <a:path extrusionOk="0" h="2228" w="2216">
                  <a:moveTo>
                    <a:pt x="191" y="1"/>
                  </a:moveTo>
                  <a:cubicBezTo>
                    <a:pt x="84" y="1"/>
                    <a:pt x="1" y="84"/>
                    <a:pt x="1" y="191"/>
                  </a:cubicBezTo>
                  <a:lnTo>
                    <a:pt x="1" y="2025"/>
                  </a:lnTo>
                  <a:cubicBezTo>
                    <a:pt x="1" y="2132"/>
                    <a:pt x="84" y="2227"/>
                    <a:pt x="191" y="2227"/>
                  </a:cubicBezTo>
                  <a:lnTo>
                    <a:pt x="2025" y="2227"/>
                  </a:lnTo>
                  <a:cubicBezTo>
                    <a:pt x="2132" y="2227"/>
                    <a:pt x="2216" y="2132"/>
                    <a:pt x="2216" y="2025"/>
                  </a:cubicBezTo>
                  <a:lnTo>
                    <a:pt x="2216" y="191"/>
                  </a:lnTo>
                  <a:cubicBezTo>
                    <a:pt x="2216" y="84"/>
                    <a:pt x="2132" y="1"/>
                    <a:pt x="2025" y="1"/>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4"/>
            <p:cNvSpPr/>
            <p:nvPr/>
          </p:nvSpPr>
          <p:spPr>
            <a:xfrm>
              <a:off x="665250" y="2240875"/>
              <a:ext cx="55400" cy="55700"/>
            </a:xfrm>
            <a:custGeom>
              <a:rect b="b" l="l" r="r" t="t"/>
              <a:pathLst>
                <a:path extrusionOk="0" h="2228" w="2216">
                  <a:moveTo>
                    <a:pt x="191" y="1"/>
                  </a:moveTo>
                  <a:cubicBezTo>
                    <a:pt x="84" y="1"/>
                    <a:pt x="0" y="84"/>
                    <a:pt x="0" y="191"/>
                  </a:cubicBezTo>
                  <a:lnTo>
                    <a:pt x="0" y="2025"/>
                  </a:lnTo>
                  <a:cubicBezTo>
                    <a:pt x="0" y="2132"/>
                    <a:pt x="84" y="2227"/>
                    <a:pt x="191" y="2227"/>
                  </a:cubicBezTo>
                  <a:lnTo>
                    <a:pt x="2025" y="2227"/>
                  </a:lnTo>
                  <a:cubicBezTo>
                    <a:pt x="2132" y="2227"/>
                    <a:pt x="2215" y="2132"/>
                    <a:pt x="2215" y="2025"/>
                  </a:cubicBezTo>
                  <a:lnTo>
                    <a:pt x="2215" y="191"/>
                  </a:lnTo>
                  <a:cubicBezTo>
                    <a:pt x="2215" y="84"/>
                    <a:pt x="2132" y="1"/>
                    <a:pt x="2025" y="1"/>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4"/>
            <p:cNvSpPr/>
            <p:nvPr/>
          </p:nvSpPr>
          <p:spPr>
            <a:xfrm>
              <a:off x="742950" y="2240875"/>
              <a:ext cx="55675" cy="55700"/>
            </a:xfrm>
            <a:custGeom>
              <a:rect b="b" l="l" r="r" t="t"/>
              <a:pathLst>
                <a:path extrusionOk="0" h="2228" w="2227">
                  <a:moveTo>
                    <a:pt x="191" y="1"/>
                  </a:moveTo>
                  <a:cubicBezTo>
                    <a:pt x="83" y="1"/>
                    <a:pt x="0" y="84"/>
                    <a:pt x="0" y="191"/>
                  </a:cubicBezTo>
                  <a:lnTo>
                    <a:pt x="0" y="2025"/>
                  </a:lnTo>
                  <a:cubicBezTo>
                    <a:pt x="0" y="2132"/>
                    <a:pt x="83" y="2227"/>
                    <a:pt x="191" y="2227"/>
                  </a:cubicBezTo>
                  <a:lnTo>
                    <a:pt x="2024" y="2227"/>
                  </a:lnTo>
                  <a:cubicBezTo>
                    <a:pt x="2131" y="2227"/>
                    <a:pt x="2226" y="2132"/>
                    <a:pt x="2226" y="2025"/>
                  </a:cubicBezTo>
                  <a:lnTo>
                    <a:pt x="2226" y="191"/>
                  </a:lnTo>
                  <a:cubicBezTo>
                    <a:pt x="2226" y="84"/>
                    <a:pt x="2131" y="1"/>
                    <a:pt x="2024" y="1"/>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4"/>
            <p:cNvSpPr/>
            <p:nvPr/>
          </p:nvSpPr>
          <p:spPr>
            <a:xfrm>
              <a:off x="820625" y="2240875"/>
              <a:ext cx="55675" cy="55700"/>
            </a:xfrm>
            <a:custGeom>
              <a:rect b="b" l="l" r="r" t="t"/>
              <a:pathLst>
                <a:path extrusionOk="0" h="2228" w="2227">
                  <a:moveTo>
                    <a:pt x="203" y="1"/>
                  </a:moveTo>
                  <a:cubicBezTo>
                    <a:pt x="96" y="1"/>
                    <a:pt x="1" y="84"/>
                    <a:pt x="1" y="191"/>
                  </a:cubicBezTo>
                  <a:lnTo>
                    <a:pt x="1" y="2025"/>
                  </a:lnTo>
                  <a:cubicBezTo>
                    <a:pt x="1" y="2132"/>
                    <a:pt x="96" y="2227"/>
                    <a:pt x="203" y="2227"/>
                  </a:cubicBezTo>
                  <a:lnTo>
                    <a:pt x="2025" y="2227"/>
                  </a:lnTo>
                  <a:cubicBezTo>
                    <a:pt x="2132" y="2227"/>
                    <a:pt x="2227" y="2132"/>
                    <a:pt x="2227" y="2025"/>
                  </a:cubicBezTo>
                  <a:lnTo>
                    <a:pt x="2227" y="191"/>
                  </a:lnTo>
                  <a:cubicBezTo>
                    <a:pt x="2227" y="84"/>
                    <a:pt x="2132" y="1"/>
                    <a:pt x="2025" y="1"/>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4"/>
            <p:cNvSpPr/>
            <p:nvPr/>
          </p:nvSpPr>
          <p:spPr>
            <a:xfrm>
              <a:off x="898325" y="2240875"/>
              <a:ext cx="55675" cy="55700"/>
            </a:xfrm>
            <a:custGeom>
              <a:rect b="b" l="l" r="r" t="t"/>
              <a:pathLst>
                <a:path extrusionOk="0" h="2228" w="2227">
                  <a:moveTo>
                    <a:pt x="202" y="1"/>
                  </a:moveTo>
                  <a:cubicBezTo>
                    <a:pt x="95" y="1"/>
                    <a:pt x="0" y="84"/>
                    <a:pt x="0" y="191"/>
                  </a:cubicBezTo>
                  <a:lnTo>
                    <a:pt x="0" y="2025"/>
                  </a:lnTo>
                  <a:cubicBezTo>
                    <a:pt x="0" y="2132"/>
                    <a:pt x="95" y="2227"/>
                    <a:pt x="202" y="2227"/>
                  </a:cubicBezTo>
                  <a:lnTo>
                    <a:pt x="2024" y="2227"/>
                  </a:lnTo>
                  <a:cubicBezTo>
                    <a:pt x="2143" y="2227"/>
                    <a:pt x="2227" y="2132"/>
                    <a:pt x="2227" y="2025"/>
                  </a:cubicBezTo>
                  <a:lnTo>
                    <a:pt x="2227" y="191"/>
                  </a:lnTo>
                  <a:cubicBezTo>
                    <a:pt x="2227" y="84"/>
                    <a:pt x="2131" y="1"/>
                    <a:pt x="2024" y="1"/>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4"/>
            <p:cNvSpPr/>
            <p:nvPr/>
          </p:nvSpPr>
          <p:spPr>
            <a:xfrm>
              <a:off x="976300" y="2240875"/>
              <a:ext cx="55400" cy="55700"/>
            </a:xfrm>
            <a:custGeom>
              <a:rect b="b" l="l" r="r" t="t"/>
              <a:pathLst>
                <a:path extrusionOk="0" h="2228" w="2216">
                  <a:moveTo>
                    <a:pt x="191" y="1"/>
                  </a:moveTo>
                  <a:cubicBezTo>
                    <a:pt x="84" y="1"/>
                    <a:pt x="1" y="84"/>
                    <a:pt x="1" y="191"/>
                  </a:cubicBezTo>
                  <a:lnTo>
                    <a:pt x="1" y="2025"/>
                  </a:lnTo>
                  <a:cubicBezTo>
                    <a:pt x="1" y="2132"/>
                    <a:pt x="84" y="2227"/>
                    <a:pt x="191" y="2227"/>
                  </a:cubicBezTo>
                  <a:lnTo>
                    <a:pt x="2025" y="2227"/>
                  </a:lnTo>
                  <a:cubicBezTo>
                    <a:pt x="2132" y="2227"/>
                    <a:pt x="2215" y="2132"/>
                    <a:pt x="2215" y="2025"/>
                  </a:cubicBezTo>
                  <a:lnTo>
                    <a:pt x="2215" y="191"/>
                  </a:lnTo>
                  <a:cubicBezTo>
                    <a:pt x="2215" y="84"/>
                    <a:pt x="2132" y="1"/>
                    <a:pt x="2025" y="1"/>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4"/>
            <p:cNvSpPr/>
            <p:nvPr/>
          </p:nvSpPr>
          <p:spPr>
            <a:xfrm>
              <a:off x="1054000" y="2240875"/>
              <a:ext cx="55375" cy="55700"/>
            </a:xfrm>
            <a:custGeom>
              <a:rect b="b" l="l" r="r" t="t"/>
              <a:pathLst>
                <a:path extrusionOk="0" h="2228" w="2215">
                  <a:moveTo>
                    <a:pt x="191" y="1"/>
                  </a:moveTo>
                  <a:cubicBezTo>
                    <a:pt x="83" y="1"/>
                    <a:pt x="0" y="84"/>
                    <a:pt x="0" y="191"/>
                  </a:cubicBezTo>
                  <a:lnTo>
                    <a:pt x="0" y="2025"/>
                  </a:lnTo>
                  <a:cubicBezTo>
                    <a:pt x="0" y="2132"/>
                    <a:pt x="83" y="2227"/>
                    <a:pt x="191" y="2227"/>
                  </a:cubicBezTo>
                  <a:lnTo>
                    <a:pt x="2024" y="2227"/>
                  </a:lnTo>
                  <a:cubicBezTo>
                    <a:pt x="2131" y="2227"/>
                    <a:pt x="2215" y="2132"/>
                    <a:pt x="2215" y="2025"/>
                  </a:cubicBezTo>
                  <a:lnTo>
                    <a:pt x="2215" y="191"/>
                  </a:lnTo>
                  <a:cubicBezTo>
                    <a:pt x="2215" y="84"/>
                    <a:pt x="2131" y="1"/>
                    <a:pt x="2024" y="1"/>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4"/>
            <p:cNvSpPr/>
            <p:nvPr/>
          </p:nvSpPr>
          <p:spPr>
            <a:xfrm>
              <a:off x="1131675" y="2240875"/>
              <a:ext cx="55400" cy="55700"/>
            </a:xfrm>
            <a:custGeom>
              <a:rect b="b" l="l" r="r" t="t"/>
              <a:pathLst>
                <a:path extrusionOk="0" h="2228" w="2216">
                  <a:moveTo>
                    <a:pt x="191" y="1"/>
                  </a:moveTo>
                  <a:cubicBezTo>
                    <a:pt x="84" y="1"/>
                    <a:pt x="1" y="84"/>
                    <a:pt x="1" y="191"/>
                  </a:cubicBezTo>
                  <a:lnTo>
                    <a:pt x="1" y="2025"/>
                  </a:lnTo>
                  <a:cubicBezTo>
                    <a:pt x="1" y="2132"/>
                    <a:pt x="84" y="2227"/>
                    <a:pt x="191" y="2227"/>
                  </a:cubicBezTo>
                  <a:lnTo>
                    <a:pt x="2025" y="2227"/>
                  </a:lnTo>
                  <a:cubicBezTo>
                    <a:pt x="2132" y="2227"/>
                    <a:pt x="2215" y="2132"/>
                    <a:pt x="2215" y="2025"/>
                  </a:cubicBezTo>
                  <a:lnTo>
                    <a:pt x="2215" y="191"/>
                  </a:lnTo>
                  <a:cubicBezTo>
                    <a:pt x="2215" y="84"/>
                    <a:pt x="2132" y="1"/>
                    <a:pt x="2025" y="1"/>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4"/>
            <p:cNvSpPr/>
            <p:nvPr/>
          </p:nvSpPr>
          <p:spPr>
            <a:xfrm>
              <a:off x="1209375" y="2240875"/>
              <a:ext cx="55375" cy="55700"/>
            </a:xfrm>
            <a:custGeom>
              <a:rect b="b" l="l" r="r" t="t"/>
              <a:pathLst>
                <a:path extrusionOk="0" h="2228" w="2215">
                  <a:moveTo>
                    <a:pt x="191" y="1"/>
                  </a:moveTo>
                  <a:cubicBezTo>
                    <a:pt x="83" y="1"/>
                    <a:pt x="0" y="84"/>
                    <a:pt x="0" y="191"/>
                  </a:cubicBezTo>
                  <a:lnTo>
                    <a:pt x="0" y="2025"/>
                  </a:lnTo>
                  <a:cubicBezTo>
                    <a:pt x="0" y="2132"/>
                    <a:pt x="83" y="2227"/>
                    <a:pt x="191" y="2227"/>
                  </a:cubicBezTo>
                  <a:lnTo>
                    <a:pt x="2024" y="2227"/>
                  </a:lnTo>
                  <a:cubicBezTo>
                    <a:pt x="2131" y="2227"/>
                    <a:pt x="2215" y="2132"/>
                    <a:pt x="2215" y="2025"/>
                  </a:cubicBezTo>
                  <a:lnTo>
                    <a:pt x="2215" y="191"/>
                  </a:lnTo>
                  <a:cubicBezTo>
                    <a:pt x="2215" y="84"/>
                    <a:pt x="2131" y="1"/>
                    <a:pt x="2024" y="1"/>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4"/>
            <p:cNvSpPr/>
            <p:nvPr/>
          </p:nvSpPr>
          <p:spPr>
            <a:xfrm>
              <a:off x="1287050" y="2240875"/>
              <a:ext cx="55700" cy="55700"/>
            </a:xfrm>
            <a:custGeom>
              <a:rect b="b" l="l" r="r" t="t"/>
              <a:pathLst>
                <a:path extrusionOk="0" h="2228" w="2228">
                  <a:moveTo>
                    <a:pt x="191" y="1"/>
                  </a:moveTo>
                  <a:cubicBezTo>
                    <a:pt x="84" y="1"/>
                    <a:pt x="1" y="84"/>
                    <a:pt x="1" y="191"/>
                  </a:cubicBezTo>
                  <a:lnTo>
                    <a:pt x="1" y="2025"/>
                  </a:lnTo>
                  <a:cubicBezTo>
                    <a:pt x="1" y="2132"/>
                    <a:pt x="84" y="2227"/>
                    <a:pt x="191" y="2227"/>
                  </a:cubicBezTo>
                  <a:lnTo>
                    <a:pt x="2025" y="2227"/>
                  </a:lnTo>
                  <a:cubicBezTo>
                    <a:pt x="2132" y="2227"/>
                    <a:pt x="2227" y="2132"/>
                    <a:pt x="2215" y="2025"/>
                  </a:cubicBezTo>
                  <a:lnTo>
                    <a:pt x="2215" y="191"/>
                  </a:lnTo>
                  <a:cubicBezTo>
                    <a:pt x="2215" y="84"/>
                    <a:pt x="2132" y="1"/>
                    <a:pt x="2025" y="1"/>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4"/>
            <p:cNvSpPr/>
            <p:nvPr/>
          </p:nvSpPr>
          <p:spPr>
            <a:xfrm>
              <a:off x="467000" y="2240875"/>
              <a:ext cx="95275" cy="55700"/>
            </a:xfrm>
            <a:custGeom>
              <a:rect b="b" l="l" r="r" t="t"/>
              <a:pathLst>
                <a:path extrusionOk="0" h="2228" w="3811">
                  <a:moveTo>
                    <a:pt x="251" y="1"/>
                  </a:moveTo>
                  <a:cubicBezTo>
                    <a:pt x="108" y="1"/>
                    <a:pt x="1" y="108"/>
                    <a:pt x="1" y="251"/>
                  </a:cubicBezTo>
                  <a:lnTo>
                    <a:pt x="1" y="1965"/>
                  </a:lnTo>
                  <a:cubicBezTo>
                    <a:pt x="1" y="2108"/>
                    <a:pt x="108" y="2227"/>
                    <a:pt x="251" y="2227"/>
                  </a:cubicBezTo>
                  <a:lnTo>
                    <a:pt x="3549" y="2227"/>
                  </a:lnTo>
                  <a:cubicBezTo>
                    <a:pt x="3692" y="2227"/>
                    <a:pt x="3811" y="2108"/>
                    <a:pt x="3811" y="1965"/>
                  </a:cubicBezTo>
                  <a:lnTo>
                    <a:pt x="3811" y="251"/>
                  </a:lnTo>
                  <a:cubicBezTo>
                    <a:pt x="3811" y="108"/>
                    <a:pt x="3692" y="1"/>
                    <a:pt x="3549" y="1"/>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4"/>
            <p:cNvSpPr/>
            <p:nvPr/>
          </p:nvSpPr>
          <p:spPr>
            <a:xfrm>
              <a:off x="544700" y="2150100"/>
              <a:ext cx="55375" cy="55675"/>
            </a:xfrm>
            <a:custGeom>
              <a:rect b="b" l="l" r="r" t="t"/>
              <a:pathLst>
                <a:path extrusionOk="0" h="2227" w="2215">
                  <a:moveTo>
                    <a:pt x="191" y="0"/>
                  </a:moveTo>
                  <a:cubicBezTo>
                    <a:pt x="84" y="0"/>
                    <a:pt x="0" y="96"/>
                    <a:pt x="0" y="203"/>
                  </a:cubicBezTo>
                  <a:lnTo>
                    <a:pt x="0" y="2036"/>
                  </a:lnTo>
                  <a:cubicBezTo>
                    <a:pt x="0" y="2143"/>
                    <a:pt x="84" y="2227"/>
                    <a:pt x="191" y="2227"/>
                  </a:cubicBezTo>
                  <a:lnTo>
                    <a:pt x="2025" y="2227"/>
                  </a:lnTo>
                  <a:cubicBezTo>
                    <a:pt x="2132" y="2227"/>
                    <a:pt x="2215" y="2143"/>
                    <a:pt x="2215" y="2036"/>
                  </a:cubicBezTo>
                  <a:lnTo>
                    <a:pt x="2215" y="203"/>
                  </a:lnTo>
                  <a:cubicBezTo>
                    <a:pt x="2215" y="96"/>
                    <a:pt x="2132" y="0"/>
                    <a:pt x="2025"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4"/>
            <p:cNvSpPr/>
            <p:nvPr/>
          </p:nvSpPr>
          <p:spPr>
            <a:xfrm>
              <a:off x="622375" y="2150100"/>
              <a:ext cx="55400" cy="55675"/>
            </a:xfrm>
            <a:custGeom>
              <a:rect b="b" l="l" r="r" t="t"/>
              <a:pathLst>
                <a:path extrusionOk="0" h="2227" w="2216">
                  <a:moveTo>
                    <a:pt x="191" y="0"/>
                  </a:moveTo>
                  <a:cubicBezTo>
                    <a:pt x="84" y="0"/>
                    <a:pt x="1" y="96"/>
                    <a:pt x="1" y="203"/>
                  </a:cubicBezTo>
                  <a:lnTo>
                    <a:pt x="1" y="2036"/>
                  </a:lnTo>
                  <a:cubicBezTo>
                    <a:pt x="1" y="2143"/>
                    <a:pt x="84" y="2227"/>
                    <a:pt x="191" y="2227"/>
                  </a:cubicBezTo>
                  <a:lnTo>
                    <a:pt x="2025" y="2227"/>
                  </a:lnTo>
                  <a:cubicBezTo>
                    <a:pt x="2132" y="2227"/>
                    <a:pt x="2216" y="2143"/>
                    <a:pt x="2216" y="2036"/>
                  </a:cubicBezTo>
                  <a:lnTo>
                    <a:pt x="2216" y="203"/>
                  </a:lnTo>
                  <a:cubicBezTo>
                    <a:pt x="2216" y="96"/>
                    <a:pt x="2132" y="0"/>
                    <a:pt x="2025"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4"/>
            <p:cNvSpPr/>
            <p:nvPr/>
          </p:nvSpPr>
          <p:spPr>
            <a:xfrm>
              <a:off x="700075" y="2150100"/>
              <a:ext cx="55675" cy="55675"/>
            </a:xfrm>
            <a:custGeom>
              <a:rect b="b" l="l" r="r" t="t"/>
              <a:pathLst>
                <a:path extrusionOk="0" h="2227" w="2227">
                  <a:moveTo>
                    <a:pt x="203" y="0"/>
                  </a:moveTo>
                  <a:cubicBezTo>
                    <a:pt x="96" y="0"/>
                    <a:pt x="1" y="96"/>
                    <a:pt x="1" y="203"/>
                  </a:cubicBezTo>
                  <a:lnTo>
                    <a:pt x="1" y="2036"/>
                  </a:lnTo>
                  <a:cubicBezTo>
                    <a:pt x="1" y="2143"/>
                    <a:pt x="96" y="2227"/>
                    <a:pt x="203" y="2227"/>
                  </a:cubicBezTo>
                  <a:lnTo>
                    <a:pt x="2025" y="2227"/>
                  </a:lnTo>
                  <a:cubicBezTo>
                    <a:pt x="2132" y="2227"/>
                    <a:pt x="2227" y="2143"/>
                    <a:pt x="2227" y="2036"/>
                  </a:cubicBezTo>
                  <a:lnTo>
                    <a:pt x="2227" y="203"/>
                  </a:lnTo>
                  <a:cubicBezTo>
                    <a:pt x="2227" y="96"/>
                    <a:pt x="2132" y="0"/>
                    <a:pt x="2025"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4"/>
            <p:cNvSpPr/>
            <p:nvPr/>
          </p:nvSpPr>
          <p:spPr>
            <a:xfrm>
              <a:off x="777775" y="2150100"/>
              <a:ext cx="55675" cy="55675"/>
            </a:xfrm>
            <a:custGeom>
              <a:rect b="b" l="l" r="r" t="t"/>
              <a:pathLst>
                <a:path extrusionOk="0" h="2227" w="2227">
                  <a:moveTo>
                    <a:pt x="202" y="0"/>
                  </a:moveTo>
                  <a:cubicBezTo>
                    <a:pt x="95" y="0"/>
                    <a:pt x="0" y="96"/>
                    <a:pt x="0" y="203"/>
                  </a:cubicBezTo>
                  <a:lnTo>
                    <a:pt x="0" y="2036"/>
                  </a:lnTo>
                  <a:cubicBezTo>
                    <a:pt x="0" y="2143"/>
                    <a:pt x="95" y="2227"/>
                    <a:pt x="202" y="2227"/>
                  </a:cubicBezTo>
                  <a:lnTo>
                    <a:pt x="2024" y="2227"/>
                  </a:lnTo>
                  <a:cubicBezTo>
                    <a:pt x="2131" y="2227"/>
                    <a:pt x="2227" y="2143"/>
                    <a:pt x="2227" y="2036"/>
                  </a:cubicBezTo>
                  <a:lnTo>
                    <a:pt x="2227" y="203"/>
                  </a:lnTo>
                  <a:cubicBezTo>
                    <a:pt x="2227" y="96"/>
                    <a:pt x="2131" y="0"/>
                    <a:pt x="2024"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4"/>
            <p:cNvSpPr/>
            <p:nvPr/>
          </p:nvSpPr>
          <p:spPr>
            <a:xfrm>
              <a:off x="855450" y="2150100"/>
              <a:ext cx="55700" cy="55675"/>
            </a:xfrm>
            <a:custGeom>
              <a:rect b="b" l="l" r="r" t="t"/>
              <a:pathLst>
                <a:path extrusionOk="0" h="2227" w="2228">
                  <a:moveTo>
                    <a:pt x="203" y="0"/>
                  </a:moveTo>
                  <a:cubicBezTo>
                    <a:pt x="96" y="0"/>
                    <a:pt x="1" y="96"/>
                    <a:pt x="1" y="203"/>
                  </a:cubicBezTo>
                  <a:lnTo>
                    <a:pt x="1" y="2036"/>
                  </a:lnTo>
                  <a:cubicBezTo>
                    <a:pt x="1" y="2143"/>
                    <a:pt x="96" y="2227"/>
                    <a:pt x="203" y="2227"/>
                  </a:cubicBezTo>
                  <a:lnTo>
                    <a:pt x="2037" y="2227"/>
                  </a:lnTo>
                  <a:cubicBezTo>
                    <a:pt x="2144" y="2227"/>
                    <a:pt x="2227" y="2143"/>
                    <a:pt x="2227" y="2036"/>
                  </a:cubicBezTo>
                  <a:lnTo>
                    <a:pt x="2227" y="203"/>
                  </a:lnTo>
                  <a:cubicBezTo>
                    <a:pt x="2227" y="96"/>
                    <a:pt x="2144" y="0"/>
                    <a:pt x="2037"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4"/>
            <p:cNvSpPr/>
            <p:nvPr/>
          </p:nvSpPr>
          <p:spPr>
            <a:xfrm>
              <a:off x="933150" y="2150100"/>
              <a:ext cx="55675" cy="55675"/>
            </a:xfrm>
            <a:custGeom>
              <a:rect b="b" l="l" r="r" t="t"/>
              <a:pathLst>
                <a:path extrusionOk="0" h="2227" w="2227">
                  <a:moveTo>
                    <a:pt x="203" y="0"/>
                  </a:moveTo>
                  <a:cubicBezTo>
                    <a:pt x="95" y="0"/>
                    <a:pt x="0" y="96"/>
                    <a:pt x="0" y="203"/>
                  </a:cubicBezTo>
                  <a:lnTo>
                    <a:pt x="0" y="2036"/>
                  </a:lnTo>
                  <a:cubicBezTo>
                    <a:pt x="0" y="2143"/>
                    <a:pt x="95" y="2227"/>
                    <a:pt x="203" y="2227"/>
                  </a:cubicBezTo>
                  <a:lnTo>
                    <a:pt x="2036" y="2227"/>
                  </a:lnTo>
                  <a:cubicBezTo>
                    <a:pt x="2143" y="2227"/>
                    <a:pt x="2227" y="2143"/>
                    <a:pt x="2227" y="2036"/>
                  </a:cubicBezTo>
                  <a:lnTo>
                    <a:pt x="2227" y="203"/>
                  </a:lnTo>
                  <a:cubicBezTo>
                    <a:pt x="2227" y="96"/>
                    <a:pt x="2143" y="0"/>
                    <a:pt x="2036"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4"/>
            <p:cNvSpPr/>
            <p:nvPr/>
          </p:nvSpPr>
          <p:spPr>
            <a:xfrm>
              <a:off x="1011125" y="2150100"/>
              <a:ext cx="55400" cy="55675"/>
            </a:xfrm>
            <a:custGeom>
              <a:rect b="b" l="l" r="r" t="t"/>
              <a:pathLst>
                <a:path extrusionOk="0" h="2227" w="2216">
                  <a:moveTo>
                    <a:pt x="191" y="0"/>
                  </a:moveTo>
                  <a:cubicBezTo>
                    <a:pt x="84" y="0"/>
                    <a:pt x="1" y="96"/>
                    <a:pt x="1" y="203"/>
                  </a:cubicBezTo>
                  <a:lnTo>
                    <a:pt x="1" y="2036"/>
                  </a:lnTo>
                  <a:cubicBezTo>
                    <a:pt x="1" y="2143"/>
                    <a:pt x="84" y="2227"/>
                    <a:pt x="191" y="2227"/>
                  </a:cubicBezTo>
                  <a:lnTo>
                    <a:pt x="2025" y="2227"/>
                  </a:lnTo>
                  <a:cubicBezTo>
                    <a:pt x="2132" y="2227"/>
                    <a:pt x="2215" y="2143"/>
                    <a:pt x="2215" y="2036"/>
                  </a:cubicBezTo>
                  <a:lnTo>
                    <a:pt x="2215" y="203"/>
                  </a:lnTo>
                  <a:cubicBezTo>
                    <a:pt x="2215" y="96"/>
                    <a:pt x="2132" y="0"/>
                    <a:pt x="2025"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4"/>
            <p:cNvSpPr/>
            <p:nvPr/>
          </p:nvSpPr>
          <p:spPr>
            <a:xfrm>
              <a:off x="1088825" y="2150100"/>
              <a:ext cx="55375" cy="55675"/>
            </a:xfrm>
            <a:custGeom>
              <a:rect b="b" l="l" r="r" t="t"/>
              <a:pathLst>
                <a:path extrusionOk="0" h="2227" w="2215">
                  <a:moveTo>
                    <a:pt x="191" y="0"/>
                  </a:moveTo>
                  <a:cubicBezTo>
                    <a:pt x="83" y="0"/>
                    <a:pt x="0" y="96"/>
                    <a:pt x="0" y="203"/>
                  </a:cubicBezTo>
                  <a:lnTo>
                    <a:pt x="0" y="2036"/>
                  </a:lnTo>
                  <a:cubicBezTo>
                    <a:pt x="0" y="2143"/>
                    <a:pt x="83" y="2227"/>
                    <a:pt x="191" y="2227"/>
                  </a:cubicBezTo>
                  <a:lnTo>
                    <a:pt x="2024" y="2227"/>
                  </a:lnTo>
                  <a:cubicBezTo>
                    <a:pt x="2131" y="2227"/>
                    <a:pt x="2215" y="2143"/>
                    <a:pt x="2215" y="2036"/>
                  </a:cubicBezTo>
                  <a:lnTo>
                    <a:pt x="2215" y="203"/>
                  </a:lnTo>
                  <a:cubicBezTo>
                    <a:pt x="2215" y="96"/>
                    <a:pt x="2131" y="0"/>
                    <a:pt x="2024"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4"/>
            <p:cNvSpPr/>
            <p:nvPr/>
          </p:nvSpPr>
          <p:spPr>
            <a:xfrm>
              <a:off x="1166500" y="2150100"/>
              <a:ext cx="55700" cy="55675"/>
            </a:xfrm>
            <a:custGeom>
              <a:rect b="b" l="l" r="r" t="t"/>
              <a:pathLst>
                <a:path extrusionOk="0" h="2227" w="2228">
                  <a:moveTo>
                    <a:pt x="191" y="0"/>
                  </a:moveTo>
                  <a:cubicBezTo>
                    <a:pt x="84" y="0"/>
                    <a:pt x="1" y="96"/>
                    <a:pt x="1" y="203"/>
                  </a:cubicBezTo>
                  <a:lnTo>
                    <a:pt x="1" y="2036"/>
                  </a:lnTo>
                  <a:cubicBezTo>
                    <a:pt x="1" y="2143"/>
                    <a:pt x="84" y="2227"/>
                    <a:pt x="191" y="2227"/>
                  </a:cubicBezTo>
                  <a:lnTo>
                    <a:pt x="2025" y="2227"/>
                  </a:lnTo>
                  <a:cubicBezTo>
                    <a:pt x="2132" y="2227"/>
                    <a:pt x="2227" y="2143"/>
                    <a:pt x="2227" y="2036"/>
                  </a:cubicBezTo>
                  <a:lnTo>
                    <a:pt x="2227" y="203"/>
                  </a:lnTo>
                  <a:cubicBezTo>
                    <a:pt x="2227" y="96"/>
                    <a:pt x="2132" y="0"/>
                    <a:pt x="2025"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4"/>
            <p:cNvSpPr/>
            <p:nvPr/>
          </p:nvSpPr>
          <p:spPr>
            <a:xfrm>
              <a:off x="1244200" y="2150100"/>
              <a:ext cx="55675" cy="55675"/>
            </a:xfrm>
            <a:custGeom>
              <a:rect b="b" l="l" r="r" t="t"/>
              <a:pathLst>
                <a:path extrusionOk="0" h="2227" w="2227">
                  <a:moveTo>
                    <a:pt x="191" y="0"/>
                  </a:moveTo>
                  <a:cubicBezTo>
                    <a:pt x="83" y="0"/>
                    <a:pt x="0" y="96"/>
                    <a:pt x="0" y="203"/>
                  </a:cubicBezTo>
                  <a:lnTo>
                    <a:pt x="0" y="2036"/>
                  </a:lnTo>
                  <a:cubicBezTo>
                    <a:pt x="0" y="2143"/>
                    <a:pt x="83" y="2227"/>
                    <a:pt x="191" y="2227"/>
                  </a:cubicBezTo>
                  <a:lnTo>
                    <a:pt x="2024" y="2227"/>
                  </a:lnTo>
                  <a:cubicBezTo>
                    <a:pt x="2131" y="2227"/>
                    <a:pt x="2227" y="2143"/>
                    <a:pt x="2227" y="2036"/>
                  </a:cubicBezTo>
                  <a:lnTo>
                    <a:pt x="2227" y="203"/>
                  </a:lnTo>
                  <a:cubicBezTo>
                    <a:pt x="2227" y="96"/>
                    <a:pt x="2131" y="0"/>
                    <a:pt x="2024"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4"/>
            <p:cNvSpPr/>
            <p:nvPr/>
          </p:nvSpPr>
          <p:spPr>
            <a:xfrm>
              <a:off x="1321875" y="2150100"/>
              <a:ext cx="55700" cy="55675"/>
            </a:xfrm>
            <a:custGeom>
              <a:rect b="b" l="l" r="r" t="t"/>
              <a:pathLst>
                <a:path extrusionOk="0" h="2227" w="2228">
                  <a:moveTo>
                    <a:pt x="203" y="0"/>
                  </a:moveTo>
                  <a:cubicBezTo>
                    <a:pt x="96" y="0"/>
                    <a:pt x="1" y="96"/>
                    <a:pt x="1" y="203"/>
                  </a:cubicBezTo>
                  <a:lnTo>
                    <a:pt x="1" y="2036"/>
                  </a:lnTo>
                  <a:cubicBezTo>
                    <a:pt x="1" y="2143"/>
                    <a:pt x="96" y="2227"/>
                    <a:pt x="203" y="2227"/>
                  </a:cubicBezTo>
                  <a:lnTo>
                    <a:pt x="2037" y="2227"/>
                  </a:lnTo>
                  <a:cubicBezTo>
                    <a:pt x="2144" y="2227"/>
                    <a:pt x="2227" y="2143"/>
                    <a:pt x="2227" y="2036"/>
                  </a:cubicBezTo>
                  <a:lnTo>
                    <a:pt x="2227" y="203"/>
                  </a:lnTo>
                  <a:cubicBezTo>
                    <a:pt x="2227" y="96"/>
                    <a:pt x="2144" y="0"/>
                    <a:pt x="2037"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4"/>
            <p:cNvSpPr/>
            <p:nvPr/>
          </p:nvSpPr>
          <p:spPr>
            <a:xfrm>
              <a:off x="1399875" y="2150100"/>
              <a:ext cx="55375" cy="55675"/>
            </a:xfrm>
            <a:custGeom>
              <a:rect b="b" l="l" r="r" t="t"/>
              <a:pathLst>
                <a:path extrusionOk="0" h="2227" w="2215">
                  <a:moveTo>
                    <a:pt x="191" y="0"/>
                  </a:moveTo>
                  <a:cubicBezTo>
                    <a:pt x="83" y="0"/>
                    <a:pt x="0" y="96"/>
                    <a:pt x="0" y="203"/>
                  </a:cubicBezTo>
                  <a:lnTo>
                    <a:pt x="0" y="2036"/>
                  </a:lnTo>
                  <a:cubicBezTo>
                    <a:pt x="0" y="2143"/>
                    <a:pt x="83" y="2227"/>
                    <a:pt x="191" y="2227"/>
                  </a:cubicBezTo>
                  <a:lnTo>
                    <a:pt x="2024" y="2227"/>
                  </a:lnTo>
                  <a:cubicBezTo>
                    <a:pt x="2131" y="2227"/>
                    <a:pt x="2215" y="2143"/>
                    <a:pt x="2215" y="2036"/>
                  </a:cubicBezTo>
                  <a:lnTo>
                    <a:pt x="2215" y="203"/>
                  </a:lnTo>
                  <a:cubicBezTo>
                    <a:pt x="2215" y="96"/>
                    <a:pt x="2131" y="0"/>
                    <a:pt x="2024"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4"/>
            <p:cNvSpPr/>
            <p:nvPr/>
          </p:nvSpPr>
          <p:spPr>
            <a:xfrm>
              <a:off x="467000" y="2330775"/>
              <a:ext cx="55400" cy="55675"/>
            </a:xfrm>
            <a:custGeom>
              <a:rect b="b" l="l" r="r" t="t"/>
              <a:pathLst>
                <a:path extrusionOk="0" h="2227" w="2216">
                  <a:moveTo>
                    <a:pt x="191" y="0"/>
                  </a:moveTo>
                  <a:cubicBezTo>
                    <a:pt x="84" y="0"/>
                    <a:pt x="1" y="84"/>
                    <a:pt x="1" y="203"/>
                  </a:cubicBezTo>
                  <a:lnTo>
                    <a:pt x="1" y="2024"/>
                  </a:lnTo>
                  <a:cubicBezTo>
                    <a:pt x="1" y="2132"/>
                    <a:pt x="84" y="2227"/>
                    <a:pt x="191" y="2227"/>
                  </a:cubicBezTo>
                  <a:lnTo>
                    <a:pt x="2025" y="2227"/>
                  </a:lnTo>
                  <a:cubicBezTo>
                    <a:pt x="2132" y="2227"/>
                    <a:pt x="2215" y="2132"/>
                    <a:pt x="2215" y="2024"/>
                  </a:cubicBezTo>
                  <a:lnTo>
                    <a:pt x="2215" y="203"/>
                  </a:lnTo>
                  <a:cubicBezTo>
                    <a:pt x="2215" y="84"/>
                    <a:pt x="2132" y="0"/>
                    <a:pt x="2025"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4"/>
            <p:cNvSpPr/>
            <p:nvPr/>
          </p:nvSpPr>
          <p:spPr>
            <a:xfrm>
              <a:off x="544700" y="2330775"/>
              <a:ext cx="55375" cy="55675"/>
            </a:xfrm>
            <a:custGeom>
              <a:rect b="b" l="l" r="r" t="t"/>
              <a:pathLst>
                <a:path extrusionOk="0" h="2227" w="2215">
                  <a:moveTo>
                    <a:pt x="191" y="0"/>
                  </a:moveTo>
                  <a:cubicBezTo>
                    <a:pt x="84" y="0"/>
                    <a:pt x="0" y="84"/>
                    <a:pt x="0" y="203"/>
                  </a:cubicBezTo>
                  <a:lnTo>
                    <a:pt x="0" y="2024"/>
                  </a:lnTo>
                  <a:cubicBezTo>
                    <a:pt x="0" y="2132"/>
                    <a:pt x="84" y="2227"/>
                    <a:pt x="191" y="2227"/>
                  </a:cubicBezTo>
                  <a:lnTo>
                    <a:pt x="2025" y="2227"/>
                  </a:lnTo>
                  <a:cubicBezTo>
                    <a:pt x="2132" y="2227"/>
                    <a:pt x="2215" y="2132"/>
                    <a:pt x="2215" y="2024"/>
                  </a:cubicBezTo>
                  <a:lnTo>
                    <a:pt x="2215" y="203"/>
                  </a:lnTo>
                  <a:cubicBezTo>
                    <a:pt x="2215" y="84"/>
                    <a:pt x="2132" y="0"/>
                    <a:pt x="2025"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4"/>
            <p:cNvSpPr/>
            <p:nvPr/>
          </p:nvSpPr>
          <p:spPr>
            <a:xfrm>
              <a:off x="622375" y="2330775"/>
              <a:ext cx="55400" cy="55675"/>
            </a:xfrm>
            <a:custGeom>
              <a:rect b="b" l="l" r="r" t="t"/>
              <a:pathLst>
                <a:path extrusionOk="0" h="2227" w="2216">
                  <a:moveTo>
                    <a:pt x="191" y="0"/>
                  </a:moveTo>
                  <a:cubicBezTo>
                    <a:pt x="84" y="0"/>
                    <a:pt x="1" y="84"/>
                    <a:pt x="1" y="203"/>
                  </a:cubicBezTo>
                  <a:lnTo>
                    <a:pt x="1" y="2024"/>
                  </a:lnTo>
                  <a:cubicBezTo>
                    <a:pt x="1" y="2132"/>
                    <a:pt x="84" y="2227"/>
                    <a:pt x="191" y="2227"/>
                  </a:cubicBezTo>
                  <a:lnTo>
                    <a:pt x="2025" y="2227"/>
                  </a:lnTo>
                  <a:cubicBezTo>
                    <a:pt x="2132" y="2227"/>
                    <a:pt x="2216" y="2132"/>
                    <a:pt x="2216" y="2024"/>
                  </a:cubicBezTo>
                  <a:lnTo>
                    <a:pt x="2216" y="203"/>
                  </a:lnTo>
                  <a:cubicBezTo>
                    <a:pt x="2216" y="84"/>
                    <a:pt x="2132" y="0"/>
                    <a:pt x="2025"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4"/>
            <p:cNvSpPr/>
            <p:nvPr/>
          </p:nvSpPr>
          <p:spPr>
            <a:xfrm>
              <a:off x="467000" y="2420675"/>
              <a:ext cx="55400" cy="55675"/>
            </a:xfrm>
            <a:custGeom>
              <a:rect b="b" l="l" r="r" t="t"/>
              <a:pathLst>
                <a:path extrusionOk="0" h="2227" w="2216">
                  <a:moveTo>
                    <a:pt x="191" y="0"/>
                  </a:moveTo>
                  <a:cubicBezTo>
                    <a:pt x="84" y="0"/>
                    <a:pt x="1" y="95"/>
                    <a:pt x="1" y="203"/>
                  </a:cubicBezTo>
                  <a:lnTo>
                    <a:pt x="1" y="2024"/>
                  </a:lnTo>
                  <a:cubicBezTo>
                    <a:pt x="1" y="2131"/>
                    <a:pt x="84" y="2227"/>
                    <a:pt x="191" y="2227"/>
                  </a:cubicBezTo>
                  <a:lnTo>
                    <a:pt x="2025" y="2227"/>
                  </a:lnTo>
                  <a:cubicBezTo>
                    <a:pt x="2132" y="2227"/>
                    <a:pt x="2215" y="2131"/>
                    <a:pt x="2215" y="2024"/>
                  </a:cubicBezTo>
                  <a:lnTo>
                    <a:pt x="2215" y="203"/>
                  </a:lnTo>
                  <a:cubicBezTo>
                    <a:pt x="2215" y="95"/>
                    <a:pt x="2132" y="0"/>
                    <a:pt x="2025"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4"/>
            <p:cNvSpPr/>
            <p:nvPr/>
          </p:nvSpPr>
          <p:spPr>
            <a:xfrm>
              <a:off x="544700" y="2420675"/>
              <a:ext cx="55375" cy="55675"/>
            </a:xfrm>
            <a:custGeom>
              <a:rect b="b" l="l" r="r" t="t"/>
              <a:pathLst>
                <a:path extrusionOk="0" h="2227" w="2215">
                  <a:moveTo>
                    <a:pt x="191" y="0"/>
                  </a:moveTo>
                  <a:cubicBezTo>
                    <a:pt x="84" y="0"/>
                    <a:pt x="0" y="95"/>
                    <a:pt x="0" y="203"/>
                  </a:cubicBezTo>
                  <a:lnTo>
                    <a:pt x="0" y="2024"/>
                  </a:lnTo>
                  <a:cubicBezTo>
                    <a:pt x="0" y="2131"/>
                    <a:pt x="84" y="2227"/>
                    <a:pt x="191" y="2227"/>
                  </a:cubicBezTo>
                  <a:lnTo>
                    <a:pt x="2025" y="2227"/>
                  </a:lnTo>
                  <a:cubicBezTo>
                    <a:pt x="2132" y="2227"/>
                    <a:pt x="2215" y="2131"/>
                    <a:pt x="2215" y="2024"/>
                  </a:cubicBezTo>
                  <a:lnTo>
                    <a:pt x="2215" y="203"/>
                  </a:lnTo>
                  <a:cubicBezTo>
                    <a:pt x="2215" y="95"/>
                    <a:pt x="2132" y="0"/>
                    <a:pt x="2025"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4"/>
            <p:cNvSpPr/>
            <p:nvPr/>
          </p:nvSpPr>
          <p:spPr>
            <a:xfrm>
              <a:off x="622375" y="2420675"/>
              <a:ext cx="55400" cy="55675"/>
            </a:xfrm>
            <a:custGeom>
              <a:rect b="b" l="l" r="r" t="t"/>
              <a:pathLst>
                <a:path extrusionOk="0" h="2227" w="2216">
                  <a:moveTo>
                    <a:pt x="191" y="0"/>
                  </a:moveTo>
                  <a:cubicBezTo>
                    <a:pt x="84" y="0"/>
                    <a:pt x="1" y="95"/>
                    <a:pt x="1" y="203"/>
                  </a:cubicBezTo>
                  <a:lnTo>
                    <a:pt x="1" y="2024"/>
                  </a:lnTo>
                  <a:cubicBezTo>
                    <a:pt x="1" y="2131"/>
                    <a:pt x="84" y="2227"/>
                    <a:pt x="191" y="2227"/>
                  </a:cubicBezTo>
                  <a:lnTo>
                    <a:pt x="2025" y="2227"/>
                  </a:lnTo>
                  <a:cubicBezTo>
                    <a:pt x="2132" y="2227"/>
                    <a:pt x="2216" y="2131"/>
                    <a:pt x="2216" y="2024"/>
                  </a:cubicBezTo>
                  <a:lnTo>
                    <a:pt x="2216" y="203"/>
                  </a:lnTo>
                  <a:cubicBezTo>
                    <a:pt x="2216" y="95"/>
                    <a:pt x="2132" y="0"/>
                    <a:pt x="2025"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4"/>
            <p:cNvSpPr/>
            <p:nvPr/>
          </p:nvSpPr>
          <p:spPr>
            <a:xfrm>
              <a:off x="700075" y="2330775"/>
              <a:ext cx="55675" cy="55675"/>
            </a:xfrm>
            <a:custGeom>
              <a:rect b="b" l="l" r="r" t="t"/>
              <a:pathLst>
                <a:path extrusionOk="0" h="2227" w="2227">
                  <a:moveTo>
                    <a:pt x="203" y="0"/>
                  </a:moveTo>
                  <a:cubicBezTo>
                    <a:pt x="96" y="0"/>
                    <a:pt x="1" y="84"/>
                    <a:pt x="1" y="203"/>
                  </a:cubicBezTo>
                  <a:lnTo>
                    <a:pt x="1" y="2024"/>
                  </a:lnTo>
                  <a:cubicBezTo>
                    <a:pt x="1" y="2132"/>
                    <a:pt x="96" y="2227"/>
                    <a:pt x="203" y="2227"/>
                  </a:cubicBezTo>
                  <a:lnTo>
                    <a:pt x="2025" y="2227"/>
                  </a:lnTo>
                  <a:cubicBezTo>
                    <a:pt x="2132" y="2227"/>
                    <a:pt x="2227" y="2132"/>
                    <a:pt x="2227" y="2024"/>
                  </a:cubicBezTo>
                  <a:lnTo>
                    <a:pt x="2227" y="203"/>
                  </a:lnTo>
                  <a:cubicBezTo>
                    <a:pt x="2227" y="84"/>
                    <a:pt x="2132" y="0"/>
                    <a:pt x="2025"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4"/>
            <p:cNvSpPr/>
            <p:nvPr/>
          </p:nvSpPr>
          <p:spPr>
            <a:xfrm>
              <a:off x="777775" y="2330775"/>
              <a:ext cx="55675" cy="55675"/>
            </a:xfrm>
            <a:custGeom>
              <a:rect b="b" l="l" r="r" t="t"/>
              <a:pathLst>
                <a:path extrusionOk="0" h="2227" w="2227">
                  <a:moveTo>
                    <a:pt x="202" y="0"/>
                  </a:moveTo>
                  <a:cubicBezTo>
                    <a:pt x="95" y="0"/>
                    <a:pt x="0" y="84"/>
                    <a:pt x="0" y="203"/>
                  </a:cubicBezTo>
                  <a:lnTo>
                    <a:pt x="0" y="2024"/>
                  </a:lnTo>
                  <a:cubicBezTo>
                    <a:pt x="0" y="2132"/>
                    <a:pt x="95" y="2227"/>
                    <a:pt x="202" y="2227"/>
                  </a:cubicBezTo>
                  <a:lnTo>
                    <a:pt x="2024" y="2227"/>
                  </a:lnTo>
                  <a:cubicBezTo>
                    <a:pt x="2131" y="2227"/>
                    <a:pt x="2227" y="2132"/>
                    <a:pt x="2227" y="2024"/>
                  </a:cubicBezTo>
                  <a:lnTo>
                    <a:pt x="2227" y="203"/>
                  </a:lnTo>
                  <a:cubicBezTo>
                    <a:pt x="2227" y="84"/>
                    <a:pt x="2131" y="0"/>
                    <a:pt x="2024"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4"/>
            <p:cNvSpPr/>
            <p:nvPr/>
          </p:nvSpPr>
          <p:spPr>
            <a:xfrm>
              <a:off x="855450" y="2330775"/>
              <a:ext cx="55700" cy="55675"/>
            </a:xfrm>
            <a:custGeom>
              <a:rect b="b" l="l" r="r" t="t"/>
              <a:pathLst>
                <a:path extrusionOk="0" h="2227" w="2228">
                  <a:moveTo>
                    <a:pt x="203" y="0"/>
                  </a:moveTo>
                  <a:cubicBezTo>
                    <a:pt x="96" y="0"/>
                    <a:pt x="1" y="84"/>
                    <a:pt x="1" y="203"/>
                  </a:cubicBezTo>
                  <a:lnTo>
                    <a:pt x="1" y="2024"/>
                  </a:lnTo>
                  <a:cubicBezTo>
                    <a:pt x="1" y="2132"/>
                    <a:pt x="96" y="2227"/>
                    <a:pt x="203" y="2227"/>
                  </a:cubicBezTo>
                  <a:lnTo>
                    <a:pt x="2037" y="2227"/>
                  </a:lnTo>
                  <a:cubicBezTo>
                    <a:pt x="2144" y="2227"/>
                    <a:pt x="2227" y="2132"/>
                    <a:pt x="2227" y="2024"/>
                  </a:cubicBezTo>
                  <a:lnTo>
                    <a:pt x="2227" y="203"/>
                  </a:lnTo>
                  <a:cubicBezTo>
                    <a:pt x="2227" y="84"/>
                    <a:pt x="2144" y="0"/>
                    <a:pt x="2037"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4"/>
            <p:cNvSpPr/>
            <p:nvPr/>
          </p:nvSpPr>
          <p:spPr>
            <a:xfrm>
              <a:off x="933150" y="2330775"/>
              <a:ext cx="55675" cy="55675"/>
            </a:xfrm>
            <a:custGeom>
              <a:rect b="b" l="l" r="r" t="t"/>
              <a:pathLst>
                <a:path extrusionOk="0" h="2227" w="2227">
                  <a:moveTo>
                    <a:pt x="203" y="0"/>
                  </a:moveTo>
                  <a:cubicBezTo>
                    <a:pt x="95" y="0"/>
                    <a:pt x="0" y="84"/>
                    <a:pt x="0" y="203"/>
                  </a:cubicBezTo>
                  <a:lnTo>
                    <a:pt x="0" y="2024"/>
                  </a:lnTo>
                  <a:cubicBezTo>
                    <a:pt x="0" y="2132"/>
                    <a:pt x="95" y="2227"/>
                    <a:pt x="203" y="2227"/>
                  </a:cubicBezTo>
                  <a:lnTo>
                    <a:pt x="2036" y="2227"/>
                  </a:lnTo>
                  <a:cubicBezTo>
                    <a:pt x="2143" y="2227"/>
                    <a:pt x="2227" y="2132"/>
                    <a:pt x="2227" y="2024"/>
                  </a:cubicBezTo>
                  <a:lnTo>
                    <a:pt x="2227" y="203"/>
                  </a:lnTo>
                  <a:cubicBezTo>
                    <a:pt x="2227" y="84"/>
                    <a:pt x="2143" y="0"/>
                    <a:pt x="2036"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4"/>
            <p:cNvSpPr/>
            <p:nvPr/>
          </p:nvSpPr>
          <p:spPr>
            <a:xfrm>
              <a:off x="1011125" y="2330775"/>
              <a:ext cx="55400" cy="55675"/>
            </a:xfrm>
            <a:custGeom>
              <a:rect b="b" l="l" r="r" t="t"/>
              <a:pathLst>
                <a:path extrusionOk="0" h="2227" w="2216">
                  <a:moveTo>
                    <a:pt x="191" y="0"/>
                  </a:moveTo>
                  <a:cubicBezTo>
                    <a:pt x="84" y="0"/>
                    <a:pt x="1" y="84"/>
                    <a:pt x="1" y="203"/>
                  </a:cubicBezTo>
                  <a:lnTo>
                    <a:pt x="1" y="2024"/>
                  </a:lnTo>
                  <a:cubicBezTo>
                    <a:pt x="1" y="2132"/>
                    <a:pt x="84" y="2227"/>
                    <a:pt x="191" y="2227"/>
                  </a:cubicBezTo>
                  <a:lnTo>
                    <a:pt x="2025" y="2227"/>
                  </a:lnTo>
                  <a:cubicBezTo>
                    <a:pt x="2132" y="2227"/>
                    <a:pt x="2215" y="2132"/>
                    <a:pt x="2215" y="2024"/>
                  </a:cubicBezTo>
                  <a:lnTo>
                    <a:pt x="2215" y="203"/>
                  </a:lnTo>
                  <a:cubicBezTo>
                    <a:pt x="2215" y="84"/>
                    <a:pt x="2132" y="0"/>
                    <a:pt x="2025"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4"/>
            <p:cNvSpPr/>
            <p:nvPr/>
          </p:nvSpPr>
          <p:spPr>
            <a:xfrm>
              <a:off x="1088825" y="2330775"/>
              <a:ext cx="55375" cy="55675"/>
            </a:xfrm>
            <a:custGeom>
              <a:rect b="b" l="l" r="r" t="t"/>
              <a:pathLst>
                <a:path extrusionOk="0" h="2227" w="2215">
                  <a:moveTo>
                    <a:pt x="191" y="0"/>
                  </a:moveTo>
                  <a:cubicBezTo>
                    <a:pt x="83" y="0"/>
                    <a:pt x="0" y="84"/>
                    <a:pt x="0" y="203"/>
                  </a:cubicBezTo>
                  <a:lnTo>
                    <a:pt x="0" y="2024"/>
                  </a:lnTo>
                  <a:cubicBezTo>
                    <a:pt x="0" y="2132"/>
                    <a:pt x="83" y="2227"/>
                    <a:pt x="191" y="2227"/>
                  </a:cubicBezTo>
                  <a:lnTo>
                    <a:pt x="2024" y="2227"/>
                  </a:lnTo>
                  <a:cubicBezTo>
                    <a:pt x="2131" y="2227"/>
                    <a:pt x="2215" y="2132"/>
                    <a:pt x="2215" y="2024"/>
                  </a:cubicBezTo>
                  <a:lnTo>
                    <a:pt x="2215" y="203"/>
                  </a:lnTo>
                  <a:cubicBezTo>
                    <a:pt x="2215" y="84"/>
                    <a:pt x="2131" y="0"/>
                    <a:pt x="2024"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4"/>
            <p:cNvSpPr/>
            <p:nvPr/>
          </p:nvSpPr>
          <p:spPr>
            <a:xfrm>
              <a:off x="1166500" y="2330775"/>
              <a:ext cx="55700" cy="55675"/>
            </a:xfrm>
            <a:custGeom>
              <a:rect b="b" l="l" r="r" t="t"/>
              <a:pathLst>
                <a:path extrusionOk="0" h="2227" w="2228">
                  <a:moveTo>
                    <a:pt x="191" y="0"/>
                  </a:moveTo>
                  <a:cubicBezTo>
                    <a:pt x="84" y="0"/>
                    <a:pt x="1" y="84"/>
                    <a:pt x="1" y="203"/>
                  </a:cubicBezTo>
                  <a:lnTo>
                    <a:pt x="1" y="2024"/>
                  </a:lnTo>
                  <a:cubicBezTo>
                    <a:pt x="1" y="2132"/>
                    <a:pt x="84" y="2227"/>
                    <a:pt x="191" y="2227"/>
                  </a:cubicBezTo>
                  <a:lnTo>
                    <a:pt x="2025" y="2227"/>
                  </a:lnTo>
                  <a:cubicBezTo>
                    <a:pt x="2132" y="2227"/>
                    <a:pt x="2227" y="2132"/>
                    <a:pt x="2227" y="2024"/>
                  </a:cubicBezTo>
                  <a:lnTo>
                    <a:pt x="2227" y="203"/>
                  </a:lnTo>
                  <a:cubicBezTo>
                    <a:pt x="2227" y="84"/>
                    <a:pt x="2132" y="0"/>
                    <a:pt x="2025"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4"/>
            <p:cNvSpPr/>
            <p:nvPr/>
          </p:nvSpPr>
          <p:spPr>
            <a:xfrm>
              <a:off x="1244200" y="2330775"/>
              <a:ext cx="55675" cy="55675"/>
            </a:xfrm>
            <a:custGeom>
              <a:rect b="b" l="l" r="r" t="t"/>
              <a:pathLst>
                <a:path extrusionOk="0" h="2227" w="2227">
                  <a:moveTo>
                    <a:pt x="191" y="0"/>
                  </a:moveTo>
                  <a:cubicBezTo>
                    <a:pt x="83" y="0"/>
                    <a:pt x="0" y="84"/>
                    <a:pt x="0" y="203"/>
                  </a:cubicBezTo>
                  <a:lnTo>
                    <a:pt x="0" y="2024"/>
                  </a:lnTo>
                  <a:cubicBezTo>
                    <a:pt x="0" y="2132"/>
                    <a:pt x="83" y="2227"/>
                    <a:pt x="191" y="2227"/>
                  </a:cubicBezTo>
                  <a:lnTo>
                    <a:pt x="2024" y="2227"/>
                  </a:lnTo>
                  <a:cubicBezTo>
                    <a:pt x="2131" y="2227"/>
                    <a:pt x="2227" y="2132"/>
                    <a:pt x="2227" y="2024"/>
                  </a:cubicBezTo>
                  <a:lnTo>
                    <a:pt x="2227" y="203"/>
                  </a:lnTo>
                  <a:cubicBezTo>
                    <a:pt x="2227" y="84"/>
                    <a:pt x="2131" y="0"/>
                    <a:pt x="2024"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4"/>
            <p:cNvSpPr/>
            <p:nvPr/>
          </p:nvSpPr>
          <p:spPr>
            <a:xfrm>
              <a:off x="1321875" y="2330775"/>
              <a:ext cx="55700" cy="55675"/>
            </a:xfrm>
            <a:custGeom>
              <a:rect b="b" l="l" r="r" t="t"/>
              <a:pathLst>
                <a:path extrusionOk="0" h="2227" w="2228">
                  <a:moveTo>
                    <a:pt x="203" y="0"/>
                  </a:moveTo>
                  <a:cubicBezTo>
                    <a:pt x="96" y="0"/>
                    <a:pt x="1" y="84"/>
                    <a:pt x="1" y="203"/>
                  </a:cubicBezTo>
                  <a:lnTo>
                    <a:pt x="1" y="2024"/>
                  </a:lnTo>
                  <a:cubicBezTo>
                    <a:pt x="1" y="2132"/>
                    <a:pt x="96" y="2227"/>
                    <a:pt x="203" y="2227"/>
                  </a:cubicBezTo>
                  <a:lnTo>
                    <a:pt x="2037" y="2227"/>
                  </a:lnTo>
                  <a:cubicBezTo>
                    <a:pt x="2144" y="2227"/>
                    <a:pt x="2227" y="2132"/>
                    <a:pt x="2227" y="2024"/>
                  </a:cubicBezTo>
                  <a:lnTo>
                    <a:pt x="2227" y="203"/>
                  </a:lnTo>
                  <a:cubicBezTo>
                    <a:pt x="2227" y="84"/>
                    <a:pt x="2144" y="0"/>
                    <a:pt x="2037"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4"/>
            <p:cNvSpPr/>
            <p:nvPr/>
          </p:nvSpPr>
          <p:spPr>
            <a:xfrm>
              <a:off x="1377550" y="2240875"/>
              <a:ext cx="77700" cy="145575"/>
            </a:xfrm>
            <a:custGeom>
              <a:rect b="b" l="l" r="r" t="t"/>
              <a:pathLst>
                <a:path extrusionOk="0" h="5823" w="3108">
                  <a:moveTo>
                    <a:pt x="655" y="1"/>
                  </a:moveTo>
                  <a:cubicBezTo>
                    <a:pt x="286" y="1"/>
                    <a:pt x="0" y="310"/>
                    <a:pt x="0" y="691"/>
                  </a:cubicBezTo>
                  <a:lnTo>
                    <a:pt x="0" y="1668"/>
                  </a:lnTo>
                  <a:cubicBezTo>
                    <a:pt x="0" y="2049"/>
                    <a:pt x="286" y="2358"/>
                    <a:pt x="655" y="2358"/>
                  </a:cubicBezTo>
                  <a:lnTo>
                    <a:pt x="893" y="2358"/>
                  </a:lnTo>
                  <a:lnTo>
                    <a:pt x="893" y="4954"/>
                  </a:lnTo>
                  <a:cubicBezTo>
                    <a:pt x="893" y="5430"/>
                    <a:pt x="1250" y="5823"/>
                    <a:pt x="1703" y="5823"/>
                  </a:cubicBezTo>
                  <a:lnTo>
                    <a:pt x="2298" y="5823"/>
                  </a:lnTo>
                  <a:cubicBezTo>
                    <a:pt x="2739" y="5823"/>
                    <a:pt x="3108" y="5430"/>
                    <a:pt x="3108" y="4954"/>
                  </a:cubicBezTo>
                  <a:lnTo>
                    <a:pt x="3108" y="1668"/>
                  </a:lnTo>
                  <a:lnTo>
                    <a:pt x="3108" y="1560"/>
                  </a:lnTo>
                  <a:lnTo>
                    <a:pt x="3108" y="691"/>
                  </a:lnTo>
                  <a:cubicBezTo>
                    <a:pt x="3108" y="310"/>
                    <a:pt x="2822" y="1"/>
                    <a:pt x="2453" y="1"/>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4"/>
            <p:cNvSpPr/>
            <p:nvPr/>
          </p:nvSpPr>
          <p:spPr>
            <a:xfrm>
              <a:off x="1244200" y="2420675"/>
              <a:ext cx="55675" cy="55675"/>
            </a:xfrm>
            <a:custGeom>
              <a:rect b="b" l="l" r="r" t="t"/>
              <a:pathLst>
                <a:path extrusionOk="0" h="2227" w="2227">
                  <a:moveTo>
                    <a:pt x="191" y="0"/>
                  </a:moveTo>
                  <a:cubicBezTo>
                    <a:pt x="83" y="0"/>
                    <a:pt x="0" y="95"/>
                    <a:pt x="0" y="203"/>
                  </a:cubicBezTo>
                  <a:lnTo>
                    <a:pt x="0" y="2024"/>
                  </a:lnTo>
                  <a:cubicBezTo>
                    <a:pt x="0" y="2131"/>
                    <a:pt x="83" y="2227"/>
                    <a:pt x="191" y="2227"/>
                  </a:cubicBezTo>
                  <a:lnTo>
                    <a:pt x="2024" y="2227"/>
                  </a:lnTo>
                  <a:cubicBezTo>
                    <a:pt x="2131" y="2227"/>
                    <a:pt x="2227" y="2131"/>
                    <a:pt x="2227" y="2024"/>
                  </a:cubicBezTo>
                  <a:lnTo>
                    <a:pt x="2227" y="203"/>
                  </a:lnTo>
                  <a:cubicBezTo>
                    <a:pt x="2227" y="95"/>
                    <a:pt x="2131" y="0"/>
                    <a:pt x="2024"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4"/>
            <p:cNvSpPr/>
            <p:nvPr/>
          </p:nvSpPr>
          <p:spPr>
            <a:xfrm>
              <a:off x="1321875" y="2420675"/>
              <a:ext cx="55700" cy="55675"/>
            </a:xfrm>
            <a:custGeom>
              <a:rect b="b" l="l" r="r" t="t"/>
              <a:pathLst>
                <a:path extrusionOk="0" h="2227" w="2228">
                  <a:moveTo>
                    <a:pt x="203" y="0"/>
                  </a:moveTo>
                  <a:cubicBezTo>
                    <a:pt x="96" y="0"/>
                    <a:pt x="1" y="95"/>
                    <a:pt x="1" y="203"/>
                  </a:cubicBezTo>
                  <a:lnTo>
                    <a:pt x="1" y="2024"/>
                  </a:lnTo>
                  <a:cubicBezTo>
                    <a:pt x="1" y="2131"/>
                    <a:pt x="96" y="2227"/>
                    <a:pt x="203" y="2227"/>
                  </a:cubicBezTo>
                  <a:lnTo>
                    <a:pt x="2037" y="2227"/>
                  </a:lnTo>
                  <a:cubicBezTo>
                    <a:pt x="2144" y="2227"/>
                    <a:pt x="2227" y="2131"/>
                    <a:pt x="2227" y="2024"/>
                  </a:cubicBezTo>
                  <a:lnTo>
                    <a:pt x="2227" y="203"/>
                  </a:lnTo>
                  <a:cubicBezTo>
                    <a:pt x="2227" y="95"/>
                    <a:pt x="2144" y="0"/>
                    <a:pt x="2037"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4"/>
            <p:cNvSpPr/>
            <p:nvPr/>
          </p:nvSpPr>
          <p:spPr>
            <a:xfrm>
              <a:off x="1399875" y="2420675"/>
              <a:ext cx="55375" cy="55675"/>
            </a:xfrm>
            <a:custGeom>
              <a:rect b="b" l="l" r="r" t="t"/>
              <a:pathLst>
                <a:path extrusionOk="0" h="2227" w="2215">
                  <a:moveTo>
                    <a:pt x="191" y="0"/>
                  </a:moveTo>
                  <a:cubicBezTo>
                    <a:pt x="83" y="0"/>
                    <a:pt x="0" y="95"/>
                    <a:pt x="0" y="203"/>
                  </a:cubicBezTo>
                  <a:lnTo>
                    <a:pt x="0" y="2024"/>
                  </a:lnTo>
                  <a:cubicBezTo>
                    <a:pt x="0" y="2131"/>
                    <a:pt x="83" y="2227"/>
                    <a:pt x="191" y="2227"/>
                  </a:cubicBezTo>
                  <a:lnTo>
                    <a:pt x="2024" y="2227"/>
                  </a:lnTo>
                  <a:cubicBezTo>
                    <a:pt x="2131" y="2227"/>
                    <a:pt x="2215" y="2131"/>
                    <a:pt x="2215" y="2024"/>
                  </a:cubicBezTo>
                  <a:lnTo>
                    <a:pt x="2215" y="203"/>
                  </a:lnTo>
                  <a:cubicBezTo>
                    <a:pt x="2215" y="95"/>
                    <a:pt x="2131" y="0"/>
                    <a:pt x="2024" y="0"/>
                  </a:cubicBezTo>
                  <a:close/>
                </a:path>
              </a:pathLst>
            </a:custGeom>
            <a:solidFill>
              <a:schemeClr val="dk2"/>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5" name="Google Shape;355;p4"/>
          <p:cNvGrpSpPr/>
          <p:nvPr/>
        </p:nvGrpSpPr>
        <p:grpSpPr>
          <a:xfrm flipH="1">
            <a:off x="8115725" y="4104070"/>
            <a:ext cx="973177" cy="950127"/>
            <a:chOff x="2180273" y="-464800"/>
            <a:chExt cx="1256975" cy="1227203"/>
          </a:xfrm>
        </p:grpSpPr>
        <p:sp>
          <p:nvSpPr>
            <p:cNvPr id="356" name="Google Shape;356;p4"/>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4"/>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8" name="Google Shape;358;p4"/>
          <p:cNvGrpSpPr/>
          <p:nvPr/>
        </p:nvGrpSpPr>
        <p:grpSpPr>
          <a:xfrm flipH="1" rot="-3251362">
            <a:off x="8151936" y="411035"/>
            <a:ext cx="694224" cy="985363"/>
            <a:chOff x="1801400" y="1718664"/>
            <a:chExt cx="640972" cy="909778"/>
          </a:xfrm>
        </p:grpSpPr>
        <p:sp>
          <p:nvSpPr>
            <p:cNvPr id="359" name="Google Shape;359;p4"/>
            <p:cNvSpPr/>
            <p:nvPr/>
          </p:nvSpPr>
          <p:spPr>
            <a:xfrm>
              <a:off x="2087331" y="1718664"/>
              <a:ext cx="355041" cy="909778"/>
            </a:xfrm>
            <a:custGeom>
              <a:rect b="b" l="l" r="r" t="t"/>
              <a:pathLst>
                <a:path extrusionOk="0" h="15836" w="618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accent1"/>
            </a:solid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4"/>
            <p:cNvSpPr/>
            <p:nvPr/>
          </p:nvSpPr>
          <p:spPr>
            <a:xfrm>
              <a:off x="1801400" y="1718664"/>
              <a:ext cx="560252" cy="909778"/>
            </a:xfrm>
            <a:custGeom>
              <a:rect b="b" l="l" r="r" t="t"/>
              <a:pathLst>
                <a:path extrusionOk="0" h="15836" w="9752">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lt2"/>
            </a:solid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4"/>
            <p:cNvSpPr/>
            <p:nvPr/>
          </p:nvSpPr>
          <p:spPr>
            <a:xfrm>
              <a:off x="2058606" y="1718664"/>
              <a:ext cx="37687" cy="253814"/>
            </a:xfrm>
            <a:custGeom>
              <a:rect b="b" l="l" r="r" t="t"/>
              <a:pathLst>
                <a:path extrusionOk="0" h="4418" w="656">
                  <a:moveTo>
                    <a:pt x="655" y="0"/>
                  </a:moveTo>
                  <a:lnTo>
                    <a:pt x="655" y="0"/>
                  </a:lnTo>
                  <a:cubicBezTo>
                    <a:pt x="655" y="1"/>
                    <a:pt x="0" y="1894"/>
                    <a:pt x="60" y="4418"/>
                  </a:cubicBezTo>
                  <a:lnTo>
                    <a:pt x="655" y="0"/>
                  </a:lnTo>
                  <a:close/>
                </a:path>
              </a:pathLst>
            </a:cu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4"/>
            <p:cNvSpPr/>
            <p:nvPr/>
          </p:nvSpPr>
          <p:spPr>
            <a:xfrm>
              <a:off x="2058606" y="1718664"/>
              <a:ext cx="37687" cy="253814"/>
            </a:xfrm>
            <a:custGeom>
              <a:rect b="b" l="l" r="r" t="t"/>
              <a:pathLst>
                <a:path extrusionOk="0" fill="none" h="4418" w="656">
                  <a:moveTo>
                    <a:pt x="655" y="0"/>
                  </a:moveTo>
                  <a:cubicBezTo>
                    <a:pt x="655" y="0"/>
                    <a:pt x="0" y="1893"/>
                    <a:pt x="60" y="4418"/>
                  </a:cubicBez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3" name="Google Shape;363;p4"/>
          <p:cNvSpPr txBox="1"/>
          <p:nvPr/>
        </p:nvSpPr>
        <p:spPr>
          <a:xfrm>
            <a:off x="-25624" y="905318"/>
            <a:ext cx="9144000" cy="1391728"/>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3000" u="none" cap="none" strike="noStrike">
                <a:solidFill>
                  <a:srgbClr val="000000"/>
                </a:solidFill>
                <a:latin typeface="Arial"/>
                <a:ea typeface="Arial"/>
                <a:cs typeface="Arial"/>
                <a:sym typeface="Arial"/>
              </a:rPr>
              <a:t>CHỦ ĐỀ 3: TỔ CHỨC LƯU TRỮ, </a:t>
            </a:r>
            <a:endParaRPr b="1" i="0" sz="30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None/>
            </a:pPr>
            <a:r>
              <a:rPr b="1" i="0" lang="en-US" sz="3000" u="none" cap="none" strike="noStrike">
                <a:solidFill>
                  <a:srgbClr val="000000"/>
                </a:solidFill>
                <a:latin typeface="Arial"/>
                <a:ea typeface="Arial"/>
                <a:cs typeface="Arial"/>
                <a:sym typeface="Arial"/>
              </a:rPr>
              <a:t>TÌM KIẾM VÀ TRAO ĐỔI THÔNG TIN</a:t>
            </a:r>
            <a:endParaRPr b="1" i="0" sz="3000" u="none" cap="none" strike="noStrike">
              <a:solidFill>
                <a:srgbClr val="000000"/>
              </a:solidFill>
              <a:latin typeface="Arial"/>
              <a:ea typeface="Arial"/>
              <a:cs typeface="Arial"/>
              <a:sym typeface="Arial"/>
            </a:endParaRPr>
          </a:p>
        </p:txBody>
      </p:sp>
      <p:sp>
        <p:nvSpPr>
          <p:cNvPr id="364" name="Google Shape;364;p4"/>
          <p:cNvSpPr txBox="1"/>
          <p:nvPr/>
        </p:nvSpPr>
        <p:spPr>
          <a:xfrm>
            <a:off x="16223" y="2372813"/>
            <a:ext cx="9144000" cy="182492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4000" u="none" cap="none" strike="noStrike">
                <a:solidFill>
                  <a:srgbClr val="C00000"/>
                </a:solidFill>
                <a:latin typeface="Arial"/>
                <a:ea typeface="Arial"/>
                <a:cs typeface="Arial"/>
                <a:sym typeface="Arial"/>
              </a:rPr>
              <a:t>BÀI 3. TÌM KIẾM THÔNG TIN </a:t>
            </a:r>
            <a:endParaRPr b="1" i="0" sz="4000" u="none" cap="none" strike="noStrike">
              <a:solidFill>
                <a:srgbClr val="C00000"/>
              </a:solidFill>
              <a:latin typeface="Arial"/>
              <a:ea typeface="Arial"/>
              <a:cs typeface="Arial"/>
              <a:sym typeface="Arial"/>
            </a:endParaRPr>
          </a:p>
          <a:p>
            <a:pPr indent="0" lvl="0" marL="0" marR="0" rtl="0" algn="ctr">
              <a:lnSpc>
                <a:spcPct val="150000"/>
              </a:lnSpc>
              <a:spcBef>
                <a:spcPts val="0"/>
              </a:spcBef>
              <a:spcAft>
                <a:spcPts val="0"/>
              </a:spcAft>
              <a:buNone/>
            </a:pPr>
            <a:r>
              <a:rPr b="1" i="0" lang="en-US" sz="4000" u="none" cap="none" strike="noStrike">
                <a:solidFill>
                  <a:srgbClr val="C00000"/>
                </a:solidFill>
                <a:latin typeface="Arial"/>
                <a:ea typeface="Arial"/>
                <a:cs typeface="Arial"/>
                <a:sym typeface="Arial"/>
              </a:rPr>
              <a:t>TRONG GIẢI QUYẾT VẤN ĐỀ</a:t>
            </a:r>
            <a:endParaRPr b="1" i="0" sz="4000" u="none" cap="none" strike="noStrike">
              <a:solidFill>
                <a:srgbClr val="C00000"/>
              </a:solidFill>
              <a:latin typeface="Arial"/>
              <a:ea typeface="Arial"/>
              <a:cs typeface="Arial"/>
              <a:sym typeface="Arial"/>
            </a:endParaRPr>
          </a:p>
        </p:txBody>
      </p:sp>
    </p:spTree>
  </p:cSld>
  <p:clrMapOvr>
    <a:masterClrMapping/>
  </p:clrMapOvr>
  <mc:AlternateContent>
    <mc:Choice Requires="p14">
      <p:transition spd="med">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63"/>
                                        </p:tgtEl>
                                        <p:attrNameLst>
                                          <p:attrName>style.visibility</p:attrName>
                                        </p:attrNameLst>
                                      </p:cBhvr>
                                      <p:to>
                                        <p:strVal val="visible"/>
                                      </p:to>
                                    </p:set>
                                    <p:anim calcmode="lin" valueType="num">
                                      <p:cBhvr additive="base">
                                        <p:cTn dur="500"/>
                                        <p:tgtEl>
                                          <p:spTgt spid="363"/>
                                        </p:tgtEl>
                                        <p:attrNameLst>
                                          <p:attrName>ppt_w</p:attrName>
                                        </p:attrNameLst>
                                      </p:cBhvr>
                                      <p:tavLst>
                                        <p:tav fmla="" tm="0">
                                          <p:val>
                                            <p:strVal val="0"/>
                                          </p:val>
                                        </p:tav>
                                        <p:tav fmla="" tm="100000">
                                          <p:val>
                                            <p:strVal val="#ppt_w"/>
                                          </p:val>
                                        </p:tav>
                                      </p:tavLst>
                                    </p:anim>
                                    <p:anim calcmode="lin" valueType="num">
                                      <p:cBhvr additive="base">
                                        <p:cTn dur="500"/>
                                        <p:tgtEl>
                                          <p:spTgt spid="363"/>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500"/>
                                        <p:tgtEl>
                                          <p:spTgt spid="3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grpSp>
        <p:nvGrpSpPr>
          <p:cNvPr id="369" name="Google Shape;369;p5"/>
          <p:cNvGrpSpPr/>
          <p:nvPr/>
        </p:nvGrpSpPr>
        <p:grpSpPr>
          <a:xfrm>
            <a:off x="1013152" y="1653103"/>
            <a:ext cx="829600" cy="829600"/>
            <a:chOff x="811900" y="1708600"/>
            <a:chExt cx="968100" cy="968100"/>
          </a:xfrm>
        </p:grpSpPr>
        <p:sp>
          <p:nvSpPr>
            <p:cNvPr id="370" name="Google Shape;370;p5"/>
            <p:cNvSpPr/>
            <p:nvPr/>
          </p:nvSpPr>
          <p:spPr>
            <a:xfrm>
              <a:off x="811900" y="1708600"/>
              <a:ext cx="968100" cy="968100"/>
            </a:xfrm>
            <a:prstGeom prst="roundRect">
              <a:avLst>
                <a:gd fmla="val 22963" name="adj"/>
              </a:avLst>
            </a:prstGeom>
            <a:solidFill>
              <a:schemeClr val="accent4"/>
            </a:solidFill>
            <a:ln>
              <a:noFill/>
            </a:ln>
            <a:effectLst>
              <a:outerShdw rotWithShape="0" algn="bl" dir="2820000" dist="57150">
                <a:schemeClr val="lt1">
                  <a:alpha val="23921"/>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5"/>
            <p:cNvSpPr/>
            <p:nvPr/>
          </p:nvSpPr>
          <p:spPr>
            <a:xfrm>
              <a:off x="913425" y="1810125"/>
              <a:ext cx="765000" cy="765000"/>
            </a:xfrm>
            <a:prstGeom prst="roundRect">
              <a:avLst>
                <a:gd fmla="val 16667" name="adj"/>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2" name="Google Shape;372;p5"/>
          <p:cNvSpPr txBox="1"/>
          <p:nvPr>
            <p:ph idx="2" type="title"/>
          </p:nvPr>
        </p:nvSpPr>
        <p:spPr>
          <a:xfrm>
            <a:off x="1062177" y="1856266"/>
            <a:ext cx="745535" cy="311147"/>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1000"/>
              </a:spcBef>
              <a:spcAft>
                <a:spcPts val="0"/>
              </a:spcAft>
              <a:buSzPts val="2400"/>
              <a:buNone/>
            </a:pPr>
            <a:r>
              <a:rPr b="1" lang="en-US" sz="2500">
                <a:latin typeface="Arial"/>
                <a:ea typeface="Arial"/>
                <a:cs typeface="Arial"/>
                <a:sym typeface="Arial"/>
              </a:rPr>
              <a:t>01</a:t>
            </a:r>
            <a:endParaRPr b="1" sz="2500">
              <a:latin typeface="Arial"/>
              <a:ea typeface="Arial"/>
              <a:cs typeface="Arial"/>
              <a:sym typeface="Arial"/>
            </a:endParaRPr>
          </a:p>
        </p:txBody>
      </p:sp>
      <p:grpSp>
        <p:nvGrpSpPr>
          <p:cNvPr id="373" name="Google Shape;373;p5"/>
          <p:cNvGrpSpPr/>
          <p:nvPr/>
        </p:nvGrpSpPr>
        <p:grpSpPr>
          <a:xfrm flipH="1">
            <a:off x="6089170" y="-408"/>
            <a:ext cx="1206193" cy="1177624"/>
            <a:chOff x="2180273" y="-464800"/>
            <a:chExt cx="1256975" cy="1227203"/>
          </a:xfrm>
        </p:grpSpPr>
        <p:sp>
          <p:nvSpPr>
            <p:cNvPr id="374" name="Google Shape;374;p5"/>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5"/>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6" name="Google Shape;376;p5"/>
          <p:cNvSpPr/>
          <p:nvPr/>
        </p:nvSpPr>
        <p:spPr>
          <a:xfrm>
            <a:off x="8279173" y="2811364"/>
            <a:ext cx="350229" cy="391938"/>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5"/>
          <p:cNvSpPr txBox="1"/>
          <p:nvPr/>
        </p:nvSpPr>
        <p:spPr>
          <a:xfrm>
            <a:off x="0" y="466758"/>
            <a:ext cx="6297971" cy="600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300" u="none" cap="none" strike="noStrike">
                <a:solidFill>
                  <a:srgbClr val="000000"/>
                </a:solidFill>
                <a:latin typeface="Arial"/>
                <a:ea typeface="Arial"/>
                <a:cs typeface="Arial"/>
                <a:sym typeface="Arial"/>
              </a:rPr>
              <a:t>NỘI DUNG BÀI HỌC</a:t>
            </a:r>
            <a:endParaRPr b="1" i="0" sz="3300" u="none" cap="none" strike="noStrike">
              <a:solidFill>
                <a:srgbClr val="000000"/>
              </a:solidFill>
              <a:latin typeface="Arial"/>
              <a:ea typeface="Arial"/>
              <a:cs typeface="Arial"/>
              <a:sym typeface="Arial"/>
            </a:endParaRPr>
          </a:p>
        </p:txBody>
      </p:sp>
      <p:sp>
        <p:nvSpPr>
          <p:cNvPr id="378" name="Google Shape;378;p5"/>
          <p:cNvSpPr txBox="1"/>
          <p:nvPr/>
        </p:nvSpPr>
        <p:spPr>
          <a:xfrm>
            <a:off x="1929753" y="1518197"/>
            <a:ext cx="6009562" cy="1107996"/>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200" u="none" cap="none" strike="noStrike">
                <a:solidFill>
                  <a:srgbClr val="000000"/>
                </a:solidFill>
                <a:latin typeface="Arial"/>
                <a:ea typeface="Arial"/>
                <a:cs typeface="Arial"/>
                <a:sym typeface="Arial"/>
              </a:rPr>
              <a:t>Sự cần thiết, tầm quan trọng của việc thu thập, tìm kiếm thông tin</a:t>
            </a:r>
            <a:endParaRPr b="0" i="0" sz="2200" u="none" cap="none" strike="noStrike">
              <a:solidFill>
                <a:srgbClr val="000000"/>
              </a:solidFill>
              <a:latin typeface="Arial"/>
              <a:ea typeface="Arial"/>
              <a:cs typeface="Arial"/>
              <a:sym typeface="Arial"/>
            </a:endParaRPr>
          </a:p>
        </p:txBody>
      </p:sp>
      <p:grpSp>
        <p:nvGrpSpPr>
          <p:cNvPr id="379" name="Google Shape;379;p5"/>
          <p:cNvGrpSpPr/>
          <p:nvPr/>
        </p:nvGrpSpPr>
        <p:grpSpPr>
          <a:xfrm>
            <a:off x="1013152" y="2757171"/>
            <a:ext cx="829600" cy="829600"/>
            <a:chOff x="811900" y="1708600"/>
            <a:chExt cx="968100" cy="968100"/>
          </a:xfrm>
        </p:grpSpPr>
        <p:sp>
          <p:nvSpPr>
            <p:cNvPr id="380" name="Google Shape;380;p5"/>
            <p:cNvSpPr/>
            <p:nvPr/>
          </p:nvSpPr>
          <p:spPr>
            <a:xfrm>
              <a:off x="811900" y="1708600"/>
              <a:ext cx="968100" cy="968100"/>
            </a:xfrm>
            <a:prstGeom prst="roundRect">
              <a:avLst>
                <a:gd fmla="val 22963" name="adj"/>
              </a:avLst>
            </a:prstGeom>
            <a:solidFill>
              <a:schemeClr val="accent4"/>
            </a:solidFill>
            <a:ln>
              <a:noFill/>
            </a:ln>
            <a:effectLst>
              <a:outerShdw rotWithShape="0" algn="bl" dir="2820000" dist="57150">
                <a:schemeClr val="lt1">
                  <a:alpha val="23921"/>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5"/>
            <p:cNvSpPr/>
            <p:nvPr/>
          </p:nvSpPr>
          <p:spPr>
            <a:xfrm>
              <a:off x="913425" y="1810125"/>
              <a:ext cx="765000" cy="765000"/>
            </a:xfrm>
            <a:prstGeom prst="roundRect">
              <a:avLst>
                <a:gd fmla="val 16667" name="adj"/>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82" name="Google Shape;382;p5"/>
          <p:cNvSpPr txBox="1"/>
          <p:nvPr>
            <p:ph idx="2" type="title"/>
          </p:nvPr>
        </p:nvSpPr>
        <p:spPr>
          <a:xfrm>
            <a:off x="1062177" y="2960334"/>
            <a:ext cx="745535" cy="311147"/>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1000"/>
              </a:spcBef>
              <a:spcAft>
                <a:spcPts val="0"/>
              </a:spcAft>
              <a:buSzPts val="2400"/>
              <a:buNone/>
            </a:pPr>
            <a:r>
              <a:rPr b="1" lang="en-US" sz="2500">
                <a:latin typeface="Arial"/>
                <a:ea typeface="Arial"/>
                <a:cs typeface="Arial"/>
                <a:sym typeface="Arial"/>
              </a:rPr>
              <a:t>02</a:t>
            </a:r>
            <a:endParaRPr b="1" sz="2500">
              <a:latin typeface="Arial"/>
              <a:ea typeface="Arial"/>
              <a:cs typeface="Arial"/>
              <a:sym typeface="Arial"/>
            </a:endParaRPr>
          </a:p>
        </p:txBody>
      </p:sp>
      <p:sp>
        <p:nvSpPr>
          <p:cNvPr id="383" name="Google Shape;383;p5"/>
          <p:cNvSpPr txBox="1"/>
          <p:nvPr/>
        </p:nvSpPr>
        <p:spPr>
          <a:xfrm>
            <a:off x="1929753" y="2912712"/>
            <a:ext cx="6009562" cy="43088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200" u="none" cap="none" strike="noStrike">
                <a:solidFill>
                  <a:srgbClr val="000000"/>
                </a:solidFill>
                <a:latin typeface="Arial"/>
                <a:ea typeface="Arial"/>
                <a:cs typeface="Arial"/>
                <a:sym typeface="Arial"/>
              </a:rPr>
              <a:t>Hợp tác để giải quyết vấn đề</a:t>
            </a:r>
            <a:endParaRPr b="0" i="0" sz="2200" u="none" cap="none" strike="noStrike">
              <a:solidFill>
                <a:srgbClr val="000000"/>
              </a:solidFill>
              <a:latin typeface="Arial"/>
              <a:ea typeface="Arial"/>
              <a:cs typeface="Arial"/>
              <a:sym typeface="Arial"/>
            </a:endParaRPr>
          </a:p>
        </p:txBody>
      </p:sp>
      <p:grpSp>
        <p:nvGrpSpPr>
          <p:cNvPr id="384" name="Google Shape;384;p5"/>
          <p:cNvGrpSpPr/>
          <p:nvPr/>
        </p:nvGrpSpPr>
        <p:grpSpPr>
          <a:xfrm>
            <a:off x="1013152" y="3861239"/>
            <a:ext cx="829600" cy="829600"/>
            <a:chOff x="811900" y="1708600"/>
            <a:chExt cx="968100" cy="968100"/>
          </a:xfrm>
        </p:grpSpPr>
        <p:sp>
          <p:nvSpPr>
            <p:cNvPr id="385" name="Google Shape;385;p5"/>
            <p:cNvSpPr/>
            <p:nvPr/>
          </p:nvSpPr>
          <p:spPr>
            <a:xfrm>
              <a:off x="811900" y="1708600"/>
              <a:ext cx="968100" cy="968100"/>
            </a:xfrm>
            <a:prstGeom prst="roundRect">
              <a:avLst>
                <a:gd fmla="val 22963" name="adj"/>
              </a:avLst>
            </a:prstGeom>
            <a:solidFill>
              <a:schemeClr val="accent4"/>
            </a:solidFill>
            <a:ln>
              <a:noFill/>
            </a:ln>
            <a:effectLst>
              <a:outerShdw rotWithShape="0" algn="bl" dir="2820000" dist="57150">
                <a:schemeClr val="lt1">
                  <a:alpha val="23921"/>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5"/>
            <p:cNvSpPr/>
            <p:nvPr/>
          </p:nvSpPr>
          <p:spPr>
            <a:xfrm>
              <a:off x="913425" y="1810125"/>
              <a:ext cx="765000" cy="765000"/>
            </a:xfrm>
            <a:prstGeom prst="roundRect">
              <a:avLst>
                <a:gd fmla="val 16667" name="adj"/>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87" name="Google Shape;387;p5"/>
          <p:cNvSpPr txBox="1"/>
          <p:nvPr>
            <p:ph idx="2" type="title"/>
          </p:nvPr>
        </p:nvSpPr>
        <p:spPr>
          <a:xfrm>
            <a:off x="1062177" y="4064402"/>
            <a:ext cx="745535" cy="311147"/>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1000"/>
              </a:spcBef>
              <a:spcAft>
                <a:spcPts val="0"/>
              </a:spcAft>
              <a:buSzPts val="2400"/>
              <a:buNone/>
            </a:pPr>
            <a:r>
              <a:rPr b="1" lang="en-US" sz="2500">
                <a:latin typeface="Arial"/>
                <a:ea typeface="Arial"/>
                <a:cs typeface="Arial"/>
                <a:sym typeface="Arial"/>
              </a:rPr>
              <a:t>03</a:t>
            </a:r>
            <a:endParaRPr b="1" sz="2500">
              <a:latin typeface="Arial"/>
              <a:ea typeface="Arial"/>
              <a:cs typeface="Arial"/>
              <a:sym typeface="Arial"/>
            </a:endParaRPr>
          </a:p>
        </p:txBody>
      </p:sp>
      <p:sp>
        <p:nvSpPr>
          <p:cNvPr id="388" name="Google Shape;388;p5"/>
          <p:cNvSpPr txBox="1"/>
          <p:nvPr/>
        </p:nvSpPr>
        <p:spPr>
          <a:xfrm>
            <a:off x="1929753" y="4016780"/>
            <a:ext cx="6009562" cy="43088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200" u="none" cap="none" strike="noStrike">
                <a:solidFill>
                  <a:srgbClr val="000000"/>
                </a:solidFill>
                <a:latin typeface="Arial"/>
                <a:ea typeface="Arial"/>
                <a:cs typeface="Arial"/>
                <a:sym typeface="Arial"/>
              </a:rPr>
              <a:t>Thực hành tìm kiếm và lựa chọn thông tin</a:t>
            </a:r>
            <a:endParaRPr b="0" i="0" sz="2200" u="none" cap="none" strike="noStrike">
              <a:solidFill>
                <a:srgbClr val="000000"/>
              </a:solidFill>
              <a:latin typeface="Arial"/>
              <a:ea typeface="Arial"/>
              <a:cs typeface="Arial"/>
              <a:sym typeface="Arial"/>
            </a:endParaRPr>
          </a:p>
        </p:txBody>
      </p:sp>
    </p:spTree>
  </p:cSld>
  <p:clrMapOvr>
    <a:masterClrMapping/>
  </p:clrMapOvr>
  <p:transition spd="med">
    <p:wheel spokes="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9"/>
                                        </p:tgtEl>
                                        <p:attrNameLst>
                                          <p:attrName>style.visibility</p:attrName>
                                        </p:attrNameLst>
                                      </p:cBhvr>
                                      <p:to>
                                        <p:strVal val="visible"/>
                                      </p:to>
                                    </p:set>
                                    <p:anim calcmode="lin" valueType="num">
                                      <p:cBhvr additive="base">
                                        <p:cTn dur="500"/>
                                        <p:tgtEl>
                                          <p:spTgt spid="36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72"/>
                                        </p:tgtEl>
                                        <p:attrNameLst>
                                          <p:attrName>style.visibility</p:attrName>
                                        </p:attrNameLst>
                                      </p:cBhvr>
                                      <p:to>
                                        <p:strVal val="visible"/>
                                      </p:to>
                                    </p:set>
                                    <p:anim calcmode="lin" valueType="num">
                                      <p:cBhvr additive="base">
                                        <p:cTn dur="500"/>
                                        <p:tgtEl>
                                          <p:spTgt spid="37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78"/>
                                        </p:tgtEl>
                                        <p:attrNameLst>
                                          <p:attrName>style.visibility</p:attrName>
                                        </p:attrNameLst>
                                      </p:cBhvr>
                                      <p:to>
                                        <p:strVal val="visible"/>
                                      </p:to>
                                    </p:set>
                                    <p:anim calcmode="lin" valueType="num">
                                      <p:cBhvr additive="base">
                                        <p:cTn dur="500"/>
                                        <p:tgtEl>
                                          <p:spTgt spid="37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79"/>
                                        </p:tgtEl>
                                        <p:attrNameLst>
                                          <p:attrName>style.visibility</p:attrName>
                                        </p:attrNameLst>
                                      </p:cBhvr>
                                      <p:to>
                                        <p:strVal val="visible"/>
                                      </p:to>
                                    </p:set>
                                    <p:anim calcmode="lin" valueType="num">
                                      <p:cBhvr additive="base">
                                        <p:cTn dur="500"/>
                                        <p:tgtEl>
                                          <p:spTgt spid="37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2"/>
                                        </p:tgtEl>
                                        <p:attrNameLst>
                                          <p:attrName>style.visibility</p:attrName>
                                        </p:attrNameLst>
                                      </p:cBhvr>
                                      <p:to>
                                        <p:strVal val="visible"/>
                                      </p:to>
                                    </p:set>
                                    <p:anim calcmode="lin" valueType="num">
                                      <p:cBhvr additive="base">
                                        <p:cTn dur="500"/>
                                        <p:tgtEl>
                                          <p:spTgt spid="3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3"/>
                                        </p:tgtEl>
                                        <p:attrNameLst>
                                          <p:attrName>style.visibility</p:attrName>
                                        </p:attrNameLst>
                                      </p:cBhvr>
                                      <p:to>
                                        <p:strVal val="visible"/>
                                      </p:to>
                                    </p:set>
                                    <p:anim calcmode="lin" valueType="num">
                                      <p:cBhvr additive="base">
                                        <p:cTn dur="500"/>
                                        <p:tgtEl>
                                          <p:spTgt spid="38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4"/>
                                        </p:tgtEl>
                                        <p:attrNameLst>
                                          <p:attrName>style.visibility</p:attrName>
                                        </p:attrNameLst>
                                      </p:cBhvr>
                                      <p:to>
                                        <p:strVal val="visible"/>
                                      </p:to>
                                    </p:set>
                                    <p:anim calcmode="lin" valueType="num">
                                      <p:cBhvr additive="base">
                                        <p:cTn dur="500"/>
                                        <p:tgtEl>
                                          <p:spTgt spid="38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500"/>
                                        <p:tgtEl>
                                          <p:spTgt spid="3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8"/>
                                        </p:tgtEl>
                                        <p:attrNameLst>
                                          <p:attrName>style.visibility</p:attrName>
                                        </p:attrNameLst>
                                      </p:cBhvr>
                                      <p:to>
                                        <p:strVal val="visible"/>
                                      </p:to>
                                    </p:set>
                                    <p:anim calcmode="lin" valueType="num">
                                      <p:cBhvr additive="base">
                                        <p:cTn dur="500"/>
                                        <p:tgtEl>
                                          <p:spTgt spid="38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grpSp>
        <p:nvGrpSpPr>
          <p:cNvPr id="393" name="Google Shape;393;p6"/>
          <p:cNvGrpSpPr/>
          <p:nvPr/>
        </p:nvGrpSpPr>
        <p:grpSpPr>
          <a:xfrm>
            <a:off x="1618688" y="849384"/>
            <a:ext cx="7135868" cy="3125489"/>
            <a:chOff x="1944678" y="839576"/>
            <a:chExt cx="6486225" cy="3464478"/>
          </a:xfrm>
        </p:grpSpPr>
        <p:grpSp>
          <p:nvGrpSpPr>
            <p:cNvPr id="394" name="Google Shape;394;p6"/>
            <p:cNvGrpSpPr/>
            <p:nvPr/>
          </p:nvGrpSpPr>
          <p:grpSpPr>
            <a:xfrm>
              <a:off x="1944678" y="839576"/>
              <a:ext cx="6486225" cy="3464478"/>
              <a:chOff x="716650" y="637800"/>
              <a:chExt cx="7714350" cy="3867900"/>
            </a:xfrm>
          </p:grpSpPr>
          <p:sp>
            <p:nvSpPr>
              <p:cNvPr id="395" name="Google Shape;395;p6"/>
              <p:cNvSpPr/>
              <p:nvPr/>
            </p:nvSpPr>
            <p:spPr>
              <a:xfrm>
                <a:off x="716650" y="963600"/>
                <a:ext cx="7713900" cy="3542100"/>
              </a:xfrm>
              <a:prstGeom prst="rect">
                <a:avLst/>
              </a:prstGeom>
              <a:solidFill>
                <a:schemeClr val="accent5"/>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6"/>
              <p:cNvSpPr/>
              <p:nvPr/>
            </p:nvSpPr>
            <p:spPr>
              <a:xfrm>
                <a:off x="717100" y="637800"/>
                <a:ext cx="7713900" cy="330300"/>
              </a:xfrm>
              <a:prstGeom prst="round2SameRect">
                <a:avLst>
                  <a:gd fmla="val 0" name="adj1"/>
                  <a:gd fmla="val 0" name="adj2"/>
                </a:avLst>
              </a:prstGeom>
              <a:solidFill>
                <a:schemeClr val="dk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7" name="Google Shape;397;p6"/>
            <p:cNvGrpSpPr/>
            <p:nvPr/>
          </p:nvGrpSpPr>
          <p:grpSpPr>
            <a:xfrm>
              <a:off x="7636525" y="920633"/>
              <a:ext cx="699000" cy="138300"/>
              <a:chOff x="7189925" y="928775"/>
              <a:chExt cx="699000" cy="138300"/>
            </a:xfrm>
          </p:grpSpPr>
          <p:sp>
            <p:nvSpPr>
              <p:cNvPr id="398" name="Google Shape;398;p6"/>
              <p:cNvSpPr/>
              <p:nvPr/>
            </p:nvSpPr>
            <p:spPr>
              <a:xfrm>
                <a:off x="7189925" y="928775"/>
                <a:ext cx="138300" cy="138300"/>
              </a:xfrm>
              <a:prstGeom prst="ellipse">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6"/>
              <p:cNvSpPr/>
              <p:nvPr/>
            </p:nvSpPr>
            <p:spPr>
              <a:xfrm>
                <a:off x="7470275" y="928775"/>
                <a:ext cx="138300" cy="138300"/>
              </a:xfrm>
              <a:prstGeom prst="ellipse">
                <a:avLst/>
              </a:prstGeom>
              <a:solidFill>
                <a:schemeClr val="accent1"/>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6"/>
              <p:cNvSpPr/>
              <p:nvPr/>
            </p:nvSpPr>
            <p:spPr>
              <a:xfrm>
                <a:off x="7750625" y="928775"/>
                <a:ext cx="138300" cy="138300"/>
              </a:xfrm>
              <a:prstGeom prst="ellipse">
                <a:avLst/>
              </a:prstGeom>
              <a:solidFill>
                <a:schemeClr val="accent3"/>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01" name="Google Shape;401;p6"/>
          <p:cNvGrpSpPr/>
          <p:nvPr/>
        </p:nvGrpSpPr>
        <p:grpSpPr>
          <a:xfrm>
            <a:off x="436160" y="255094"/>
            <a:ext cx="1417663" cy="1407212"/>
            <a:chOff x="716597" y="637800"/>
            <a:chExt cx="7714403" cy="1734906"/>
          </a:xfrm>
        </p:grpSpPr>
        <p:sp>
          <p:nvSpPr>
            <p:cNvPr id="402" name="Google Shape;402;p6"/>
            <p:cNvSpPr/>
            <p:nvPr/>
          </p:nvSpPr>
          <p:spPr>
            <a:xfrm>
              <a:off x="716597" y="963606"/>
              <a:ext cx="7713900" cy="1409100"/>
            </a:xfrm>
            <a:prstGeom prst="rect">
              <a:avLst/>
            </a:prstGeom>
            <a:solidFill>
              <a:schemeClr val="accent4"/>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6"/>
            <p:cNvSpPr/>
            <p:nvPr/>
          </p:nvSpPr>
          <p:spPr>
            <a:xfrm>
              <a:off x="717100" y="637800"/>
              <a:ext cx="7713900" cy="330300"/>
            </a:xfrm>
            <a:prstGeom prst="round2SameRect">
              <a:avLst>
                <a:gd fmla="val 0" name="adj1"/>
                <a:gd fmla="val 0" name="adj2"/>
              </a:avLst>
            </a:prstGeom>
            <a:solidFill>
              <a:schemeClr val="dk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4" name="Google Shape;404;p6"/>
          <p:cNvSpPr txBox="1"/>
          <p:nvPr>
            <p:ph type="ctrTitle"/>
          </p:nvPr>
        </p:nvSpPr>
        <p:spPr>
          <a:xfrm>
            <a:off x="1752639" y="1308659"/>
            <a:ext cx="6867549" cy="2401200"/>
          </a:xfrm>
          <a:prstGeom prst="rect">
            <a:avLst/>
          </a:prstGeom>
          <a:noFill/>
          <a:ln>
            <a:noFill/>
          </a:ln>
        </p:spPr>
        <p:txBody>
          <a:bodyPr anchorCtr="0" anchor="b" bIns="91425" lIns="91425" spcFirstLastPara="1" rIns="91425" wrap="square" tIns="91425">
            <a:noAutofit/>
          </a:bodyPr>
          <a:lstStyle/>
          <a:p>
            <a:pPr indent="0" lvl="0" marL="0" rtl="0" algn="ctr">
              <a:lnSpc>
                <a:spcPct val="150000"/>
              </a:lnSpc>
              <a:spcBef>
                <a:spcPts val="0"/>
              </a:spcBef>
              <a:spcAft>
                <a:spcPts val="0"/>
              </a:spcAft>
              <a:buSzPts val="5200"/>
              <a:buNone/>
            </a:pPr>
            <a:r>
              <a:rPr b="1" lang="en-US" sz="3000">
                <a:solidFill>
                  <a:srgbClr val="C00000"/>
                </a:solidFill>
                <a:latin typeface="Arial"/>
                <a:ea typeface="Arial"/>
                <a:cs typeface="Arial"/>
                <a:sym typeface="Arial"/>
              </a:rPr>
              <a:t>SỰ CẦN THIẾT, TẦM QUAN TRỌNG CỦA VIỆC THU THẬP, TÌM KIẾM THÔNG TIN</a:t>
            </a:r>
            <a:endParaRPr b="1" sz="3000">
              <a:solidFill>
                <a:srgbClr val="C00000"/>
              </a:solidFill>
              <a:latin typeface="Arial"/>
              <a:ea typeface="Arial"/>
              <a:cs typeface="Arial"/>
              <a:sym typeface="Arial"/>
            </a:endParaRPr>
          </a:p>
        </p:txBody>
      </p:sp>
      <p:sp>
        <p:nvSpPr>
          <p:cNvPr id="405" name="Google Shape;405;p6"/>
          <p:cNvSpPr txBox="1"/>
          <p:nvPr>
            <p:ph idx="2" type="title"/>
          </p:nvPr>
        </p:nvSpPr>
        <p:spPr>
          <a:xfrm>
            <a:off x="658867" y="562198"/>
            <a:ext cx="982500" cy="923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1000"/>
              </a:spcBef>
              <a:spcAft>
                <a:spcPts val="0"/>
              </a:spcAft>
              <a:buSzPts val="2400"/>
              <a:buNone/>
            </a:pPr>
            <a:r>
              <a:rPr b="1" lang="en-US">
                <a:latin typeface="Arial"/>
                <a:ea typeface="Arial"/>
                <a:cs typeface="Arial"/>
                <a:sym typeface="Arial"/>
              </a:rPr>
              <a:t>01</a:t>
            </a:r>
            <a:endParaRPr b="1">
              <a:latin typeface="Arial"/>
              <a:ea typeface="Arial"/>
              <a:cs typeface="Arial"/>
              <a:sym typeface="Arial"/>
            </a:endParaRPr>
          </a:p>
        </p:txBody>
      </p:sp>
      <p:grpSp>
        <p:nvGrpSpPr>
          <p:cNvPr id="406" name="Google Shape;406;p6"/>
          <p:cNvGrpSpPr/>
          <p:nvPr/>
        </p:nvGrpSpPr>
        <p:grpSpPr>
          <a:xfrm>
            <a:off x="1071239" y="326991"/>
            <a:ext cx="699000" cy="138300"/>
            <a:chOff x="7189925" y="928775"/>
            <a:chExt cx="699000" cy="138300"/>
          </a:xfrm>
        </p:grpSpPr>
        <p:sp>
          <p:nvSpPr>
            <p:cNvPr id="407" name="Google Shape;407;p6"/>
            <p:cNvSpPr/>
            <p:nvPr/>
          </p:nvSpPr>
          <p:spPr>
            <a:xfrm>
              <a:off x="7189925" y="928775"/>
              <a:ext cx="138300" cy="138300"/>
            </a:xfrm>
            <a:prstGeom prst="ellipse">
              <a:avLst/>
            </a:prstGeom>
            <a:solidFill>
              <a:schemeClr val="l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6"/>
            <p:cNvSpPr/>
            <p:nvPr/>
          </p:nvSpPr>
          <p:spPr>
            <a:xfrm>
              <a:off x="7470275" y="928775"/>
              <a:ext cx="138300" cy="138300"/>
            </a:xfrm>
            <a:prstGeom prst="ellipse">
              <a:avLst/>
            </a:prstGeom>
            <a:solidFill>
              <a:schemeClr val="accent1"/>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6"/>
            <p:cNvSpPr/>
            <p:nvPr/>
          </p:nvSpPr>
          <p:spPr>
            <a:xfrm>
              <a:off x="7750625" y="928775"/>
              <a:ext cx="138300" cy="138300"/>
            </a:xfrm>
            <a:prstGeom prst="ellipse">
              <a:avLst/>
            </a:prstGeom>
            <a:solidFill>
              <a:schemeClr val="accent3"/>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0" name="Google Shape;410;p6"/>
          <p:cNvGrpSpPr/>
          <p:nvPr/>
        </p:nvGrpSpPr>
        <p:grpSpPr>
          <a:xfrm flipH="1" rot="-2700000">
            <a:off x="1260123" y="3093780"/>
            <a:ext cx="1020232" cy="1515270"/>
            <a:chOff x="1801400" y="1717721"/>
            <a:chExt cx="613189" cy="910721"/>
          </a:xfrm>
        </p:grpSpPr>
        <p:sp>
          <p:nvSpPr>
            <p:cNvPr id="411" name="Google Shape;411;p6"/>
            <p:cNvSpPr/>
            <p:nvPr/>
          </p:nvSpPr>
          <p:spPr>
            <a:xfrm>
              <a:off x="2059548" y="1717721"/>
              <a:ext cx="355041" cy="909778"/>
            </a:xfrm>
            <a:custGeom>
              <a:rect b="b" l="l" r="r" t="t"/>
              <a:pathLst>
                <a:path extrusionOk="0" h="15836" w="618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lt1"/>
            </a:solid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6"/>
            <p:cNvSpPr/>
            <p:nvPr/>
          </p:nvSpPr>
          <p:spPr>
            <a:xfrm>
              <a:off x="1801400" y="1718664"/>
              <a:ext cx="560252" cy="909778"/>
            </a:xfrm>
            <a:custGeom>
              <a:rect b="b" l="l" r="r" t="t"/>
              <a:pathLst>
                <a:path extrusionOk="0" h="15836" w="9752">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accent4"/>
            </a:solid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6"/>
            <p:cNvSpPr/>
            <p:nvPr/>
          </p:nvSpPr>
          <p:spPr>
            <a:xfrm>
              <a:off x="2058606" y="1718664"/>
              <a:ext cx="37687" cy="253814"/>
            </a:xfrm>
            <a:custGeom>
              <a:rect b="b" l="l" r="r" t="t"/>
              <a:pathLst>
                <a:path extrusionOk="0" h="4418" w="656">
                  <a:moveTo>
                    <a:pt x="655" y="0"/>
                  </a:moveTo>
                  <a:lnTo>
                    <a:pt x="655" y="0"/>
                  </a:lnTo>
                  <a:cubicBezTo>
                    <a:pt x="655" y="1"/>
                    <a:pt x="0" y="1894"/>
                    <a:pt x="60" y="4418"/>
                  </a:cubicBezTo>
                  <a:lnTo>
                    <a:pt x="655" y="0"/>
                  </a:lnTo>
                  <a:close/>
                </a:path>
              </a:pathLst>
            </a:custGeom>
            <a:solidFill>
              <a:srgbClr val="BDFFF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6"/>
            <p:cNvSpPr/>
            <p:nvPr/>
          </p:nvSpPr>
          <p:spPr>
            <a:xfrm>
              <a:off x="2058606" y="1718664"/>
              <a:ext cx="37687" cy="253814"/>
            </a:xfrm>
            <a:custGeom>
              <a:rect b="b" l="l" r="r" t="t"/>
              <a:pathLst>
                <a:path extrusionOk="0" fill="none" h="4418" w="656">
                  <a:moveTo>
                    <a:pt x="655" y="0"/>
                  </a:moveTo>
                  <a:cubicBezTo>
                    <a:pt x="655" y="0"/>
                    <a:pt x="0" y="1893"/>
                    <a:pt x="60" y="4418"/>
                  </a:cubicBez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5" name="Google Shape;415;p6"/>
          <p:cNvGrpSpPr/>
          <p:nvPr/>
        </p:nvGrpSpPr>
        <p:grpSpPr>
          <a:xfrm flipH="1">
            <a:off x="7454243" y="3451432"/>
            <a:ext cx="1206193" cy="1177624"/>
            <a:chOff x="2180273" y="-464800"/>
            <a:chExt cx="1256975" cy="1227203"/>
          </a:xfrm>
        </p:grpSpPr>
        <p:sp>
          <p:nvSpPr>
            <p:cNvPr id="416" name="Google Shape;416;p6"/>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6"/>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8" name="Google Shape;418;p6"/>
          <p:cNvSpPr/>
          <p:nvPr/>
        </p:nvSpPr>
        <p:spPr>
          <a:xfrm>
            <a:off x="1048458" y="2068559"/>
            <a:ext cx="350229" cy="391938"/>
          </a:xfrm>
          <a:custGeom>
            <a:rect b="b" l="l" r="r" t="t"/>
            <a:pathLst>
              <a:path extrusionOk="0" h="4332" w="3871">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9" name="Google Shape;419;p6"/>
          <p:cNvGrpSpPr/>
          <p:nvPr/>
        </p:nvGrpSpPr>
        <p:grpSpPr>
          <a:xfrm>
            <a:off x="6724126" y="481569"/>
            <a:ext cx="903278" cy="881883"/>
            <a:chOff x="2180273" y="-464800"/>
            <a:chExt cx="1256975" cy="1227203"/>
          </a:xfrm>
        </p:grpSpPr>
        <p:sp>
          <p:nvSpPr>
            <p:cNvPr id="420" name="Google Shape;420;p6"/>
            <p:cNvSpPr/>
            <p:nvPr/>
          </p:nvSpPr>
          <p:spPr>
            <a:xfrm rot="1305289">
              <a:off x="2317483" y="-315805"/>
              <a:ext cx="982555" cy="929213"/>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rotWithShape="0" algn="bl" dir="5400000" dist="76200">
                <a:schemeClr val="lt1">
                  <a:alpha val="18823"/>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6"/>
            <p:cNvSpPr/>
            <p:nvPr/>
          </p:nvSpPr>
          <p:spPr>
            <a:xfrm rot="1305284">
              <a:off x="2487572" y="-154950"/>
              <a:ext cx="642378" cy="607502"/>
            </a:xfrm>
            <a:custGeom>
              <a:rect b="b" l="l" r="r" t="t"/>
              <a:pathLst>
                <a:path extrusionOk="0" h="2230" w="2358">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transition spd="med">
    <p:comb/>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7"/>
          <p:cNvSpPr/>
          <p:nvPr/>
        </p:nvSpPr>
        <p:spPr>
          <a:xfrm>
            <a:off x="2995295" y="254001"/>
            <a:ext cx="3153409" cy="637488"/>
          </a:xfrm>
          <a:prstGeom prst="roundRect">
            <a:avLst>
              <a:gd fmla="val 16667" name="adj"/>
            </a:avLst>
          </a:prstGeom>
          <a:solidFill>
            <a:srgbClr val="D4DEE7"/>
          </a:solidFill>
          <a:ln cap="flat" cmpd="sng" w="38100">
            <a:solidFill>
              <a:schemeClr val="accent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200" u="none" cap="none" strike="noStrike">
                <a:solidFill>
                  <a:srgbClr val="000000"/>
                </a:solidFill>
                <a:latin typeface="Arial"/>
                <a:ea typeface="Arial"/>
                <a:cs typeface="Arial"/>
                <a:sym typeface="Arial"/>
              </a:rPr>
              <a:t>THẢO LUẬN NHÓM</a:t>
            </a:r>
            <a:endParaRPr b="1" i="0" sz="2200" u="none" cap="none" strike="noStrike">
              <a:solidFill>
                <a:srgbClr val="000000"/>
              </a:solidFill>
              <a:latin typeface="Arial"/>
              <a:ea typeface="Arial"/>
              <a:cs typeface="Arial"/>
              <a:sym typeface="Arial"/>
            </a:endParaRPr>
          </a:p>
        </p:txBody>
      </p:sp>
      <p:sp>
        <p:nvSpPr>
          <p:cNvPr id="427" name="Google Shape;427;p7"/>
          <p:cNvSpPr txBox="1"/>
          <p:nvPr/>
        </p:nvSpPr>
        <p:spPr>
          <a:xfrm>
            <a:off x="-1" y="1036118"/>
            <a:ext cx="9144000" cy="496996"/>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2000" u="none" cap="none" strike="noStrike">
                <a:solidFill>
                  <a:srgbClr val="C00000"/>
                </a:solidFill>
                <a:latin typeface="Arial"/>
                <a:ea typeface="Arial"/>
                <a:cs typeface="Arial"/>
                <a:sym typeface="Arial"/>
              </a:rPr>
              <a:t>Đọc phần Hoạt động 1 SGK tr.14 – 15 và trả lời các câu hỏi:</a:t>
            </a:r>
            <a:endParaRPr b="1" i="0" sz="2000" u="none" cap="none" strike="noStrike">
              <a:solidFill>
                <a:srgbClr val="C00000"/>
              </a:solidFill>
              <a:latin typeface="Arial"/>
              <a:ea typeface="Arial"/>
              <a:cs typeface="Arial"/>
              <a:sym typeface="Arial"/>
            </a:endParaRPr>
          </a:p>
        </p:txBody>
      </p:sp>
      <p:sp>
        <p:nvSpPr>
          <p:cNvPr id="428" name="Google Shape;428;p7"/>
          <p:cNvSpPr txBox="1"/>
          <p:nvPr/>
        </p:nvSpPr>
        <p:spPr>
          <a:xfrm>
            <a:off x="848360" y="1617660"/>
            <a:ext cx="8039100" cy="332398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Những vấn đề mà ba bạn có thể gặp phải trong kì nghỉ hè:</a:t>
            </a:r>
            <a:endParaRPr/>
          </a:p>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  Nha Trang là thành phố biển, thời tiết quanh năm nắng nóng. Với những gì chuẩn bị, An có kì nghỉ như thế nào?</a:t>
            </a:r>
            <a:endParaRPr/>
          </a:p>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  Đà Lạt là thành phố cao nguyên, thời tiết quanh năm mát mẻ, tối và đêm khá lạnh. Với những gì chuẩn bị, Khoa có kì nghỉ như thế nào?</a:t>
            </a:r>
            <a:endParaRPr/>
          </a:p>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  Úc là nước nằm ở Nam bán cầu, lúc này ở Úc đang là mùa đông. Với những gì chuẩn bị, Minh có kì nghỉ như thế nào?</a:t>
            </a: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500"/>
                                        <p:tgtEl>
                                          <p:spTgt spid="42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500"/>
                                        <p:tgtEl>
                                          <p:spTgt spid="4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8"/>
          <p:cNvPicPr preferRelativeResize="0"/>
          <p:nvPr/>
        </p:nvPicPr>
        <p:blipFill rotWithShape="1">
          <a:blip r:embed="rId3">
            <a:alphaModFix/>
          </a:blip>
          <a:srcRect b="-1" l="697" r="-1" t="697"/>
          <a:stretch/>
        </p:blipFill>
        <p:spPr>
          <a:xfrm>
            <a:off x="982010" y="328433"/>
            <a:ext cx="1590181" cy="1349742"/>
          </a:xfrm>
          <a:prstGeom prst="rect">
            <a:avLst/>
          </a:prstGeom>
          <a:noFill/>
          <a:ln>
            <a:noFill/>
          </a:ln>
          <a:effectLst>
            <a:outerShdw blurRad="292100" rotWithShape="0" algn="tl" dir="2700000" dist="139700">
              <a:srgbClr val="333333">
                <a:alpha val="64705"/>
              </a:srgbClr>
            </a:outerShdw>
          </a:effectLst>
        </p:spPr>
      </p:pic>
      <p:pic>
        <p:nvPicPr>
          <p:cNvPr id="434" name="Google Shape;434;p8"/>
          <p:cNvPicPr preferRelativeResize="0"/>
          <p:nvPr/>
        </p:nvPicPr>
        <p:blipFill rotWithShape="1">
          <a:blip r:embed="rId4">
            <a:alphaModFix/>
          </a:blip>
          <a:srcRect b="0" l="0" r="0" t="0"/>
          <a:stretch/>
        </p:blipFill>
        <p:spPr>
          <a:xfrm>
            <a:off x="982010" y="2638107"/>
            <a:ext cx="1590181" cy="1337945"/>
          </a:xfrm>
          <a:prstGeom prst="rect">
            <a:avLst/>
          </a:prstGeom>
          <a:noFill/>
          <a:ln>
            <a:noFill/>
          </a:ln>
          <a:effectLst>
            <a:outerShdw blurRad="292100" rotWithShape="0" algn="tl" dir="2700000" dist="139700">
              <a:srgbClr val="333333">
                <a:alpha val="64705"/>
              </a:srgbClr>
            </a:outerShdw>
          </a:effectLst>
        </p:spPr>
      </p:pic>
      <p:sp>
        <p:nvSpPr>
          <p:cNvPr id="435" name="Google Shape;435;p8"/>
          <p:cNvSpPr txBox="1"/>
          <p:nvPr/>
        </p:nvSpPr>
        <p:spPr>
          <a:xfrm>
            <a:off x="709030" y="1732552"/>
            <a:ext cx="213614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1" lang="en-US" sz="1800" u="none" cap="none" strike="noStrike">
                <a:solidFill>
                  <a:srgbClr val="000000"/>
                </a:solidFill>
                <a:latin typeface="Arial"/>
                <a:ea typeface="Arial"/>
                <a:cs typeface="Arial"/>
                <a:sym typeface="Arial"/>
              </a:rPr>
              <a:t>Hình 15. Kì nghỉ của An</a:t>
            </a:r>
            <a:endParaRPr b="0" i="1" sz="1800" u="none" cap="none" strike="noStrike">
              <a:solidFill>
                <a:srgbClr val="000000"/>
              </a:solidFill>
              <a:latin typeface="Arial"/>
              <a:ea typeface="Arial"/>
              <a:cs typeface="Arial"/>
              <a:sym typeface="Arial"/>
            </a:endParaRPr>
          </a:p>
        </p:txBody>
      </p:sp>
      <p:sp>
        <p:nvSpPr>
          <p:cNvPr id="436" name="Google Shape;436;p8"/>
          <p:cNvSpPr txBox="1"/>
          <p:nvPr/>
        </p:nvSpPr>
        <p:spPr>
          <a:xfrm>
            <a:off x="709030" y="3976052"/>
            <a:ext cx="2136140" cy="872034"/>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1" lang="en-US" sz="1800" u="none" cap="none" strike="noStrike">
                <a:solidFill>
                  <a:srgbClr val="000000"/>
                </a:solidFill>
                <a:latin typeface="Arial"/>
                <a:ea typeface="Arial"/>
                <a:cs typeface="Arial"/>
                <a:sym typeface="Arial"/>
              </a:rPr>
              <a:t>Hình 16. Kì nghỉ của Minh</a:t>
            </a:r>
            <a:endParaRPr b="0" i="1" sz="1800" u="none" cap="none" strike="noStrike">
              <a:solidFill>
                <a:srgbClr val="000000"/>
              </a:solidFill>
              <a:latin typeface="Arial"/>
              <a:ea typeface="Arial"/>
              <a:cs typeface="Arial"/>
              <a:sym typeface="Arial"/>
            </a:endParaRPr>
          </a:p>
        </p:txBody>
      </p:sp>
      <p:sp>
        <p:nvSpPr>
          <p:cNvPr id="437" name="Google Shape;437;p8"/>
          <p:cNvSpPr/>
          <p:nvPr/>
        </p:nvSpPr>
        <p:spPr>
          <a:xfrm>
            <a:off x="3118150" y="833044"/>
            <a:ext cx="2125973" cy="670720"/>
          </a:xfrm>
          <a:prstGeom prst="roundRect">
            <a:avLst>
              <a:gd fmla="val 11255" name="adj"/>
            </a:avLst>
          </a:prstGeom>
          <a:solidFill>
            <a:srgbClr val="FFDDAB"/>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2000" u="none" cap="none" strike="noStrike">
                <a:solidFill>
                  <a:srgbClr val="000000"/>
                </a:solidFill>
                <a:latin typeface="Arial"/>
                <a:ea typeface="Arial"/>
                <a:cs typeface="Arial"/>
                <a:sym typeface="Arial"/>
              </a:rPr>
              <a:t>Kì nghỉ của An </a:t>
            </a:r>
            <a:endParaRPr b="1" i="0" sz="2000" u="none" cap="none" strike="noStrike">
              <a:solidFill>
                <a:srgbClr val="000000"/>
              </a:solidFill>
              <a:latin typeface="Arial"/>
              <a:ea typeface="Arial"/>
              <a:cs typeface="Arial"/>
              <a:sym typeface="Arial"/>
            </a:endParaRPr>
          </a:p>
        </p:txBody>
      </p:sp>
      <p:sp>
        <p:nvSpPr>
          <p:cNvPr id="438" name="Google Shape;438;p8"/>
          <p:cNvSpPr/>
          <p:nvPr/>
        </p:nvSpPr>
        <p:spPr>
          <a:xfrm>
            <a:off x="5704763" y="872004"/>
            <a:ext cx="2730055" cy="592800"/>
          </a:xfrm>
          <a:prstGeom prst="roundRect">
            <a:avLst>
              <a:gd fmla="val 10658" name="adj"/>
            </a:avLst>
          </a:prstGeom>
          <a:solidFill>
            <a:srgbClr val="F1F8FA"/>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Vui vẻ và thành công.</a:t>
            </a:r>
            <a:endParaRPr b="0" i="0" sz="2000" u="none" cap="none" strike="noStrike">
              <a:solidFill>
                <a:srgbClr val="000000"/>
              </a:solidFill>
              <a:latin typeface="Arial"/>
              <a:ea typeface="Arial"/>
              <a:cs typeface="Arial"/>
              <a:sym typeface="Arial"/>
            </a:endParaRPr>
          </a:p>
        </p:txBody>
      </p:sp>
      <p:sp>
        <p:nvSpPr>
          <p:cNvPr id="439" name="Google Shape;439;p8"/>
          <p:cNvSpPr/>
          <p:nvPr/>
        </p:nvSpPr>
        <p:spPr>
          <a:xfrm>
            <a:off x="3118150" y="2167420"/>
            <a:ext cx="1899780" cy="988330"/>
          </a:xfrm>
          <a:prstGeom prst="roundRect">
            <a:avLst>
              <a:gd fmla="val 11255" name="adj"/>
            </a:avLst>
          </a:prstGeom>
          <a:solidFill>
            <a:srgbClr val="FFDDAB"/>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2000" u="none" cap="none" strike="noStrike">
                <a:solidFill>
                  <a:srgbClr val="000000"/>
                </a:solidFill>
                <a:latin typeface="Arial"/>
                <a:ea typeface="Arial"/>
                <a:cs typeface="Arial"/>
                <a:sym typeface="Arial"/>
              </a:rPr>
              <a:t>Kì nghỉ của Minh và Khoa </a:t>
            </a:r>
            <a:endParaRPr b="1" i="0" sz="2000" u="none" cap="none" strike="noStrike">
              <a:solidFill>
                <a:srgbClr val="000000"/>
              </a:solidFill>
              <a:latin typeface="Arial"/>
              <a:ea typeface="Arial"/>
              <a:cs typeface="Arial"/>
              <a:sym typeface="Arial"/>
            </a:endParaRPr>
          </a:p>
        </p:txBody>
      </p:sp>
      <p:cxnSp>
        <p:nvCxnSpPr>
          <p:cNvPr id="440" name="Google Shape;440;p8"/>
          <p:cNvCxnSpPr>
            <a:stCxn id="439" idx="3"/>
            <a:endCxn id="441" idx="1"/>
          </p:cNvCxnSpPr>
          <p:nvPr/>
        </p:nvCxnSpPr>
        <p:spPr>
          <a:xfrm flipH="1" rot="10800000">
            <a:off x="5017930" y="2653785"/>
            <a:ext cx="502800" cy="7800"/>
          </a:xfrm>
          <a:prstGeom prst="straightConnector1">
            <a:avLst/>
          </a:prstGeom>
          <a:noFill/>
          <a:ln cap="flat" cmpd="sng" w="19050">
            <a:solidFill>
              <a:srgbClr val="000000"/>
            </a:solidFill>
            <a:prstDash val="solid"/>
            <a:round/>
            <a:headEnd len="sm" w="sm" type="none"/>
            <a:tailEnd len="med" w="med" type="triangle"/>
          </a:ln>
        </p:spPr>
      </p:cxnSp>
      <p:sp>
        <p:nvSpPr>
          <p:cNvPr id="441" name="Google Shape;441;p8"/>
          <p:cNvSpPr/>
          <p:nvPr/>
        </p:nvSpPr>
        <p:spPr>
          <a:xfrm>
            <a:off x="5520614" y="1887152"/>
            <a:ext cx="2914205" cy="1533554"/>
          </a:xfrm>
          <a:prstGeom prst="roundRect">
            <a:avLst>
              <a:gd fmla="val 10658" name="adj"/>
            </a:avLst>
          </a:prstGeom>
          <a:solidFill>
            <a:schemeClr val="accent5"/>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Chuẩn bị đồ không phù hợp với thời tiết thực tế ở nơi các bạn đến.</a:t>
            </a:r>
            <a:endParaRPr b="0" i="0" sz="2000" u="none" cap="none" strike="noStrike">
              <a:solidFill>
                <a:srgbClr val="000000"/>
              </a:solidFill>
              <a:latin typeface="Arial"/>
              <a:ea typeface="Arial"/>
              <a:cs typeface="Arial"/>
              <a:sym typeface="Arial"/>
            </a:endParaRPr>
          </a:p>
        </p:txBody>
      </p:sp>
      <p:sp>
        <p:nvSpPr>
          <p:cNvPr id="442" name="Google Shape;442;p8"/>
          <p:cNvSpPr/>
          <p:nvPr/>
        </p:nvSpPr>
        <p:spPr>
          <a:xfrm>
            <a:off x="5520614" y="3891083"/>
            <a:ext cx="2914204" cy="592800"/>
          </a:xfrm>
          <a:prstGeom prst="roundRect">
            <a:avLst>
              <a:gd fmla="val 10658" name="adj"/>
            </a:avLst>
          </a:prstGeom>
          <a:solidFill>
            <a:srgbClr val="F1F8FA"/>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Không thành công.</a:t>
            </a:r>
            <a:endParaRPr b="0" i="0" sz="2000" u="none" cap="none" strike="noStrike">
              <a:solidFill>
                <a:srgbClr val="000000"/>
              </a:solidFill>
              <a:latin typeface="Arial"/>
              <a:ea typeface="Arial"/>
              <a:cs typeface="Arial"/>
              <a:sym typeface="Arial"/>
            </a:endParaRPr>
          </a:p>
        </p:txBody>
      </p:sp>
      <p:sp>
        <p:nvSpPr>
          <p:cNvPr id="443" name="Google Shape;443;p8"/>
          <p:cNvSpPr/>
          <p:nvPr/>
        </p:nvSpPr>
        <p:spPr>
          <a:xfrm>
            <a:off x="6812615" y="3430443"/>
            <a:ext cx="330200" cy="460640"/>
          </a:xfrm>
          <a:prstGeom prst="down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44" name="Google Shape;444;p8"/>
          <p:cNvSpPr/>
          <p:nvPr/>
        </p:nvSpPr>
        <p:spPr>
          <a:xfrm rot="-5400000">
            <a:off x="5309343" y="938084"/>
            <a:ext cx="330200" cy="460640"/>
          </a:xfrm>
          <a:prstGeom prst="down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500"/>
                                        <p:tgtEl>
                                          <p:spTgt spid="433"/>
                                        </p:tgtEl>
                                      </p:cBhvr>
                                    </p:animEffect>
                                  </p:childTnLst>
                                </p:cTn>
                              </p:par>
                              <p:par>
                                <p:cTn fill="hold" nodeType="with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500"/>
                                        <p:tgtEl>
                                          <p:spTgt spid="4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500"/>
                                        <p:tgtEl>
                                          <p:spTgt spid="434"/>
                                        </p:tgtEl>
                                      </p:cBhvr>
                                    </p:animEffect>
                                  </p:childTnLst>
                                </p:cTn>
                              </p:par>
                              <p:par>
                                <p:cTn fill="hold" nodeType="with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500"/>
                                        <p:tgtEl>
                                          <p:spTgt spid="4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37"/>
                                        </p:tgtEl>
                                        <p:attrNameLst>
                                          <p:attrName>style.visibility</p:attrName>
                                        </p:attrNameLst>
                                      </p:cBhvr>
                                      <p:to>
                                        <p:strVal val="visible"/>
                                      </p:to>
                                    </p:set>
                                    <p:anim calcmode="lin" valueType="num">
                                      <p:cBhvr additive="base">
                                        <p:cTn dur="500"/>
                                        <p:tgtEl>
                                          <p:spTgt spid="437"/>
                                        </p:tgtEl>
                                        <p:attrNameLst>
                                          <p:attrName>ppt_w</p:attrName>
                                        </p:attrNameLst>
                                      </p:cBhvr>
                                      <p:tavLst>
                                        <p:tav fmla="" tm="0">
                                          <p:val>
                                            <p:strVal val="0"/>
                                          </p:val>
                                        </p:tav>
                                        <p:tav fmla="" tm="100000">
                                          <p:val>
                                            <p:strVal val="#ppt_w"/>
                                          </p:val>
                                        </p:tav>
                                      </p:tavLst>
                                    </p:anim>
                                    <p:anim calcmode="lin" valueType="num">
                                      <p:cBhvr additive="base">
                                        <p:cTn dur="500"/>
                                        <p:tgtEl>
                                          <p:spTgt spid="43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500"/>
                                        <p:tgtEl>
                                          <p:spTgt spid="44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500"/>
                                        <p:tgtEl>
                                          <p:spTgt spid="4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39"/>
                                        </p:tgtEl>
                                        <p:attrNameLst>
                                          <p:attrName>style.visibility</p:attrName>
                                        </p:attrNameLst>
                                      </p:cBhvr>
                                      <p:to>
                                        <p:strVal val="visible"/>
                                      </p:to>
                                    </p:set>
                                    <p:anim calcmode="lin" valueType="num">
                                      <p:cBhvr additive="base">
                                        <p:cTn dur="500"/>
                                        <p:tgtEl>
                                          <p:spTgt spid="439"/>
                                        </p:tgtEl>
                                        <p:attrNameLst>
                                          <p:attrName>ppt_w</p:attrName>
                                        </p:attrNameLst>
                                      </p:cBhvr>
                                      <p:tavLst>
                                        <p:tav fmla="" tm="0">
                                          <p:val>
                                            <p:strVal val="0"/>
                                          </p:val>
                                        </p:tav>
                                        <p:tav fmla="" tm="100000">
                                          <p:val>
                                            <p:strVal val="#ppt_w"/>
                                          </p:val>
                                        </p:tav>
                                      </p:tavLst>
                                    </p:anim>
                                    <p:anim calcmode="lin" valueType="num">
                                      <p:cBhvr additive="base">
                                        <p:cTn dur="500"/>
                                        <p:tgtEl>
                                          <p:spTgt spid="43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500"/>
                                        <p:tgtEl>
                                          <p:spTgt spid="44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500"/>
                                        <p:tgtEl>
                                          <p:spTgt spid="4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500"/>
                                        <p:tgtEl>
                                          <p:spTgt spid="44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500"/>
                                        <p:tgtEl>
                                          <p:spTgt spid="4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grpSp>
        <p:nvGrpSpPr>
          <p:cNvPr id="449" name="Google Shape;449;p9"/>
          <p:cNvGrpSpPr/>
          <p:nvPr/>
        </p:nvGrpSpPr>
        <p:grpSpPr>
          <a:xfrm>
            <a:off x="1049258" y="1575576"/>
            <a:ext cx="3062854" cy="2665884"/>
            <a:chOff x="1049258" y="1575576"/>
            <a:chExt cx="3062854" cy="2665884"/>
          </a:xfrm>
        </p:grpSpPr>
        <p:sp>
          <p:nvSpPr>
            <p:cNvPr id="450" name="Google Shape;450;p9"/>
            <p:cNvSpPr/>
            <p:nvPr/>
          </p:nvSpPr>
          <p:spPr>
            <a:xfrm>
              <a:off x="2422332" y="1575576"/>
              <a:ext cx="316706" cy="978173"/>
            </a:xfrm>
            <a:prstGeom prst="downArrow">
              <a:avLst>
                <a:gd fmla="val 50000" name="adj1"/>
                <a:gd fmla="val 50000" name="adj2"/>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00" u="none" cap="none" strike="noStrike">
                <a:solidFill>
                  <a:schemeClr val="lt1"/>
                </a:solidFill>
                <a:latin typeface="Arial"/>
                <a:ea typeface="Arial"/>
                <a:cs typeface="Arial"/>
                <a:sym typeface="Arial"/>
              </a:endParaRPr>
            </a:p>
          </p:txBody>
        </p:sp>
        <p:sp>
          <p:nvSpPr>
            <p:cNvPr id="451" name="Google Shape;451;p9"/>
            <p:cNvSpPr/>
            <p:nvPr/>
          </p:nvSpPr>
          <p:spPr>
            <a:xfrm>
              <a:off x="1049258" y="2553749"/>
              <a:ext cx="3062854" cy="1687711"/>
            </a:xfrm>
            <a:prstGeom prst="roundRect">
              <a:avLst>
                <a:gd fmla="val 9040" name="adj"/>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Thiếu thông tin sẽ khiến em gặp khó khăn trong giải quyết vấn đề.</a:t>
              </a:r>
              <a:endParaRPr b="0" i="0" sz="2000" u="none" cap="none" strike="noStrike">
                <a:solidFill>
                  <a:srgbClr val="000000"/>
                </a:solidFill>
                <a:latin typeface="Arial"/>
                <a:ea typeface="Arial"/>
                <a:cs typeface="Arial"/>
                <a:sym typeface="Arial"/>
              </a:endParaRPr>
            </a:p>
          </p:txBody>
        </p:sp>
      </p:grpSp>
      <p:grpSp>
        <p:nvGrpSpPr>
          <p:cNvPr id="452" name="Google Shape;452;p9"/>
          <p:cNvGrpSpPr/>
          <p:nvPr/>
        </p:nvGrpSpPr>
        <p:grpSpPr>
          <a:xfrm>
            <a:off x="5266542" y="1575575"/>
            <a:ext cx="2711598" cy="2670967"/>
            <a:chOff x="5266542" y="1575575"/>
            <a:chExt cx="2711598" cy="2670967"/>
          </a:xfrm>
        </p:grpSpPr>
        <p:sp>
          <p:nvSpPr>
            <p:cNvPr id="453" name="Google Shape;453;p9"/>
            <p:cNvSpPr/>
            <p:nvPr/>
          </p:nvSpPr>
          <p:spPr>
            <a:xfrm>
              <a:off x="5266542" y="2553749"/>
              <a:ext cx="2711598" cy="1692793"/>
            </a:xfrm>
            <a:prstGeom prst="roundRect">
              <a:avLst>
                <a:gd fmla="val 9040" name="adj"/>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Có đủ thông tin sẽ giúp em giải quyết vấn đề tốt hơn.</a:t>
              </a:r>
              <a:endParaRPr b="0" i="0" sz="2000" u="none" cap="none" strike="noStrike">
                <a:solidFill>
                  <a:srgbClr val="000000"/>
                </a:solidFill>
                <a:latin typeface="Arial"/>
                <a:ea typeface="Arial"/>
                <a:cs typeface="Arial"/>
                <a:sym typeface="Arial"/>
              </a:endParaRPr>
            </a:p>
          </p:txBody>
        </p:sp>
        <p:sp>
          <p:nvSpPr>
            <p:cNvPr id="454" name="Google Shape;454;p9"/>
            <p:cNvSpPr/>
            <p:nvPr/>
          </p:nvSpPr>
          <p:spPr>
            <a:xfrm>
              <a:off x="6463988" y="1575575"/>
              <a:ext cx="316706" cy="978173"/>
            </a:xfrm>
            <a:prstGeom prst="downArrow">
              <a:avLst>
                <a:gd fmla="val 50000" name="adj1"/>
                <a:gd fmla="val 50000" name="adj2"/>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00" u="none" cap="none" strike="noStrike">
                <a:solidFill>
                  <a:schemeClr val="lt1"/>
                </a:solidFill>
                <a:latin typeface="Arial"/>
                <a:ea typeface="Arial"/>
                <a:cs typeface="Arial"/>
                <a:sym typeface="Arial"/>
              </a:endParaRPr>
            </a:p>
          </p:txBody>
        </p:sp>
      </p:grpSp>
      <p:sp>
        <p:nvSpPr>
          <p:cNvPr id="455" name="Google Shape;455;p9"/>
          <p:cNvSpPr/>
          <p:nvPr/>
        </p:nvSpPr>
        <p:spPr>
          <a:xfrm>
            <a:off x="1447394" y="757358"/>
            <a:ext cx="6290715" cy="1020602"/>
          </a:xfrm>
          <a:prstGeom prst="roundRect">
            <a:avLst>
              <a:gd fmla="val 14397" name="adj"/>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2000" u="none" cap="none" strike="noStrike">
                <a:solidFill>
                  <a:srgbClr val="FFFFFF"/>
                </a:solidFill>
                <a:latin typeface="Arial"/>
                <a:ea typeface="Arial"/>
                <a:cs typeface="Arial"/>
                <a:sym typeface="Arial"/>
              </a:rPr>
              <a:t>Việc thu thập, tìm kiếm thông tin trong giải quyết vấn đề cần thiết và quan trọng vì:</a:t>
            </a:r>
            <a:endParaRPr b="1" i="0" sz="2000" u="none" cap="none" strike="noStrike">
              <a:solidFill>
                <a:srgbClr val="FFFFFF"/>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55"/>
                                        </p:tgtEl>
                                        <p:attrNameLst>
                                          <p:attrName>style.visibility</p:attrName>
                                        </p:attrNameLst>
                                      </p:cBhvr>
                                      <p:to>
                                        <p:strVal val="visible"/>
                                      </p:to>
                                    </p:set>
                                    <p:anim calcmode="lin" valueType="num">
                                      <p:cBhvr additive="base">
                                        <p:cTn dur="500"/>
                                        <p:tgtEl>
                                          <p:spTgt spid="455"/>
                                        </p:tgtEl>
                                        <p:attrNameLst>
                                          <p:attrName>ppt_w</p:attrName>
                                        </p:attrNameLst>
                                      </p:cBhvr>
                                      <p:tavLst>
                                        <p:tav fmla="" tm="0">
                                          <p:val>
                                            <p:strVal val="0"/>
                                          </p:val>
                                        </p:tav>
                                        <p:tav fmla="" tm="100000">
                                          <p:val>
                                            <p:strVal val="#ppt_w"/>
                                          </p:val>
                                        </p:tav>
                                      </p:tavLst>
                                    </p:anim>
                                    <p:anim calcmode="lin" valueType="num">
                                      <p:cBhvr additive="base">
                                        <p:cTn dur="500"/>
                                        <p:tgtEl>
                                          <p:spTgt spid="45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500"/>
                                        <p:tgtEl>
                                          <p:spTgt spid="4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500"/>
                                        <p:tgtEl>
                                          <p:spTgt spid="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Mouse &amp; Keyboard Efficient Use Workshop by Slidesgo">
  <a:themeElements>
    <a:clrScheme name="Simple Light">
      <a:dk1>
        <a:srgbClr val="415A75"/>
      </a:dk1>
      <a:lt1>
        <a:srgbClr val="7CACE1"/>
      </a:lt1>
      <a:dk2>
        <a:srgbClr val="BFE2EC"/>
      </a:dk2>
      <a:lt2>
        <a:srgbClr val="E7FFFF"/>
      </a:lt2>
      <a:accent1>
        <a:srgbClr val="FFFDD1"/>
      </a:accent1>
      <a:accent2>
        <a:srgbClr val="FEE4A7"/>
      </a:accent2>
      <a:accent3>
        <a:srgbClr val="FFE0E1"/>
      </a:accent3>
      <a:accent4>
        <a:srgbClr val="FFFFFF"/>
      </a:accent4>
      <a:accent5>
        <a:srgbClr val="FFFFFF"/>
      </a:accent5>
      <a:accent6>
        <a:srgbClr val="FCCBCD"/>
      </a:accent6>
      <a:hlink>
        <a:srgbClr val="415A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Acer</dc:creator>
</cp:coreProperties>
</file>