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0" r:id="rId5"/>
    <p:sldMasterId id="2147483714" r:id="rId6"/>
  </p:sldMasterIdLst>
  <p:sldIdLst>
    <p:sldId id="291" r:id="rId7"/>
    <p:sldId id="257" r:id="rId8"/>
    <p:sldId id="272" r:id="rId9"/>
    <p:sldId id="284" r:id="rId10"/>
    <p:sldId id="287" r:id="rId11"/>
    <p:sldId id="288" r:id="rId12"/>
    <p:sldId id="289" r:id="rId13"/>
    <p:sldId id="280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9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8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46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78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52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23274-F593-4F4B-87D8-9C22BF0B56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35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0DE8C-B493-41A7-BA8D-A5ED9282A0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06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54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47FCF-C000-4036-8832-DB20519762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6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D06F-ABA6-4A7D-AD14-D9F2B31509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49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4011E-5CB8-407E-9347-ECD4BA47C1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75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63709-5312-42A6-87A1-8CC3C0FB62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93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2088C-D85A-479D-A39F-A759AA92AA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05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2EAE2-D656-4D18-9930-ED9DC22F7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7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78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E8A5F-33CC-4D0B-8A4F-E869D79F43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26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1F7F2-79D3-4C12-A487-C7B8BEE443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17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DBDE1-352F-4C83-8E24-5530B7B48C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13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190C3-67DB-4AC8-ADBC-786ECEA027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65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03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64F49-27D3-4813-B4C1-F8DE3A5C9C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41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416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90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C7C0A-F498-4778-8B06-8A56FD952E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70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DF1D7-01C7-49F5-B9EA-BE69216F04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31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92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315DE-F0B3-4F12-A50C-3163BE71D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2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1BD20-FF7C-422B-895F-0DB8BF89A9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60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D0E7F-521E-471E-95BC-EC3E584970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2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12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BF3C5-69F8-48A0-BE3E-AB3757C3AA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88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AF550-B1E8-460F-BEE7-13498C5611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45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627A2-ADFB-484E-A648-3D75958DF1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33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2177F-75B5-47B2-9046-93BA6DFE35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53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88536-3458-44B3-9C73-48D772CAB6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44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1F5E6-29EE-4A9F-B2D6-A6652160E1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48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88DFC-9B6C-43A7-B9A7-3001D0C2C7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08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41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732D-1C1E-4B4E-B190-E656C3ACFC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86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222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6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216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81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549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500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161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031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9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57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4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9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706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850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771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72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6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A13A5-4A46-44F1-A6ED-9B7BB429FB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8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81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0BFE2-F9C5-401C-9ACC-156A5B50B2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398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8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9B338-B272-46BF-A71B-12230AF50E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190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2E9CF-B6AC-4DDA-9E40-545DA9DEBB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1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2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2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30BDF-66C8-4DDF-AB3A-9C21244F75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87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ADBC9-C074-4C56-882F-CD1E223BD9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487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ED1A4-7FD2-4EB3-9D64-DE0B4B5585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802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44E24-C7FA-495A-B93C-64FAC65711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000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0758C-36C3-4B35-9F2A-C35D14EB14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297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D7AEF-70CC-4E48-9ABE-5ABB1F85FF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41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ADC01-116B-4A82-B0DE-A95306DFFE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28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475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3B828-71D8-42FF-A011-EC2CB328DC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075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7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03968-D655-4C59-8B71-8D588C49F7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093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A13A5-4A46-44F1-A6ED-9B7BB429FB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866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0BFE2-F9C5-401C-9ACC-156A5B50B2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417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9B338-B272-46BF-A71B-12230AF50E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128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2E9CF-B6AC-4DDA-9E40-545DA9DEBB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851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681163"/>
            <a:ext cx="386873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30BDF-66C8-4DDF-AB3A-9C21244F75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456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ADBC9-C074-4C56-882F-CD1E223BD9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686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ED1A4-7FD2-4EB3-9D64-DE0B4B5585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342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44E24-C7FA-495A-B93C-64FAC65711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0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086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0758C-36C3-4B35-9F2A-C35D14EB14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896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D7AEF-70CC-4E48-9ABE-5ABB1F85FF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820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ADC01-116B-4A82-B0DE-A95306DFFE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004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3B828-71D8-42FF-A011-EC2CB328DC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583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03968-D655-4C59-8B71-8D588C49F7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5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8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CA66-6A9B-44FF-89A5-E02B1F735DA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274-67FC-449F-891F-15683ACCC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4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8CA66-6A9B-44FF-89A5-E02B1F735DA9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1274-67FC-449F-891F-15683ACCC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8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6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B6A8DB-AD27-4DCF-9F5C-762D16D0B2E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9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6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02D1C5-0D45-4C0D-97FB-E7A65DC837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3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6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58B40-62D0-4C03-9892-C684D4425C1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9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58B40-62D0-4C03-9892-C684D4425C1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5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Vector địa điểm nổi tiếng Hà Nội - KS852 - Kho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4" descr="Vector địa điểm nổi tiếng Hà Nội - KS852 - Kho Stock"/>
          <p:cNvSpPr>
            <a:spLocks noChangeAspect="1" noChangeArrowheads="1"/>
          </p:cNvSpPr>
          <p:nvPr/>
        </p:nvSpPr>
        <p:spPr bwMode="auto">
          <a:xfrm>
            <a:off x="307975" y="79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AutoShape 6" descr="Vector địa điểm nổi tiếng Hà Nội - KS852 - Kho Stock"/>
          <p:cNvSpPr>
            <a:spLocks noChangeAspect="1" noChangeArrowheads="1"/>
          </p:cNvSpPr>
          <p:nvPr/>
        </p:nvSpPr>
        <p:spPr bwMode="auto">
          <a:xfrm>
            <a:off x="460375" y="1603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12" descr="D:\GIÁO ÁN 1 2020-2021\HÌNH SOẠN GIÁO ÁN\Học hát\Tổ Quôc ta\Tổ quốc ta.jpg"/>
          <p:cNvPicPr>
            <a:picLocks noChangeAspect="1" noChangeArrowheads="1"/>
          </p:cNvPicPr>
          <p:nvPr/>
        </p:nvPicPr>
        <p:blipFill>
          <a:blip r:embed="rId4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3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975" y="312751"/>
            <a:ext cx="750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</a:rPr>
              <a:t>Câu giai điệu và bưc tranh là của bài hát nào</a:t>
            </a:r>
            <a:endParaRPr lang="en-US" sz="3200">
              <a:solidFill>
                <a:prstClr val="black"/>
              </a:solidFill>
            </a:endParaRPr>
          </a:p>
        </p:txBody>
      </p:sp>
      <p:pic>
        <p:nvPicPr>
          <p:cNvPr id="3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4022" y="1268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3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3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-13957"/>
            <a:ext cx="8244408" cy="269337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5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 NHẠC 1</a:t>
            </a:r>
            <a:endParaRPr lang="en-US" sz="5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3830" y="2553766"/>
            <a:ext cx="517652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b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ÔN BÀI HÁT : TỔ 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QUỐC TA</a:t>
            </a:r>
            <a:endParaRPr lang="en-US" sz="240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78400" y="1493800"/>
            <a:ext cx="1947393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4400" b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TIẾT 6</a:t>
            </a:r>
            <a:endParaRPr lang="en-US" sz="440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853" y="800337"/>
            <a:ext cx="1354475" cy="6844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63830" y="3591716"/>
            <a:ext cx="432048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- NHẠC CỤ: TRỐNG CON</a:t>
            </a:r>
            <a:endParaRPr lang="en-US" sz="2400" b="1">
              <a:ea typeface="Calibri"/>
              <a:cs typeface="Times New Roman"/>
            </a:endParaRPr>
          </a:p>
        </p:txBody>
      </p:sp>
      <p:pic>
        <p:nvPicPr>
          <p:cNvPr id="10" name="Picture 4" descr="C:\Users\Administrator\Desktop\1780.png_86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8118" y="6093310"/>
            <a:ext cx="520245" cy="52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0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D:\GIÁO ÁN 1 2020-2021\HÌNH SOẠN GIÁO ÁN\Học hát\Tổ Quôc ta\e - Copy.jpg"/>
          <p:cNvPicPr>
            <a:picLocks noChangeAspect="1" noChangeArrowheads="1"/>
          </p:cNvPicPr>
          <p:nvPr/>
        </p:nvPicPr>
        <p:blipFill>
          <a:blip r:embed="rId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7" y="0"/>
            <a:ext cx="809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ular Callout 21"/>
          <p:cNvSpPr/>
          <p:nvPr/>
        </p:nvSpPr>
        <p:spPr>
          <a:xfrm>
            <a:off x="226218" y="1857375"/>
            <a:ext cx="1249437" cy="571500"/>
          </a:xfrm>
          <a:prstGeom prst="wedgeRoundRectCallout">
            <a:avLst>
              <a:gd name="adj1" fmla="val 78476"/>
              <a:gd name="adj2" fmla="val 21372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endParaRPr lang="en-US" sz="3000" dirty="0">
              <a:solidFill>
                <a:srgbClr val="1713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54616"/>
            <a:ext cx="385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Ôn Hát gõ đệm theo phách</a:t>
            </a:r>
            <a:endParaRPr lang="en-US" sz="2400"/>
          </a:p>
        </p:txBody>
      </p:sp>
      <p:pic>
        <p:nvPicPr>
          <p:cNvPr id="7" name="to q ta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7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29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D:\GIÁO ÁN 1 2020-2021\HÌNH SOẠN GIÁO ÁN\Học hát\Tổ Quôc ta\nh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88640"/>
            <a:ext cx="8620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166693" y="1928824"/>
            <a:ext cx="1164951" cy="428625"/>
          </a:xfrm>
          <a:prstGeom prst="wedgeRoundRectCallout">
            <a:avLst>
              <a:gd name="adj1" fmla="val 110845"/>
              <a:gd name="adj2" fmla="val 28729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endParaRPr lang="en-US" sz="3000" dirty="0">
              <a:solidFill>
                <a:srgbClr val="1713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32664"/>
            <a:ext cx="413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HD Hát gõ đệm theo nhịp</a:t>
            </a:r>
            <a:endParaRPr lang="en-US" sz="2400"/>
          </a:p>
        </p:txBody>
      </p:sp>
      <p:pic>
        <p:nvPicPr>
          <p:cNvPr id="7" name="to q ta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1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29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476376" y="493363"/>
            <a:ext cx="7056064" cy="79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HD gõ trống con vào tiết tấu</a:t>
            </a:r>
            <a:endParaRPr lang="en-US" sz="3600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8" name="Picture 2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6" t="29167" r="26984" b="61572"/>
          <a:stretch>
            <a:fillRect/>
          </a:stretch>
        </p:blipFill>
        <p:spPr bwMode="auto">
          <a:xfrm>
            <a:off x="1476377" y="1628800"/>
            <a:ext cx="7344096" cy="200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596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42708" r="14757" b="26042"/>
          <a:stretch>
            <a:fillRect/>
          </a:stretch>
        </p:blipFill>
        <p:spPr bwMode="auto">
          <a:xfrm>
            <a:off x="1835696" y="1196752"/>
            <a:ext cx="7308304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9632" y="11998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</a:rPr>
              <a:t>Gõ </a:t>
            </a:r>
            <a:r>
              <a:rPr lang="en-US" sz="2800">
                <a:solidFill>
                  <a:srgbClr val="000000"/>
                </a:solidFill>
              </a:rPr>
              <a:t>trống con ứng dụng tiết tấu trên vào </a:t>
            </a:r>
            <a:r>
              <a:rPr lang="en-US" sz="2800" smtClean="0">
                <a:solidFill>
                  <a:srgbClr val="000000"/>
                </a:solidFill>
              </a:rPr>
              <a:t>bài với các hình thức</a:t>
            </a:r>
            <a:endParaRPr lang="en-US"/>
          </a:p>
        </p:txBody>
      </p:sp>
      <p:pic>
        <p:nvPicPr>
          <p:cNvPr id="9" name="TO Q TA BEAT 1 L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63345" y="1722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1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1530054" y="-21793"/>
            <a:ext cx="6542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1713CB"/>
                </a:solidFill>
                <a:cs typeface="Times New Roman" pitchFamily="18" charset="0"/>
              </a:rPr>
              <a:t>Mô tả hình dáng nhạc cụ trống con</a:t>
            </a:r>
            <a:endParaRPr lang="en-US" sz="4400" b="1" smtClean="0">
              <a:solidFill>
                <a:srgbClr val="1713CB"/>
              </a:solidFill>
              <a:cs typeface="Times New Roman" pitchFamily="18" charset="0"/>
            </a:endParaRPr>
          </a:p>
        </p:txBody>
      </p:sp>
      <p:sp>
        <p:nvSpPr>
          <p:cNvPr id="1845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4541574" y="-144463"/>
            <a:ext cx="305593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6" name="Picture 9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2" t="17143" r="42657" b="74506"/>
          <a:stretch>
            <a:fillRect/>
          </a:stretch>
        </p:blipFill>
        <p:spPr bwMode="auto">
          <a:xfrm>
            <a:off x="2411760" y="1124744"/>
            <a:ext cx="655272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9139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5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" y="-99392"/>
            <a:ext cx="594780" cy="594780"/>
          </a:xfrm>
          <a:prstGeom prst="rect">
            <a:avLst/>
          </a:prstGeom>
        </p:spPr>
      </p:pic>
      <p:pic>
        <p:nvPicPr>
          <p:cNvPr id="6" name="TO Q TA BEAT 1 L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48195" y="5733256"/>
            <a:ext cx="609600" cy="609600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-27531" y="6519446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5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73</Words>
  <Application>Microsoft Office PowerPoint</Application>
  <PresentationFormat>On-screen Show (4:3)</PresentationFormat>
  <Paragraphs>12</Paragraphs>
  <Slides>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Default Design</vt:lpstr>
      <vt:lpstr>1_Default Design</vt:lpstr>
      <vt:lpstr>2_Office Theme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51</cp:revision>
  <dcterms:created xsi:type="dcterms:W3CDTF">2021-06-26T05:30:09Z</dcterms:created>
  <dcterms:modified xsi:type="dcterms:W3CDTF">2025-10-07T03:20:29Z</dcterms:modified>
</cp:coreProperties>
</file>