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611" r:id="rId2"/>
    <p:sldId id="635" r:id="rId3"/>
    <p:sldId id="657" r:id="rId4"/>
    <p:sldId id="631" r:id="rId5"/>
    <p:sldId id="542" r:id="rId6"/>
    <p:sldId id="593" r:id="rId7"/>
    <p:sldId id="647" r:id="rId8"/>
    <p:sldId id="577" r:id="rId9"/>
    <p:sldId id="649" r:id="rId10"/>
    <p:sldId id="648" r:id="rId11"/>
    <p:sldId id="658" r:id="rId12"/>
    <p:sldId id="659" r:id="rId13"/>
    <p:sldId id="65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15.wdp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0.jpg"/><Relationship Id="rId5" Type="http://schemas.openxmlformats.org/officeDocument/2006/relationships/audio" Target="../media/audio5.wav"/><Relationship Id="rId15" Type="http://schemas.microsoft.com/office/2007/relationships/hdphoto" Target="../media/hdphoto8.wdp"/><Relationship Id="rId10" Type="http://schemas.openxmlformats.org/officeDocument/2006/relationships/image" Target="../media/image2.png"/><Relationship Id="rId4" Type="http://schemas.openxmlformats.org/officeDocument/2006/relationships/audio" Target="../media/audio4.wav"/><Relationship Id="rId9" Type="http://schemas.microsoft.com/office/2007/relationships/hdphoto" Target="../media/hdphoto14.wdp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microsoft.com/office/2007/relationships/hdphoto" Target="../media/hdphoto16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microsoft.com/office/2007/relationships/hdphoto" Target="../media/hdphoto9.wdp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11.wdp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13.wdp"/><Relationship Id="rId5" Type="http://schemas.microsoft.com/office/2007/relationships/hdphoto" Target="../media/hdphoto3.wdp"/><Relationship Id="rId10" Type="http://schemas.openxmlformats.org/officeDocument/2006/relationships/image" Target="../media/image24.jpeg"/><Relationship Id="rId4" Type="http://schemas.openxmlformats.org/officeDocument/2006/relationships/image" Target="../media/image8.png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g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microsoft.com/office/2007/relationships/hdphoto" Target="../media/hdphoto9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microsoft.com/office/2007/relationships/hdphoto" Target="../media/hdphoto13.wdp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microsoft.com/office/2007/relationships/hdphoto" Target="../media/hdphoto8.wdp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15.wdp"/><Relationship Id="rId4" Type="http://schemas.microsoft.com/office/2007/relationships/hdphoto" Target="../media/hdphoto1.wdp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15" y="1393736"/>
            <a:ext cx="8013537" cy="46816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1612" y="476672"/>
            <a:ext cx="794897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1713CB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op 10 Địa điểm du lịch miền Nam nổi tiếng đẹp không nên bỏ lỡ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8" b="8084"/>
          <a:stretch/>
        </p:blipFill>
        <p:spPr bwMode="auto">
          <a:xfrm>
            <a:off x="5202160" y="1598067"/>
            <a:ext cx="3939792" cy="22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805932"/>
            <a:ext cx="2975590" cy="4503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3471" y="1598067"/>
            <a:ext cx="3858689" cy="2262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2160" y="3861048"/>
            <a:ext cx="3939791" cy="2027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3471" y="3861048"/>
            <a:ext cx="3858688" cy="20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1700808"/>
            <a:ext cx="4969359" cy="443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97"/>
          <a:stretch/>
        </p:blipFill>
        <p:spPr>
          <a:xfrm>
            <a:off x="479376" y="2420888"/>
            <a:ext cx="11233248" cy="36109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7417" r="53471" b="85166"/>
          <a:stretch/>
        </p:blipFill>
        <p:spPr>
          <a:xfrm>
            <a:off x="440727" y="380307"/>
            <a:ext cx="4534057" cy="12134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49682" r="12556" b="34014"/>
          <a:stretch/>
        </p:blipFill>
        <p:spPr>
          <a:xfrm>
            <a:off x="661192" y="2708920"/>
            <a:ext cx="10811059" cy="3137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606" b="41273" l="55216" r="77255">
                        <a14:foregroundMark x1="68471" y1="33333" x2="68471" y2="33333"/>
                        <a14:foregroundMark x1="67922" y1="30545" x2="68000" y2="31091"/>
                        <a14:foregroundMark x1="68000" y1="31697" x2="68000" y2="31697"/>
                        <a14:foregroundMark x1="67765" y1="32000" x2="67765" y2="32000"/>
                        <a14:foregroundMark x1="69255" y1="32242" x2="69255" y2="32242"/>
                        <a14:foregroundMark x1="69333" y1="32909" x2="69333" y2="32909"/>
                        <a14:foregroundMark x1="63294" y1="30424" x2="63294" y2="30424"/>
                        <a14:foregroundMark x1="64078" y1="30000" x2="64078" y2="30000"/>
                        <a14:foregroundMark x1="64863" y1="29212" x2="64863" y2="29212"/>
                        <a14:foregroundMark x1="65333" y1="29030" x2="65333" y2="29030"/>
                        <a14:foregroundMark x1="65490" y1="28606" x2="65490" y2="28606"/>
                        <a14:foregroundMark x1="58667" y1="34242" x2="58667" y2="3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26" t="22285" r="21080" b="59641"/>
          <a:stretch/>
        </p:blipFill>
        <p:spPr>
          <a:xfrm>
            <a:off x="9336360" y="2003199"/>
            <a:ext cx="2295620" cy="22855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36359" y="412189"/>
            <a:ext cx="2469030" cy="7798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141094" y="537867"/>
            <a:ext cx="26642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MẪU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15601" y="1209036"/>
            <a:ext cx="2469030" cy="7798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120336" y="1334714"/>
            <a:ext cx="26642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59523" r="42988" b="34014"/>
          <a:stretch/>
        </p:blipFill>
        <p:spPr>
          <a:xfrm>
            <a:off x="654565" y="4601910"/>
            <a:ext cx="6286455" cy="1243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4" t="60644" r="13536" b="34806"/>
          <a:stretch/>
        </p:blipFill>
        <p:spPr>
          <a:xfrm>
            <a:off x="6939314" y="4824559"/>
            <a:ext cx="4382962" cy="87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65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 CỪU CUA ME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ĐỆM CHÚ CỪU CỦA ME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204864"/>
            <a:ext cx="11233248" cy="3826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1510401"/>
            <a:ext cx="3189888" cy="528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7417" r="53471" b="85166"/>
          <a:stretch/>
        </p:blipFill>
        <p:spPr>
          <a:xfrm>
            <a:off x="440727" y="353204"/>
            <a:ext cx="4534057" cy="1213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69617" r="48378" b="27992"/>
          <a:stretch/>
        </p:blipFill>
        <p:spPr>
          <a:xfrm>
            <a:off x="691531" y="2912920"/>
            <a:ext cx="4468365" cy="372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8904313" y="2204863"/>
            <a:ext cx="2731712" cy="39179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1" t="20225" r="28040" b="77715"/>
          <a:stretch/>
        </p:blipFill>
        <p:spPr>
          <a:xfrm>
            <a:off x="7539848" y="2955766"/>
            <a:ext cx="2369193" cy="343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71833" r="27406" b="19440"/>
          <a:stretch/>
        </p:blipFill>
        <p:spPr>
          <a:xfrm>
            <a:off x="767407" y="3717032"/>
            <a:ext cx="7733655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2204864"/>
            <a:ext cx="11233248" cy="3826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24" y="1510401"/>
            <a:ext cx="3189888" cy="528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7417" r="53471" b="85166"/>
          <a:stretch/>
        </p:blipFill>
        <p:spPr>
          <a:xfrm>
            <a:off x="440727" y="353204"/>
            <a:ext cx="4534057" cy="1213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0559" r="12408" b="8498"/>
          <a:stretch/>
        </p:blipFill>
        <p:spPr>
          <a:xfrm>
            <a:off x="654304" y="2564904"/>
            <a:ext cx="8784976" cy="1825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A597F9-5138-BFDF-0C11-CA121BB6C0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/>
          <a:stretch/>
        </p:blipFill>
        <p:spPr>
          <a:xfrm>
            <a:off x="8472264" y="2276872"/>
            <a:ext cx="2947737" cy="4227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315601" y="1209036"/>
            <a:ext cx="2469030" cy="7798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120336" y="1334714"/>
            <a:ext cx="26642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2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ỆM LUỒN NGÓN ĐI L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2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342488"/>
            <a:ext cx="2865206" cy="8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05" t="21895" r="38481" b="73754"/>
          <a:stretch/>
        </p:blipFill>
        <p:spPr>
          <a:xfrm>
            <a:off x="4439816" y="3872703"/>
            <a:ext cx="3744416" cy="10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34" t="25178" r="10835" b="69403"/>
          <a:stretch/>
        </p:blipFill>
        <p:spPr>
          <a:xfrm>
            <a:off x="7686896" y="4941168"/>
            <a:ext cx="2324765" cy="992082"/>
          </a:xfrm>
          <a:prstGeom prst="rect">
            <a:avLst/>
          </a:prstGeom>
        </p:spPr>
      </p:pic>
      <p:pic>
        <p:nvPicPr>
          <p:cNvPr id="12" name="Picture 2" descr="Nông Dân Hình ảnh PNG | Vector Và Các Tập Tin PSD | Tải Về Miễn Phí Trên 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00" b="91250" l="4250" r="985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998" y="3733654"/>
            <a:ext cx="3154002" cy="315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-78785" y="3857383"/>
            <a:ext cx="4457650" cy="2668893"/>
            <a:chOff x="-89842" y="3656204"/>
            <a:chExt cx="4457650" cy="2668893"/>
          </a:xfrm>
        </p:grpSpPr>
        <p:pic>
          <p:nvPicPr>
            <p:cNvPr id="14" name="Picture 2" descr="A Partir De Una Semilla De Arroz Para Salvar La Acción De Cd Rom De  Alimentos PNG ,dibujos Campesino, Agricultura, Plantando PNG y Vector para  Descargar Gratis | Pngtree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05" b="44514" l="8583" r="38333">
                          <a14:foregroundMark x1="22833" y1="41085" x2="22833" y2="41085"/>
                          <a14:foregroundMark x1="22833" y1="40337" x2="22583" y2="44202"/>
                          <a14:foregroundMark x1="27250" y1="20075" x2="26500" y2="20823"/>
                          <a14:foregroundMark x1="31083" y1="19888" x2="31083" y2="19888"/>
                          <a14:foregroundMark x1="32167" y1="20262" x2="33667" y2="21820"/>
                          <a14:foregroundMark x1="30083" y1="24875" x2="30083" y2="24875"/>
                          <a14:foregroundMark x1="19917" y1="21259" x2="19917" y2="21259"/>
                          <a14:foregroundMark x1="27250" y1="19015" x2="27250" y2="19015"/>
                          <a14:foregroundMark x1="27083" y1="16895" x2="27667" y2="17207"/>
                          <a14:foregroundMark x1="22750" y1="24875" x2="22750" y2="24875"/>
                          <a14:foregroundMark x1="22167" y1="26185" x2="22167" y2="26185"/>
                          <a14:foregroundMark x1="9667" y1="25873" x2="9667" y2="25873"/>
                          <a14:foregroundMark x1="10417" y1="27307" x2="10417" y2="27307"/>
                          <a14:foregroundMark x1="9250" y1="28803" x2="9250" y2="28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8" t="3076" r="63334" b="55590"/>
            <a:stretch/>
          </p:blipFill>
          <p:spPr bwMode="auto">
            <a:xfrm>
              <a:off x="2855640" y="3656204"/>
              <a:ext cx="1512168" cy="2638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4590331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08" y="4590331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59" y="4590331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9842" y="4579958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3734" y="4610596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Top 19 vector cây lúa mới nhất 2022 - VIETART PRODUCTI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11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9361" y="4610596"/>
              <a:ext cx="1714500" cy="17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78357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404664"/>
            <a:ext cx="3268489" cy="10323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44" y="409477"/>
            <a:ext cx="1389535" cy="830280"/>
          </a:xfrm>
          <a:prstGeom prst="rect">
            <a:avLst/>
          </a:prstGeom>
        </p:spPr>
      </p:pic>
      <p:pic>
        <p:nvPicPr>
          <p:cNvPr id="4098" name="Picture 2" descr="Người Lao động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44" b="80556" l="11667" r="91944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7946" r="9683" b="33217"/>
          <a:stretch/>
        </p:blipFill>
        <p:spPr bwMode="auto">
          <a:xfrm flipH="1">
            <a:off x="-347571" y="4005064"/>
            <a:ext cx="3685394" cy="22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735960" y="353321"/>
            <a:ext cx="6021427" cy="5883991"/>
            <a:chOff x="5735960" y="353321"/>
            <a:chExt cx="6021427" cy="5883991"/>
          </a:xfrm>
        </p:grpSpPr>
        <p:pic>
          <p:nvPicPr>
            <p:cNvPr id="10" name="Picture 9"/>
            <p:cNvPicPr/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5689"/>
            <a:stretch/>
          </p:blipFill>
          <p:spPr>
            <a:xfrm>
              <a:off x="5735960" y="694149"/>
              <a:ext cx="6021427" cy="55431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5" t="21895" r="38481" b="73754"/>
            <a:stretch/>
          </p:blipFill>
          <p:spPr>
            <a:xfrm>
              <a:off x="8184232" y="353321"/>
              <a:ext cx="1872206" cy="50402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51384" y="2060848"/>
            <a:ext cx="5040560" cy="1484925"/>
            <a:chOff x="551384" y="2060848"/>
            <a:chExt cx="5040560" cy="1484925"/>
          </a:xfrm>
        </p:grpSpPr>
        <p:pic>
          <p:nvPicPr>
            <p:cNvPr id="13" name="Picture 12"/>
            <p:cNvPicPr/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8560" t="11427" r="18753" b="77211"/>
            <a:stretch/>
          </p:blipFill>
          <p:spPr>
            <a:xfrm>
              <a:off x="551384" y="2060848"/>
              <a:ext cx="5040560" cy="108012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027" y="3121287"/>
              <a:ext cx="408165" cy="4048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46192" y="3140968"/>
              <a:ext cx="408165" cy="4048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3791" y="3105274"/>
              <a:ext cx="408165" cy="4048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7608" y="3140968"/>
              <a:ext cx="408165" cy="4048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090AB8-7CC2-216E-3496-F39846955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3712" y="3140968"/>
              <a:ext cx="408165" cy="404805"/>
            </a:xfrm>
            <a:prstGeom prst="rect">
              <a:avLst/>
            </a:prstGeom>
          </p:spPr>
        </p:pic>
      </p:grpSp>
      <p:pic>
        <p:nvPicPr>
          <p:cNvPr id="5" name="KARAOKE (Chuẩn)- LÍ ĐẤT GIỒNG - Âm nhạc lớp 5 - kết nối tri thức - Hoà âm- Karake TKB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5949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99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276872"/>
            <a:ext cx="525658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</a:t>
            </a:r>
            <a:r>
              <a:rPr lang="en-US" sz="4400" b="1" dirty="0" smtClean="0">
                <a:latin typeface="Cambria" pitchFamily="18" charset="0"/>
              </a:rPr>
              <a:t>ĐỆM VÀ VẬN ĐỘNG THEO GIAI ĐIỆU</a:t>
            </a:r>
            <a:endParaRPr lang="vi-VN" sz="4400" b="1" dirty="0"/>
          </a:p>
        </p:txBody>
      </p:sp>
      <p:pic>
        <p:nvPicPr>
          <p:cNvPr id="3" name="KARAOKE (Chuẩn)- LÍ ĐẤT GIỒNG - Âm nhạc lớp 5 - kết nối tri thức - Hoà âm- Karake TKB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0736" y="5339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0968"/>
            <a:ext cx="2520280" cy="1001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4" t="17362" r="26712" b="75329"/>
          <a:stretch/>
        </p:blipFill>
        <p:spPr>
          <a:xfrm>
            <a:off x="2499912" y="3933056"/>
            <a:ext cx="7272808" cy="1476548"/>
          </a:xfrm>
          <a:prstGeom prst="rect">
            <a:avLst/>
          </a:prstGeom>
        </p:spPr>
      </p:pic>
      <p:pic>
        <p:nvPicPr>
          <p:cNvPr id="5122" name="Picture 2" descr="F:\SGK\SGK 5\HÌNH TÁCH NỀN\image-removebg-preview (86)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2"/>
          <a:stretch/>
        </p:blipFill>
        <p:spPr bwMode="auto">
          <a:xfrm>
            <a:off x="1601632" y="3845715"/>
            <a:ext cx="11510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SGK\SGK 5\HÌNH TÁCH NỀN\image-removebg-preview (87)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0"/>
          <a:stretch/>
        </p:blipFill>
        <p:spPr bwMode="auto">
          <a:xfrm flipH="1">
            <a:off x="9480376" y="3713041"/>
            <a:ext cx="1948923" cy="257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8832304" y="646393"/>
            <a:ext cx="26642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24850" r="49768" b="68225"/>
          <a:stretch/>
        </p:blipFill>
        <p:spPr>
          <a:xfrm>
            <a:off x="479376" y="571562"/>
            <a:ext cx="5796187" cy="13452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4" t="32602" r="10501" b="49744"/>
          <a:stretch/>
        </p:blipFill>
        <p:spPr>
          <a:xfrm>
            <a:off x="1343472" y="2492896"/>
            <a:ext cx="943304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t="24850" r="49768" b="71164"/>
          <a:stretch/>
        </p:blipFill>
        <p:spPr>
          <a:xfrm>
            <a:off x="479376" y="571562"/>
            <a:ext cx="5796187" cy="7743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1" t="55160" r="10804" b="19519"/>
          <a:stretch/>
        </p:blipFill>
        <p:spPr>
          <a:xfrm>
            <a:off x="4216420" y="2317968"/>
            <a:ext cx="7208172" cy="3528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t="52486" r="49975" b="44701"/>
          <a:stretch/>
        </p:blipFill>
        <p:spPr>
          <a:xfrm>
            <a:off x="983432" y="1345915"/>
            <a:ext cx="5292131" cy="551417"/>
          </a:xfrm>
          <a:prstGeom prst="rect">
            <a:avLst/>
          </a:prstGeom>
        </p:spPr>
      </p:pic>
      <p:pic>
        <p:nvPicPr>
          <p:cNvPr id="12" name="Picture 2" descr="Người Lao động Hình ảnh PNG | Vector Và Các Tập Tin PSD | Tải Về Miễn Phí  Trên Pngtre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44" b="80556" l="11667" r="91944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7946" r="9683" b="33217"/>
          <a:stretch/>
        </p:blipFill>
        <p:spPr bwMode="auto">
          <a:xfrm flipH="1">
            <a:off x="-96688" y="2996953"/>
            <a:ext cx="4600656" cy="285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668507"/>
            <a:ext cx="3268489" cy="1032301"/>
          </a:xfrm>
          <a:prstGeom prst="rect">
            <a:avLst/>
          </a:prstGeom>
        </p:spPr>
      </p:pic>
      <p:pic>
        <p:nvPicPr>
          <p:cNvPr id="3" name="KARAOKE (Chuẩn)- LÍ ĐẤT GIỒNG - Âm nhạc lớp 5 - kết nối tri thức - Hoà âm- Karake TKB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78888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0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1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556792"/>
            <a:ext cx="4063360" cy="362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97"/>
          <a:stretch/>
        </p:blipFill>
        <p:spPr>
          <a:xfrm>
            <a:off x="479376" y="1988840"/>
            <a:ext cx="11233248" cy="4042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7417" r="53471" b="85166"/>
          <a:stretch/>
        </p:blipFill>
        <p:spPr>
          <a:xfrm>
            <a:off x="440727" y="353204"/>
            <a:ext cx="4534057" cy="12134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6944" r="46904" b="59641"/>
          <a:stretch/>
        </p:blipFill>
        <p:spPr>
          <a:xfrm>
            <a:off x="1271464" y="2204865"/>
            <a:ext cx="4665047" cy="36212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7" t="16944" r="21080" b="59641"/>
          <a:stretch/>
        </p:blipFill>
        <p:spPr>
          <a:xfrm>
            <a:off x="7536160" y="2204865"/>
            <a:ext cx="3107419" cy="36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118000-2B85-43CD-AD11-5D7DAEAE9F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440" y="1556792"/>
            <a:ext cx="4063360" cy="362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FDC7D6-DCD9-A0C6-E5E5-3FF7665B28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97"/>
          <a:stretch/>
        </p:blipFill>
        <p:spPr>
          <a:xfrm>
            <a:off x="479376" y="1988840"/>
            <a:ext cx="11233248" cy="4042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7417" r="53471" b="85166"/>
          <a:stretch/>
        </p:blipFill>
        <p:spPr>
          <a:xfrm>
            <a:off x="440727" y="353204"/>
            <a:ext cx="4534057" cy="1213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24859" r="48540" b="61107"/>
          <a:stretch/>
        </p:blipFill>
        <p:spPr>
          <a:xfrm>
            <a:off x="767408" y="2204864"/>
            <a:ext cx="4423400" cy="2362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40326" r="12556" b="50839"/>
          <a:stretch/>
        </p:blipFill>
        <p:spPr>
          <a:xfrm>
            <a:off x="689379" y="4445557"/>
            <a:ext cx="8646981" cy="13597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606" b="41273" l="55216" r="77255">
                        <a14:foregroundMark x1="68471" y1="33333" x2="68471" y2="33333"/>
                        <a14:foregroundMark x1="67922" y1="30545" x2="68000" y2="31091"/>
                        <a14:foregroundMark x1="68000" y1="31697" x2="68000" y2="31697"/>
                        <a14:foregroundMark x1="67765" y1="32000" x2="67765" y2="32000"/>
                        <a14:foregroundMark x1="69255" y1="32242" x2="69255" y2="32242"/>
                        <a14:foregroundMark x1="69333" y1="32909" x2="69333" y2="32909"/>
                        <a14:foregroundMark x1="63294" y1="30424" x2="63294" y2="30424"/>
                        <a14:foregroundMark x1="64078" y1="30000" x2="64078" y2="30000"/>
                        <a14:foregroundMark x1="64863" y1="29212" x2="64863" y2="29212"/>
                        <a14:foregroundMark x1="65333" y1="29030" x2="65333" y2="29030"/>
                        <a14:foregroundMark x1="65490" y1="28606" x2="65490" y2="28606"/>
                        <a14:foregroundMark x1="58667" y1="34242" x2="58667" y2="34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26" t="22285" r="21080" b="59641"/>
          <a:stretch/>
        </p:blipFill>
        <p:spPr>
          <a:xfrm>
            <a:off x="8500091" y="2348880"/>
            <a:ext cx="3519510" cy="3504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36901" y="412188"/>
            <a:ext cx="3268489" cy="10323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8832304" y="646393"/>
            <a:ext cx="266429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06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9518</TotalTime>
  <Words>32</Words>
  <Application>Microsoft Office PowerPoint</Application>
  <PresentationFormat>Widescreen</PresentationFormat>
  <Paragraphs>8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734</cp:revision>
  <dcterms:created xsi:type="dcterms:W3CDTF">2010-04-30T18:19:48Z</dcterms:created>
  <dcterms:modified xsi:type="dcterms:W3CDTF">2025-09-20T14:04:25Z</dcterms:modified>
</cp:coreProperties>
</file>