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3"/>
  </p:notesMasterIdLst>
  <p:sldIdLst>
    <p:sldId id="269" r:id="rId3"/>
    <p:sldId id="409" r:id="rId4"/>
    <p:sldId id="293" r:id="rId5"/>
    <p:sldId id="284" r:id="rId6"/>
    <p:sldId id="286" r:id="rId7"/>
    <p:sldId id="294" r:id="rId8"/>
    <p:sldId id="285" r:id="rId9"/>
    <p:sldId id="287" r:id="rId10"/>
    <p:sldId id="295" r:id="rId11"/>
    <p:sldId id="41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0886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0CFE-89B8-420C-9C3D-08C10C2AC57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A6AA5-75CC-4E37-B447-30F53C006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A6AA5-75CC-4E37-B447-30F53C006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07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9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7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372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236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81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2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5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80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5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473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851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8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9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74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0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13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87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88999"/>
      </p:ext>
    </p:extLst>
  </p:cSld>
  <p:clrMapOvr>
    <a:masterClrMapping/>
  </p:clrMapOvr>
  <p:transition spd="med" advClick="0" advTm="1000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4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1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0" y="121024"/>
            <a:ext cx="12192000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8939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9288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-2" y="287820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786" y="1570251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-1" y="4352544"/>
            <a:ext cx="1219200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1675425" y="471817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2472737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Tạm biệt và hẹn gặp lại các con vào những tiết học sau!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HỌC KÌ 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584983" y="2834814"/>
            <a:ext cx="820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35: ÔN 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TẬP ĐO LƯỜNG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:  tr133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9375" y="377602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ư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2024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0083" y="96990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5157" y="1611427"/>
            <a:ext cx="38046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2 )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7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ca,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9D6048-C7C1-4A73-A7E6-E078C27D882A}"/>
              </a:ext>
            </a:extLst>
          </p:cNvPr>
          <p:cNvCxnSpPr/>
          <p:nvPr/>
        </p:nvCxnSpPr>
        <p:spPr>
          <a:xfrm>
            <a:off x="8180439" y="1632155"/>
            <a:ext cx="179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6A657C-2B88-488F-95E1-E8FC87ABF778}"/>
              </a:ext>
            </a:extLst>
          </p:cNvPr>
          <p:cNvCxnSpPr>
            <a:cxnSpLocks/>
          </p:cNvCxnSpPr>
          <p:nvPr/>
        </p:nvCxnSpPr>
        <p:spPr>
          <a:xfrm>
            <a:off x="1723827" y="2030361"/>
            <a:ext cx="980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66F80D-FF64-4D3A-9458-B396537FBBBC}"/>
              </a:ext>
            </a:extLst>
          </p:cNvPr>
          <p:cNvCxnSpPr>
            <a:cxnSpLocks/>
          </p:cNvCxnSpPr>
          <p:nvPr/>
        </p:nvCxnSpPr>
        <p:spPr>
          <a:xfrm>
            <a:off x="3682181" y="2030361"/>
            <a:ext cx="4242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EB8579-42CF-4F36-9D7D-6C6963FD8EF4}"/>
              </a:ext>
            </a:extLst>
          </p:cNvPr>
          <p:cNvCxnSpPr/>
          <p:nvPr/>
        </p:nvCxnSpPr>
        <p:spPr>
          <a:xfrm>
            <a:off x="8180439" y="2069690"/>
            <a:ext cx="179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B6CD01-0973-40C7-88E0-BC4A4242F072}"/>
              </a:ext>
            </a:extLst>
          </p:cNvPr>
          <p:cNvCxnSpPr>
            <a:cxnSpLocks/>
          </p:cNvCxnSpPr>
          <p:nvPr/>
        </p:nvCxnSpPr>
        <p:spPr>
          <a:xfrm>
            <a:off x="1723827" y="2467896"/>
            <a:ext cx="980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43FB21-EFB7-495C-ABB0-C82E8E1565C6}"/>
              </a:ext>
            </a:extLst>
          </p:cNvPr>
          <p:cNvCxnSpPr>
            <a:cxnSpLocks/>
          </p:cNvCxnSpPr>
          <p:nvPr/>
        </p:nvCxnSpPr>
        <p:spPr>
          <a:xfrm>
            <a:off x="3682181" y="2467896"/>
            <a:ext cx="4242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A42515-C62E-479A-B2C5-B61B5A7D134E}"/>
              </a:ext>
            </a:extLst>
          </p:cNvPr>
          <p:cNvCxnSpPr/>
          <p:nvPr/>
        </p:nvCxnSpPr>
        <p:spPr>
          <a:xfrm>
            <a:off x="5884607" y="3530624"/>
            <a:ext cx="179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9A9FBA-FF7B-4D1A-BCE6-118FC0FBDB3D}"/>
              </a:ext>
            </a:extLst>
          </p:cNvPr>
          <p:cNvCxnSpPr/>
          <p:nvPr/>
        </p:nvCxnSpPr>
        <p:spPr>
          <a:xfrm>
            <a:off x="5884607" y="4177013"/>
            <a:ext cx="179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2129AC-5395-4DDB-9FF1-57936FD89CC8}"/>
              </a:ext>
            </a:extLst>
          </p:cNvPr>
          <p:cNvCxnSpPr>
            <a:cxnSpLocks/>
          </p:cNvCxnSpPr>
          <p:nvPr/>
        </p:nvCxnSpPr>
        <p:spPr>
          <a:xfrm>
            <a:off x="9586452" y="3511978"/>
            <a:ext cx="953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D99D52-A5C1-4503-874A-3E79ACD892C8}"/>
              </a:ext>
            </a:extLst>
          </p:cNvPr>
          <p:cNvCxnSpPr>
            <a:cxnSpLocks/>
          </p:cNvCxnSpPr>
          <p:nvPr/>
        </p:nvCxnSpPr>
        <p:spPr>
          <a:xfrm flipV="1">
            <a:off x="9586452" y="4177013"/>
            <a:ext cx="953728" cy="6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F1A25B-CA09-4058-B4FD-CA08EDF4EC3F}"/>
              </a:ext>
            </a:extLst>
          </p:cNvPr>
          <p:cNvCxnSpPr>
            <a:cxnSpLocks/>
          </p:cNvCxnSpPr>
          <p:nvPr/>
        </p:nvCxnSpPr>
        <p:spPr>
          <a:xfrm>
            <a:off x="5884607" y="4802488"/>
            <a:ext cx="2679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3A70E2-2D3B-4D19-AE6D-42C35260730F}"/>
              </a:ext>
            </a:extLst>
          </p:cNvPr>
          <p:cNvCxnSpPr>
            <a:cxnSpLocks/>
          </p:cNvCxnSpPr>
          <p:nvPr/>
        </p:nvCxnSpPr>
        <p:spPr>
          <a:xfrm>
            <a:off x="10309123" y="4789601"/>
            <a:ext cx="1047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4CE9F7-E1D0-484B-879E-51A64C4E6C0D}"/>
              </a:ext>
            </a:extLst>
          </p:cNvPr>
          <p:cNvCxnSpPr>
            <a:cxnSpLocks/>
          </p:cNvCxnSpPr>
          <p:nvPr/>
        </p:nvCxnSpPr>
        <p:spPr>
          <a:xfrm>
            <a:off x="1649930" y="1075170"/>
            <a:ext cx="511519" cy="7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660316"/>
            <a:chOff x="974415" y="1351128"/>
            <a:chExt cx="10259057" cy="66031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Tính</a:t>
              </a:r>
              <a:r>
                <a:rPr lang="en-US" sz="2800" dirty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33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25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8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63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19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44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15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+ 30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42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- 7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+ 16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696414-3261-4BCD-B7B8-6DDD789D2D47}"/>
              </a:ext>
            </a:extLst>
          </p:cNvPr>
          <p:cNvCxnSpPr>
            <a:cxnSpLocks/>
          </p:cNvCxnSpPr>
          <p:nvPr/>
        </p:nvCxnSpPr>
        <p:spPr>
          <a:xfrm>
            <a:off x="1457271" y="1167355"/>
            <a:ext cx="1047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uiExpand="1" build="p"/>
      <p:bldP spid="11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:  tr134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90324" y="355077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tư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825" y="98066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5905" y="1602334"/>
            <a:ext cx="39521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2)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7362" y="2228678"/>
            <a:ext cx="6095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2 ( tr 134 )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8917" y="2553841"/>
            <a:ext cx="9821553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lang="en-US" sz="3200" b="1" noProof="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) 15l  +  8l  + 30l         42l </a:t>
            </a:r>
            <a:r>
              <a:rPr lang="en-US" sz="54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7l   + 16l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6324" y="3587729"/>
            <a:ext cx="9821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   =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……                      =  …..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7859" y="4209119"/>
            <a:ext cx="9821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     =  ……                      =  …..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7274" y="3468707"/>
            <a:ext cx="1132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7861" y="3467825"/>
            <a:ext cx="185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+ 30l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3165" y="4041321"/>
            <a:ext cx="1132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24246" y="3431983"/>
            <a:ext cx="1132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35l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76593" y="3461545"/>
            <a:ext cx="185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+ 16l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4245" y="4041321"/>
            <a:ext cx="1132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51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:</a:t>
              </a:r>
            </a:p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15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.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can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án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18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22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15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A2FDDC-026D-41D9-B66B-36F2FE58E7D9}"/>
              </a:ext>
            </a:extLst>
          </p:cNvPr>
          <p:cNvCxnSpPr>
            <a:cxnSpLocks/>
          </p:cNvCxnSpPr>
          <p:nvPr/>
        </p:nvCxnSpPr>
        <p:spPr>
          <a:xfrm>
            <a:off x="3566232" y="1476130"/>
            <a:ext cx="2106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EBA957-9E13-439C-AC48-9670FD36FBF9}"/>
              </a:ext>
            </a:extLst>
          </p:cNvPr>
          <p:cNvCxnSpPr>
            <a:cxnSpLocks/>
          </p:cNvCxnSpPr>
          <p:nvPr/>
        </p:nvCxnSpPr>
        <p:spPr>
          <a:xfrm>
            <a:off x="5898600" y="1476130"/>
            <a:ext cx="2106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AA857E-877B-4A53-AB5D-E69B2310FF37}"/>
              </a:ext>
            </a:extLst>
          </p:cNvPr>
          <p:cNvCxnSpPr>
            <a:cxnSpLocks/>
          </p:cNvCxnSpPr>
          <p:nvPr/>
        </p:nvCxnSpPr>
        <p:spPr>
          <a:xfrm>
            <a:off x="1547917" y="1894042"/>
            <a:ext cx="1814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505E5E-7237-415B-806D-0819D5FBFC3B}"/>
              </a:ext>
            </a:extLst>
          </p:cNvPr>
          <p:cNvCxnSpPr>
            <a:cxnSpLocks/>
          </p:cNvCxnSpPr>
          <p:nvPr/>
        </p:nvCxnSpPr>
        <p:spPr>
          <a:xfrm>
            <a:off x="3594310" y="1894042"/>
            <a:ext cx="3395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9A5931-5E4C-4308-8F5D-E9A1C8050941}"/>
              </a:ext>
            </a:extLst>
          </p:cNvPr>
          <p:cNvCxnSpPr>
            <a:cxnSpLocks/>
          </p:cNvCxnSpPr>
          <p:nvPr/>
        </p:nvCxnSpPr>
        <p:spPr>
          <a:xfrm>
            <a:off x="7769522" y="1874377"/>
            <a:ext cx="2770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CF76D5-DB33-4E25-B45F-BF03DA28AEF9}"/>
              </a:ext>
            </a:extLst>
          </p:cNvPr>
          <p:cNvCxnSpPr>
            <a:cxnSpLocks/>
          </p:cNvCxnSpPr>
          <p:nvPr/>
        </p:nvCxnSpPr>
        <p:spPr>
          <a:xfrm>
            <a:off x="1421688" y="2351796"/>
            <a:ext cx="1179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FAB6D4-3BF3-4982-A6BD-0E993FA1EDC0}"/>
              </a:ext>
            </a:extLst>
          </p:cNvPr>
          <p:cNvCxnSpPr>
            <a:cxnSpLocks/>
          </p:cNvCxnSpPr>
          <p:nvPr/>
        </p:nvCxnSpPr>
        <p:spPr>
          <a:xfrm>
            <a:off x="1589305" y="984558"/>
            <a:ext cx="3395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Giải</a:t>
              </a:r>
              <a:r>
                <a:rPr lang="en-US" sz="2800" dirty="0"/>
                <a:t> </a:t>
              </a: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toán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tóm</a:t>
              </a:r>
              <a:r>
                <a:rPr lang="en-US" sz="2800" dirty="0"/>
                <a:t> </a:t>
              </a:r>
              <a:r>
                <a:rPr lang="en-US" sz="2800" dirty="0" err="1"/>
                <a:t>tắt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/>
              <a:t>             Tóm </a:t>
            </a:r>
            <a:r>
              <a:rPr lang="en-US" sz="2800" i="1" dirty="0" err="1"/>
              <a:t>tắt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: 18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Thêm</a:t>
            </a:r>
            <a:r>
              <a:rPr lang="en-US" sz="2800" dirty="0"/>
              <a:t>: 4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…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</a:t>
            </a:r>
            <a:r>
              <a:rPr lang="en-US" sz="2400" dirty="0" err="1"/>
              <a:t>m</a:t>
            </a:r>
            <a:r>
              <a:rPr lang="en-US" sz="2800" dirty="0"/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0109C-B0C0-4D8C-AFFF-6DDCFF5A87E2}"/>
              </a:ext>
            </a:extLst>
          </p:cNvPr>
          <p:cNvCxnSpPr>
            <a:cxnSpLocks/>
          </p:cNvCxnSpPr>
          <p:nvPr/>
        </p:nvCxnSpPr>
        <p:spPr>
          <a:xfrm>
            <a:off x="957981" y="2582300"/>
            <a:ext cx="395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AF987D-94F9-47F4-AD09-1575FA0E7299}"/>
              </a:ext>
            </a:extLst>
          </p:cNvPr>
          <p:cNvCxnSpPr>
            <a:cxnSpLocks/>
          </p:cNvCxnSpPr>
          <p:nvPr/>
        </p:nvCxnSpPr>
        <p:spPr>
          <a:xfrm>
            <a:off x="1061220" y="3206648"/>
            <a:ext cx="3958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8687B-B5E1-46A3-9851-1A814D9860DE}"/>
              </a:ext>
            </a:extLst>
          </p:cNvPr>
          <p:cNvCxnSpPr>
            <a:cxnSpLocks/>
          </p:cNvCxnSpPr>
          <p:nvPr/>
        </p:nvCxnSpPr>
        <p:spPr>
          <a:xfrm>
            <a:off x="957981" y="3826080"/>
            <a:ext cx="1578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C070EF8-AC56-4CD6-8B8A-D2F90AE1478E}"/>
              </a:ext>
            </a:extLst>
          </p:cNvPr>
          <p:cNvSpPr/>
          <p:nvPr/>
        </p:nvSpPr>
        <p:spPr>
          <a:xfrm>
            <a:off x="2937055" y="3339554"/>
            <a:ext cx="2893474" cy="6711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3655" y="384573"/>
            <a:ext cx="376361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31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 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8184" y="98917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4494" y="1613017"/>
            <a:ext cx="658094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Có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tất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thùng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mắm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0012" y="2193061"/>
            <a:ext cx="6547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latin typeface="HP001 4 hàng" panose="020B0603050302020204" pitchFamily="34" charset="-93"/>
                <a:cs typeface="Times New Roman" pitchFamily="18" charset="0"/>
              </a:rPr>
              <a:t>18   +   4  =  22 ( </a:t>
            </a:r>
            <a:r>
              <a:rPr lang="en-US" sz="3200" b="1" noProof="0" dirty="0" err="1">
                <a:latin typeface="HP001 4 hàng" panose="020B0603050302020204" pitchFamily="34" charset="-93"/>
                <a:cs typeface="Times New Roman" pitchFamily="18" charset="0"/>
              </a:rPr>
              <a:t>thùng</a:t>
            </a:r>
            <a:r>
              <a:rPr lang="en-US" sz="3200" b="1" noProof="0" dirty="0">
                <a:latin typeface="HP001 4 hàng" panose="020B0603050302020204" pitchFamily="34" charset="-93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3553" y="2829983"/>
            <a:ext cx="5761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Đáp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: 22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thùng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nước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mắm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426</Words>
  <Application>Microsoft Office PowerPoint</Application>
  <PresentationFormat>Widescreen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HP001 4 hàng</vt:lpstr>
      <vt:lpstr>HP001 4H</vt:lpstr>
      <vt:lpstr>HP001 5 hàng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72</cp:revision>
  <dcterms:created xsi:type="dcterms:W3CDTF">2021-06-02T01:34:28Z</dcterms:created>
  <dcterms:modified xsi:type="dcterms:W3CDTF">2024-01-02T03:24:11Z</dcterms:modified>
</cp:coreProperties>
</file>