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69" r:id="rId4"/>
    <p:sldId id="257" r:id="rId5"/>
    <p:sldId id="269" r:id="rId6"/>
    <p:sldId id="264" r:id="rId7"/>
    <p:sldId id="270" r:id="rId8"/>
    <p:sldId id="265" r:id="rId9"/>
    <p:sldId id="266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F3399"/>
    <a:srgbClr val="6BD600"/>
    <a:srgbClr val="39EE00"/>
    <a:srgbClr val="CC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7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8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2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8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8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4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8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DF7FD"/>
          </a:fgClr>
          <a:bgClr>
            <a:srgbClr val="FD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	 “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lường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132,133”</a:t>
            </a: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1" y="5302872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812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Ba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2024.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025" y="291717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346" y="3698767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Luyện tập ( trang 130, 131 )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4967027" y="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dạng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điểm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hàng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ngắn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077218"/>
            <a:chOff x="1739359" y="1057585"/>
            <a:chExt cx="9246888" cy="1077218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gấp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khúc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58666" y="4748039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Vẽ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vuông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)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giấy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ô li.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F78E6E-ECE6-4538-A0DC-673613D804A9}"/>
              </a:ext>
            </a:extLst>
          </p:cNvPr>
          <p:cNvGrpSpPr/>
          <p:nvPr/>
        </p:nvGrpSpPr>
        <p:grpSpPr>
          <a:xfrm>
            <a:off x="1231602" y="246971"/>
            <a:ext cx="6796039" cy="1077218"/>
            <a:chOff x="15887" y="1470420"/>
            <a:chExt cx="6796039" cy="1077218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2F11AA40-6255-4829-ABE1-C6E93905C6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87" y="172170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71F314-696E-44DF-93B1-1C4357908B42}"/>
                </a:ext>
              </a:extLst>
            </p:cNvPr>
            <p:cNvSpPr txBox="1"/>
            <p:nvPr/>
          </p:nvSpPr>
          <p:spPr>
            <a:xfrm>
              <a:off x="769118" y="1470420"/>
              <a:ext cx="60428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5cm.</a:t>
              </a:r>
            </a:p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CD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7cm.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97F5E6-5282-4C65-BDD0-725EDCC8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12910"/>
          <a:stretch/>
        </p:blipFill>
        <p:spPr>
          <a:xfrm>
            <a:off x="949983" y="1352443"/>
            <a:ext cx="10149200" cy="537982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F9216-8BC8-4392-A637-BD50D6E2D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36171" b="38205"/>
          <a:stretch/>
        </p:blipFill>
        <p:spPr>
          <a:xfrm>
            <a:off x="1975942" y="2306149"/>
            <a:ext cx="8686977" cy="1862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7E6F7-16A4-4D1C-A1CE-883EE7F123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5656490" y="223746"/>
            <a:ext cx="1325880" cy="16116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C0F8E-73AE-4709-A921-76E78D1E1D26}"/>
              </a:ext>
            </a:extLst>
          </p:cNvPr>
          <p:cNvCxnSpPr/>
          <p:nvPr/>
        </p:nvCxnSpPr>
        <p:spPr>
          <a:xfrm>
            <a:off x="2631498" y="2477770"/>
            <a:ext cx="380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856B1E-A033-4AFF-9A53-938776CD947A}"/>
              </a:ext>
            </a:extLst>
          </p:cNvPr>
          <p:cNvCxnSpPr>
            <a:cxnSpLocks/>
          </p:cNvCxnSpPr>
          <p:nvPr/>
        </p:nvCxnSpPr>
        <p:spPr>
          <a:xfrm>
            <a:off x="2618317" y="2406650"/>
            <a:ext cx="1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0698B-7A70-4B43-934E-B875C401FB81}"/>
              </a:ext>
            </a:extLst>
          </p:cNvPr>
          <p:cNvCxnSpPr>
            <a:cxnSpLocks/>
          </p:cNvCxnSpPr>
          <p:nvPr/>
        </p:nvCxnSpPr>
        <p:spPr>
          <a:xfrm>
            <a:off x="6448272" y="2406650"/>
            <a:ext cx="0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C35BF66-B309-4EFF-9F91-74348BCE45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2821837" y="1210323"/>
            <a:ext cx="1325880" cy="16116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91D821-1269-4EE2-88E4-B74D04BDACB3}"/>
              </a:ext>
            </a:extLst>
          </p:cNvPr>
          <p:cNvSpPr txBox="1"/>
          <p:nvPr/>
        </p:nvSpPr>
        <p:spPr>
          <a:xfrm>
            <a:off x="2348874" y="28089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B55DC-E306-406D-BC1E-79455DD38859}"/>
              </a:ext>
            </a:extLst>
          </p:cNvPr>
          <p:cNvSpPr txBox="1"/>
          <p:nvPr/>
        </p:nvSpPr>
        <p:spPr>
          <a:xfrm>
            <a:off x="6207661" y="27993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67899-A347-4241-B98C-050A9E38A133}"/>
              </a:ext>
            </a:extLst>
          </p:cNvPr>
          <p:cNvSpPr txBox="1"/>
          <p:nvPr/>
        </p:nvSpPr>
        <p:spPr>
          <a:xfrm>
            <a:off x="4041113" y="2807368"/>
            <a:ext cx="137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07B099-6010-424B-9CBA-9A5B45CB3061}"/>
              </a:ext>
            </a:extLst>
          </p:cNvPr>
          <p:cNvGrpSpPr/>
          <p:nvPr/>
        </p:nvGrpSpPr>
        <p:grpSpPr>
          <a:xfrm>
            <a:off x="2618317" y="4727140"/>
            <a:ext cx="5378450" cy="135044"/>
            <a:chOff x="4165601" y="3970228"/>
            <a:chExt cx="3829955" cy="1227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EDACC3-B1A6-4C37-81FA-AD37FB40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127" y="4031611"/>
              <a:ext cx="3816774" cy="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C09158-99A3-4DB7-9639-FCFABCAB1647}"/>
                </a:ext>
              </a:extLst>
            </p:cNvPr>
            <p:cNvCxnSpPr>
              <a:cxnSpLocks/>
            </p:cNvCxnSpPr>
            <p:nvPr/>
          </p:nvCxnSpPr>
          <p:spPr>
            <a:xfrm>
              <a:off x="4165601" y="3970228"/>
              <a:ext cx="1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E0A884-AF30-4FE8-A993-B2CECEE3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995556" y="3970228"/>
              <a:ext cx="0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D8B76F-F3D9-49B4-AA64-C87C46C29F32}"/>
              </a:ext>
            </a:extLst>
          </p:cNvPr>
          <p:cNvGrpSpPr/>
          <p:nvPr/>
        </p:nvGrpSpPr>
        <p:grpSpPr>
          <a:xfrm>
            <a:off x="2390887" y="5105592"/>
            <a:ext cx="5835741" cy="652805"/>
            <a:chOff x="2390887" y="4347973"/>
            <a:chExt cx="5835741" cy="5934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27A5FB-4D1D-4782-B0DB-BB4BFD4C77F9}"/>
                </a:ext>
              </a:extLst>
            </p:cNvPr>
            <p:cNvSpPr txBox="1"/>
            <p:nvPr/>
          </p:nvSpPr>
          <p:spPr>
            <a:xfrm>
              <a:off x="2390887" y="4354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AD6C79-6099-451E-8180-0B942F5F9025}"/>
                </a:ext>
              </a:extLst>
            </p:cNvPr>
            <p:cNvSpPr txBox="1"/>
            <p:nvPr/>
          </p:nvSpPr>
          <p:spPr>
            <a:xfrm>
              <a:off x="7745406" y="435665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3A9EE-F46A-4F4B-815C-DF9D975DC4FE}"/>
                </a:ext>
              </a:extLst>
            </p:cNvPr>
            <p:cNvSpPr txBox="1"/>
            <p:nvPr/>
          </p:nvSpPr>
          <p:spPr>
            <a:xfrm>
              <a:off x="4785860" y="4347973"/>
              <a:ext cx="137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cm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44F9A-AC57-4951-8DE3-37A474D0B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4745937" y="546628"/>
            <a:ext cx="1325880" cy="161163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71BEA6-26CD-484F-B927-575559BB306B}"/>
              </a:ext>
            </a:extLst>
          </p:cNvPr>
          <p:cNvCxnSpPr>
            <a:cxnSpLocks/>
          </p:cNvCxnSpPr>
          <p:nvPr/>
        </p:nvCxnSpPr>
        <p:spPr>
          <a:xfrm>
            <a:off x="3243043" y="690671"/>
            <a:ext cx="4296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049CEE-4CAC-4E94-963F-AF8F8BA3A3C1}"/>
              </a:ext>
            </a:extLst>
          </p:cNvPr>
          <p:cNvCxnSpPr>
            <a:cxnSpLocks/>
          </p:cNvCxnSpPr>
          <p:nvPr/>
        </p:nvCxnSpPr>
        <p:spPr>
          <a:xfrm flipV="1">
            <a:off x="3171605" y="1145147"/>
            <a:ext cx="4573801" cy="2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0231 L -0.1625 0.10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4954 L 0.07357 0.15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042 L 0.30651 0.00972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1004B-1ADB-406B-A4C7-0B66EB960271}"/>
              </a:ext>
            </a:extLst>
          </p:cNvPr>
          <p:cNvGrpSpPr/>
          <p:nvPr/>
        </p:nvGrpSpPr>
        <p:grpSpPr>
          <a:xfrm>
            <a:off x="1391622" y="108232"/>
            <a:ext cx="6636019" cy="584775"/>
            <a:chOff x="175907" y="1331681"/>
            <a:chExt cx="6636019" cy="584775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DD08186D-335C-4EEA-9B26-D02B21912E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53DC58-67C6-4678-8DC6-6EDED78E3160}"/>
                </a:ext>
              </a:extLst>
            </p:cNvPr>
            <p:cNvSpPr txBox="1"/>
            <p:nvPr/>
          </p:nvSpPr>
          <p:spPr>
            <a:xfrm>
              <a:off x="825992" y="1331681"/>
              <a:ext cx="5985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BC.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C3BB7-CC9A-465C-959C-FBDC5C0D0237}"/>
              </a:ext>
            </a:extLst>
          </p:cNvPr>
          <p:cNvGrpSpPr/>
          <p:nvPr/>
        </p:nvGrpSpPr>
        <p:grpSpPr>
          <a:xfrm>
            <a:off x="1145624" y="687948"/>
            <a:ext cx="9770628" cy="2174424"/>
            <a:chOff x="1151011" y="893165"/>
            <a:chExt cx="9770628" cy="21744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B8B28E-CB45-4660-9658-9186FC5707DF}"/>
                </a:ext>
              </a:extLst>
            </p:cNvPr>
            <p:cNvSpPr txBox="1"/>
            <p:nvPr/>
          </p:nvSpPr>
          <p:spPr>
            <a:xfrm>
              <a:off x="5400899" y="12955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CE9606-09B6-4023-9FF9-706774D2812E}"/>
                </a:ext>
              </a:extLst>
            </p:cNvPr>
            <p:cNvGrpSpPr/>
            <p:nvPr/>
          </p:nvGrpSpPr>
          <p:grpSpPr>
            <a:xfrm>
              <a:off x="1151011" y="893165"/>
              <a:ext cx="9770628" cy="2174424"/>
              <a:chOff x="1151011" y="893165"/>
              <a:chExt cx="9770628" cy="21744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AA929-BC36-491B-815B-DF67CA8A236E}"/>
                  </a:ext>
                </a:extLst>
              </p:cNvPr>
              <p:cNvGrpSpPr/>
              <p:nvPr/>
            </p:nvGrpSpPr>
            <p:grpSpPr>
              <a:xfrm>
                <a:off x="1792605" y="1901232"/>
                <a:ext cx="8647812" cy="83736"/>
                <a:chOff x="1792605" y="1901232"/>
                <a:chExt cx="8647812" cy="8373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19DFDE9B-0D01-47E5-8C72-9A6048E93318}"/>
                    </a:ext>
                  </a:extLst>
                </p:cNvPr>
                <p:cNvCxnSpPr/>
                <p:nvPr/>
              </p:nvCxnSpPr>
              <p:spPr>
                <a:xfrm>
                  <a:off x="1792605" y="1943100"/>
                  <a:ext cx="8606790" cy="0"/>
                </a:xfrm>
                <a:prstGeom prst="line">
                  <a:avLst/>
                </a:prstGeom>
                <a:ln w="3810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2EA0353-7566-40C8-A0E8-CD7F73CF680E}"/>
                    </a:ext>
                  </a:extLst>
                </p:cNvPr>
                <p:cNvSpPr/>
                <p:nvPr/>
              </p:nvSpPr>
              <p:spPr>
                <a:xfrm>
                  <a:off x="1792605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349736-C654-4565-B87D-BC6FC7F1BC7C}"/>
                    </a:ext>
                  </a:extLst>
                </p:cNvPr>
                <p:cNvSpPr/>
                <p:nvPr/>
              </p:nvSpPr>
              <p:spPr>
                <a:xfrm>
                  <a:off x="5600488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E1500E0-9867-45DB-A6AD-E335945BC8F8}"/>
                    </a:ext>
                  </a:extLst>
                </p:cNvPr>
                <p:cNvSpPr/>
                <p:nvPr/>
              </p:nvSpPr>
              <p:spPr>
                <a:xfrm>
                  <a:off x="10358373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A44F4-4483-4801-854B-E1E2BE31F795}"/>
                  </a:ext>
                </a:extLst>
              </p:cNvPr>
              <p:cNvSpPr txBox="1"/>
              <p:nvPr/>
            </p:nvSpPr>
            <p:spPr>
              <a:xfrm>
                <a:off x="1151011" y="1608844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74AC7E-DDCC-4540-A1AB-42D2133E8298}"/>
                  </a:ext>
                </a:extLst>
              </p:cNvPr>
              <p:cNvSpPr txBox="1"/>
              <p:nvPr/>
            </p:nvSpPr>
            <p:spPr>
              <a:xfrm>
                <a:off x="10440417" y="158791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id="{F9A08912-E91F-4A50-81F7-90E70FF6B8DE}"/>
                  </a:ext>
                </a:extLst>
              </p:cNvPr>
              <p:cNvSpPr/>
              <p:nvPr/>
            </p:nvSpPr>
            <p:spPr>
              <a:xfrm rot="5400000">
                <a:off x="5844636" y="-1985020"/>
                <a:ext cx="584770" cy="8524747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6897E7B1-616E-436B-98C1-B23D705E109F}"/>
                  </a:ext>
                </a:extLst>
              </p:cNvPr>
              <p:cNvSpPr/>
              <p:nvPr/>
            </p:nvSpPr>
            <p:spPr>
              <a:xfrm rot="16200000">
                <a:off x="3544249" y="-186408"/>
                <a:ext cx="386637" cy="3725840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F3CF9203-E806-415A-908D-04378EBBDBBA}"/>
                  </a:ext>
                </a:extLst>
              </p:cNvPr>
              <p:cNvSpPr/>
              <p:nvPr/>
            </p:nvSpPr>
            <p:spPr>
              <a:xfrm rot="16200000">
                <a:off x="7818837" y="-710730"/>
                <a:ext cx="444255" cy="4716863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F3DCCF-DCE8-4143-9224-8E071236D1B1}"/>
                  </a:ext>
                </a:extLst>
              </p:cNvPr>
              <p:cNvSpPr txBox="1"/>
              <p:nvPr/>
            </p:nvSpPr>
            <p:spPr>
              <a:xfrm>
                <a:off x="7470134" y="893165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cm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909C7-BDD4-4F5B-A837-C208D1B67BCF}"/>
                  </a:ext>
                </a:extLst>
              </p:cNvPr>
              <p:cNvSpPr txBox="1"/>
              <p:nvPr/>
            </p:nvSpPr>
            <p:spPr>
              <a:xfrm>
                <a:off x="3242056" y="962891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CD9686-E211-4A9E-A335-79967E30EDC9}"/>
                  </a:ext>
                </a:extLst>
              </p:cNvPr>
              <p:cNvSpPr txBox="1"/>
              <p:nvPr/>
            </p:nvSpPr>
            <p:spPr>
              <a:xfrm>
                <a:off x="5536988" y="2482814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cm</a:t>
                </a:r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5D5F36-4D3B-49B1-AE5B-A9941AA9D715}"/>
              </a:ext>
            </a:extLst>
          </p:cNvPr>
          <p:cNvCxnSpPr>
            <a:cxnSpLocks/>
          </p:cNvCxnSpPr>
          <p:nvPr/>
        </p:nvCxnSpPr>
        <p:spPr>
          <a:xfrm>
            <a:off x="3536717" y="527833"/>
            <a:ext cx="4296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09E225-7DD6-4900-BB64-2803C7BFF66D}"/>
              </a:ext>
            </a:extLst>
          </p:cNvPr>
          <p:cNvGrpSpPr/>
          <p:nvPr/>
        </p:nvGrpSpPr>
        <p:grpSpPr>
          <a:xfrm>
            <a:off x="1197134" y="3507229"/>
            <a:ext cx="8396755" cy="3142041"/>
            <a:chOff x="2578720" y="1898705"/>
            <a:chExt cx="8178512" cy="325912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7A64F4B-46FF-4F96-84A1-94504F14F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0"/>
            <a:stretch/>
          </p:blipFill>
          <p:spPr>
            <a:xfrm>
              <a:off x="2578720" y="1898705"/>
              <a:ext cx="8178512" cy="3245861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71F7307-BBAB-406E-BC68-D506A2B0E14C}"/>
                </a:ext>
              </a:extLst>
            </p:cNvPr>
            <p:cNvCxnSpPr/>
            <p:nvPr/>
          </p:nvCxnSpPr>
          <p:spPr>
            <a:xfrm>
              <a:off x="2607791" y="1911966"/>
              <a:ext cx="0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A2C852-DFBC-466F-BA7B-CB6C64A0F3AE}"/>
              </a:ext>
            </a:extLst>
          </p:cNvPr>
          <p:cNvSpPr txBox="1"/>
          <p:nvPr/>
        </p:nvSpPr>
        <p:spPr>
          <a:xfrm>
            <a:off x="3732180" y="3796424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5FB73-0A35-42DC-9051-41D64ECDA355}"/>
              </a:ext>
            </a:extLst>
          </p:cNvPr>
          <p:cNvSpPr txBox="1"/>
          <p:nvPr/>
        </p:nvSpPr>
        <p:spPr>
          <a:xfrm>
            <a:off x="1782513" y="4381199"/>
            <a:ext cx="661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Độ dài đoạn thẳng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200" b="1">
                <a:latin typeface="HP001 4 hàng" panose="020B0603050302020204" pitchFamily="34" charset="0"/>
              </a:rPr>
              <a:t> là 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7D6820-41D5-4BD7-BDEC-72DF630641B1}"/>
              </a:ext>
            </a:extLst>
          </p:cNvPr>
          <p:cNvSpPr txBox="1"/>
          <p:nvPr/>
        </p:nvSpPr>
        <p:spPr>
          <a:xfrm>
            <a:off x="2430011" y="5026056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13 – 6 = 7 ( cm 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3152D2-4E2E-4B83-A78C-31A86B152FF0}"/>
              </a:ext>
            </a:extLst>
          </p:cNvPr>
          <p:cNvSpPr txBox="1"/>
          <p:nvPr/>
        </p:nvSpPr>
        <p:spPr>
          <a:xfrm>
            <a:off x="3111409" y="5610831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Đáp số: 7 cm</a:t>
            </a:r>
          </a:p>
        </p:txBody>
      </p:sp>
    </p:spTree>
    <p:extLst>
      <p:ext uri="{BB962C8B-B14F-4D97-AF65-F5344CB8AC3E}">
        <p14:creationId xmlns:p14="http://schemas.microsoft.com/office/powerpoint/2010/main" val="1199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1654094" y="391543"/>
            <a:ext cx="887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404431" y="960098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860C62-8EE9-4F99-A3BF-4CE3DDD3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19401356">
            <a:off x="2106436" y="618551"/>
            <a:ext cx="8582374" cy="15338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87AFC4-6871-4EEF-AE69-E4C02087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>
            <a:off x="4683042" y="3006563"/>
            <a:ext cx="8582374" cy="15338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274844-3ACD-48CA-BB35-FDEAB41C2532}"/>
              </a:ext>
            </a:extLst>
          </p:cNvPr>
          <p:cNvSpPr txBox="1"/>
          <p:nvPr/>
        </p:nvSpPr>
        <p:spPr>
          <a:xfrm rot="19207386">
            <a:off x="3234292" y="2025593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F524FA-1983-4A15-8C3E-03F2BCB42193}"/>
              </a:ext>
            </a:extLst>
          </p:cNvPr>
          <p:cNvSpPr txBox="1"/>
          <p:nvPr/>
        </p:nvSpPr>
        <p:spPr>
          <a:xfrm>
            <a:off x="5136008" y="2156125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CF19-0798-45F6-9FD0-1F22CE394DFF}"/>
              </a:ext>
            </a:extLst>
          </p:cNvPr>
          <p:cNvSpPr txBox="1"/>
          <p:nvPr/>
        </p:nvSpPr>
        <p:spPr>
          <a:xfrm>
            <a:off x="6369541" y="266440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8B88A-EA2B-4758-8C7A-49DE8CD2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5400000">
            <a:off x="248316" y="4656077"/>
            <a:ext cx="8582374" cy="153380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DA7960-4489-4027-A08D-F16E2A5FF679}"/>
              </a:ext>
            </a:extLst>
          </p:cNvPr>
          <p:cNvCxnSpPr>
            <a:cxnSpLocks/>
          </p:cNvCxnSpPr>
          <p:nvPr/>
        </p:nvCxnSpPr>
        <p:spPr>
          <a:xfrm>
            <a:off x="2262620" y="853510"/>
            <a:ext cx="543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678F9A-6544-43B4-8260-A1574889555B}"/>
              </a:ext>
            </a:extLst>
          </p:cNvPr>
          <p:cNvCxnSpPr>
            <a:cxnSpLocks/>
          </p:cNvCxnSpPr>
          <p:nvPr/>
        </p:nvCxnSpPr>
        <p:spPr>
          <a:xfrm>
            <a:off x="3577070" y="853510"/>
            <a:ext cx="6546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6AB61D-7480-42A4-85CD-AF6046999197}"/>
              </a:ext>
            </a:extLst>
          </p:cNvPr>
          <p:cNvGrpSpPr/>
          <p:nvPr/>
        </p:nvGrpSpPr>
        <p:grpSpPr>
          <a:xfrm>
            <a:off x="1497238" y="3834973"/>
            <a:ext cx="8396755" cy="3142041"/>
            <a:chOff x="2578720" y="1898705"/>
            <a:chExt cx="8178512" cy="32591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FE14137-7BCC-4151-AE48-A811E1650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0"/>
            <a:stretch/>
          </p:blipFill>
          <p:spPr>
            <a:xfrm>
              <a:off x="2578720" y="1898705"/>
              <a:ext cx="8178512" cy="3245861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6FCECE-A7DA-4DA9-A0D7-D8A5BCEF2A33}"/>
                </a:ext>
              </a:extLst>
            </p:cNvPr>
            <p:cNvCxnSpPr/>
            <p:nvPr/>
          </p:nvCxnSpPr>
          <p:spPr>
            <a:xfrm>
              <a:off x="2607791" y="1911966"/>
              <a:ext cx="0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A4D3F24-BA91-4657-B8AC-A1B2FFA13F30}"/>
              </a:ext>
            </a:extLst>
          </p:cNvPr>
          <p:cNvSpPr txBox="1"/>
          <p:nvPr/>
        </p:nvSpPr>
        <p:spPr>
          <a:xfrm>
            <a:off x="4005782" y="4136598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E004CB-2FDC-4791-833E-B28CCF60866A}"/>
              </a:ext>
            </a:extLst>
          </p:cNvPr>
          <p:cNvSpPr txBox="1"/>
          <p:nvPr/>
        </p:nvSpPr>
        <p:spPr>
          <a:xfrm>
            <a:off x="2115350" y="4689414"/>
            <a:ext cx="75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Độ dài đường gấp khúc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3200" b="1">
                <a:latin typeface="HP001 4 hàng" panose="020B0603050302020204" pitchFamily="34" charset="0"/>
              </a:rPr>
              <a:t> là :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39519E-DED2-452A-BF0C-35231CA89215}"/>
              </a:ext>
            </a:extLst>
          </p:cNvPr>
          <p:cNvSpPr txBox="1"/>
          <p:nvPr/>
        </p:nvSpPr>
        <p:spPr>
          <a:xfrm>
            <a:off x="2781746" y="5361946"/>
            <a:ext cx="561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5 + 3 + 6 = 14 ( cm 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208A8C-9A6D-4E49-A301-604A3BA56142}"/>
              </a:ext>
            </a:extLst>
          </p:cNvPr>
          <p:cNvSpPr txBox="1"/>
          <p:nvPr/>
        </p:nvSpPr>
        <p:spPr>
          <a:xfrm>
            <a:off x="3317591" y="5944773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Đáp số: 14 cm</a:t>
            </a:r>
          </a:p>
        </p:txBody>
      </p:sp>
    </p:spTree>
    <p:extLst>
      <p:ext uri="{BB962C8B-B14F-4D97-AF65-F5344CB8AC3E}">
        <p14:creationId xmlns:p14="http://schemas.microsoft.com/office/powerpoint/2010/main" val="15368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CA76B9-D24E-42F4-B4CF-B369275E0D84}"/>
              </a:ext>
            </a:extLst>
          </p:cNvPr>
          <p:cNvGrpSpPr/>
          <p:nvPr/>
        </p:nvGrpSpPr>
        <p:grpSpPr>
          <a:xfrm>
            <a:off x="1391622" y="108232"/>
            <a:ext cx="8957167" cy="584775"/>
            <a:chOff x="175907" y="1331681"/>
            <a:chExt cx="8957167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4CE231CB-9CDF-46F0-8BF6-23D715A56FE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1DAE2-681D-4D54-BB91-402210D749B5}"/>
                </a:ext>
              </a:extLst>
            </p:cNvPr>
            <p:cNvSpPr txBox="1"/>
            <p:nvPr/>
          </p:nvSpPr>
          <p:spPr>
            <a:xfrm>
              <a:off x="825992" y="1331681"/>
              <a:ext cx="830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hơp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“?”.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C10FC91-CAEC-4F19-9C92-3F2438CBB7E9}"/>
              </a:ext>
            </a:extLst>
          </p:cNvPr>
          <p:cNvSpPr/>
          <p:nvPr/>
        </p:nvSpPr>
        <p:spPr>
          <a:xfrm>
            <a:off x="146500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AA4202DA-0FB2-49A8-861C-3366EF6B746A}"/>
              </a:ext>
            </a:extLst>
          </p:cNvPr>
          <p:cNvSpPr/>
          <p:nvPr/>
        </p:nvSpPr>
        <p:spPr>
          <a:xfrm>
            <a:off x="212547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D9FED32-7B5C-4433-AE2E-4850E94587E6}"/>
              </a:ext>
            </a:extLst>
          </p:cNvPr>
          <p:cNvSpPr/>
          <p:nvPr/>
        </p:nvSpPr>
        <p:spPr>
          <a:xfrm>
            <a:off x="104558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9951DF-73AA-48CC-BDC7-DD9D899FC08F}"/>
              </a:ext>
            </a:extLst>
          </p:cNvPr>
          <p:cNvSpPr/>
          <p:nvPr/>
        </p:nvSpPr>
        <p:spPr>
          <a:xfrm>
            <a:off x="3138324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D30407-8E10-43F2-A3BD-F8BF9324D036}"/>
              </a:ext>
            </a:extLst>
          </p:cNvPr>
          <p:cNvSpPr/>
          <p:nvPr/>
        </p:nvSpPr>
        <p:spPr>
          <a:xfrm>
            <a:off x="4163022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5EF38111-9B7B-4CE0-9ABE-659C3ECD74A0}"/>
              </a:ext>
            </a:extLst>
          </p:cNvPr>
          <p:cNvSpPr/>
          <p:nvPr/>
        </p:nvSpPr>
        <p:spPr>
          <a:xfrm>
            <a:off x="611476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9E6583E-44CD-4108-AEE2-643404935071}"/>
              </a:ext>
            </a:extLst>
          </p:cNvPr>
          <p:cNvSpPr/>
          <p:nvPr/>
        </p:nvSpPr>
        <p:spPr>
          <a:xfrm>
            <a:off x="505760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7ECFD45-02BC-46D6-89C4-9CCE73455FE3}"/>
              </a:ext>
            </a:extLst>
          </p:cNvPr>
          <p:cNvSpPr/>
          <p:nvPr/>
        </p:nvSpPr>
        <p:spPr>
          <a:xfrm>
            <a:off x="7141083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15703-04CE-407C-A1E5-16C4D5BC478F}"/>
              </a:ext>
            </a:extLst>
          </p:cNvPr>
          <p:cNvSpPr/>
          <p:nvPr/>
        </p:nvSpPr>
        <p:spPr>
          <a:xfrm>
            <a:off x="8217909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67C515FA-4B87-42AE-8526-DA4A3566DD8E}"/>
              </a:ext>
            </a:extLst>
          </p:cNvPr>
          <p:cNvSpPr/>
          <p:nvPr/>
        </p:nvSpPr>
        <p:spPr>
          <a:xfrm>
            <a:off x="10169387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5428292-B1C6-45D1-886E-77EE0F53E37D}"/>
              </a:ext>
            </a:extLst>
          </p:cNvPr>
          <p:cNvSpPr/>
          <p:nvPr/>
        </p:nvSpPr>
        <p:spPr>
          <a:xfrm>
            <a:off x="11108636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F7254-8AC7-4556-9987-CD58DACEE81A}"/>
              </a:ext>
            </a:extLst>
          </p:cNvPr>
          <p:cNvSpPr txBox="1"/>
          <p:nvPr/>
        </p:nvSpPr>
        <p:spPr>
          <a:xfrm>
            <a:off x="9290834" y="162108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E1679D-FAE6-4CF2-816B-07C21EF6A00D}"/>
              </a:ext>
            </a:extLst>
          </p:cNvPr>
          <p:cNvGrpSpPr/>
          <p:nvPr/>
        </p:nvGrpSpPr>
        <p:grpSpPr>
          <a:xfrm>
            <a:off x="989852" y="4080022"/>
            <a:ext cx="1497239" cy="884309"/>
            <a:chOff x="1211278" y="4113606"/>
            <a:chExt cx="1497239" cy="8843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27F50-6C63-4F04-B294-B73FD7F368C3}"/>
                </a:ext>
              </a:extLst>
            </p:cNvPr>
            <p:cNvSpPr txBox="1"/>
            <p:nvPr/>
          </p:nvSpPr>
          <p:spPr>
            <a:xfrm>
              <a:off x="1211278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04D488-C8DE-4A85-8F92-227D94A9BA6F}"/>
                </a:ext>
              </a:extLst>
            </p:cNvPr>
            <p:cNvSpPr/>
            <p:nvPr/>
          </p:nvSpPr>
          <p:spPr>
            <a:xfrm>
              <a:off x="1984833" y="4113606"/>
              <a:ext cx="723684" cy="72368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AFA5C-8EC0-454A-B373-FE2FDDA52FC7}"/>
              </a:ext>
            </a:extLst>
          </p:cNvPr>
          <p:cNvGrpSpPr/>
          <p:nvPr/>
        </p:nvGrpSpPr>
        <p:grpSpPr>
          <a:xfrm>
            <a:off x="3673469" y="3864456"/>
            <a:ext cx="1591329" cy="1099875"/>
            <a:chOff x="3894895" y="3898040"/>
            <a:chExt cx="1591329" cy="10998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12375D-BA48-4A14-9695-17402B072AEC}"/>
                </a:ext>
              </a:extLst>
            </p:cNvPr>
            <p:cNvSpPr txBox="1"/>
            <p:nvPr/>
          </p:nvSpPr>
          <p:spPr>
            <a:xfrm>
              <a:off x="3894895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1AE2EF10-0A36-4716-BED9-C7FD64C096A4}"/>
                </a:ext>
              </a:extLst>
            </p:cNvPr>
            <p:cNvSpPr/>
            <p:nvPr/>
          </p:nvSpPr>
          <p:spPr>
            <a:xfrm>
              <a:off x="4546975" y="3898040"/>
              <a:ext cx="939249" cy="939250"/>
            </a:xfrm>
            <a:prstGeom prst="flowChartDecision">
              <a:avLst/>
            </a:prstGeom>
            <a:solidFill>
              <a:srgbClr val="6BD600"/>
            </a:solidFill>
            <a:ln>
              <a:solidFill>
                <a:srgbClr val="6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C40A9-16B1-4ACE-9758-73A7DE19074D}"/>
              </a:ext>
            </a:extLst>
          </p:cNvPr>
          <p:cNvGrpSpPr/>
          <p:nvPr/>
        </p:nvGrpSpPr>
        <p:grpSpPr>
          <a:xfrm>
            <a:off x="6384196" y="4152021"/>
            <a:ext cx="1623581" cy="812310"/>
            <a:chOff x="6622733" y="4152021"/>
            <a:chExt cx="1623581" cy="8123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11C51F-4F72-47EC-8107-CB8F7A818849}"/>
                </a:ext>
              </a:extLst>
            </p:cNvPr>
            <p:cNvSpPr txBox="1"/>
            <p:nvPr/>
          </p:nvSpPr>
          <p:spPr>
            <a:xfrm>
              <a:off x="6622733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id="{30AB6C27-D31D-458E-94F5-6C2E313B76FE}"/>
                </a:ext>
              </a:extLst>
            </p:cNvPr>
            <p:cNvSpPr/>
            <p:nvPr/>
          </p:nvSpPr>
          <p:spPr>
            <a:xfrm>
              <a:off x="7307065" y="4152021"/>
              <a:ext cx="939249" cy="685269"/>
            </a:xfrm>
            <a:prstGeom prst="flowChartManualOperation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35D72E-F8DB-4250-BC86-162023D97E3C}"/>
              </a:ext>
            </a:extLst>
          </p:cNvPr>
          <p:cNvGrpSpPr/>
          <p:nvPr/>
        </p:nvGrpSpPr>
        <p:grpSpPr>
          <a:xfrm>
            <a:off x="9128802" y="4152021"/>
            <a:ext cx="1655833" cy="812310"/>
            <a:chOff x="9350571" y="4152021"/>
            <a:chExt cx="1655833" cy="8123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8FB963-5033-4EDC-ADA9-E0AAEE25A731}"/>
                </a:ext>
              </a:extLst>
            </p:cNvPr>
            <p:cNvSpPr txBox="1"/>
            <p:nvPr/>
          </p:nvSpPr>
          <p:spPr>
            <a:xfrm>
              <a:off x="9350571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8905E06-599A-4503-AB29-8F0788F78539}"/>
                </a:ext>
              </a:extLst>
            </p:cNvPr>
            <p:cNvSpPr/>
            <p:nvPr/>
          </p:nvSpPr>
          <p:spPr>
            <a:xfrm>
              <a:off x="10067155" y="4152021"/>
              <a:ext cx="939249" cy="685269"/>
            </a:xfrm>
            <a:prstGeom prst="triangle">
              <a:avLst>
                <a:gd name="adj" fmla="val 4856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xanh 1">
            <a:extLst>
              <a:ext uri="{FF2B5EF4-FFF2-40B4-BE49-F238E27FC236}">
                <a16:creationId xmlns:a16="http://schemas.microsoft.com/office/drawing/2014/main" id="{D88BA758-931B-4301-B3CD-A19DB74A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84" y="4593026"/>
            <a:ext cx="652080" cy="652080"/>
          </a:xfrm>
          <a:prstGeom prst="rect">
            <a:avLst/>
          </a:prstGeom>
        </p:spPr>
      </p:pic>
      <p:pic>
        <p:nvPicPr>
          <p:cNvPr id="32" name="do 2">
            <a:extLst>
              <a:ext uri="{FF2B5EF4-FFF2-40B4-BE49-F238E27FC236}">
                <a16:creationId xmlns:a16="http://schemas.microsoft.com/office/drawing/2014/main" id="{6629E37A-D266-4E26-BF70-870A863C4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13227" y="4710617"/>
            <a:ext cx="652080" cy="440258"/>
          </a:xfrm>
          <a:prstGeom prst="rect">
            <a:avLst/>
          </a:prstGeom>
        </p:spPr>
      </p:pic>
      <p:pic>
        <p:nvPicPr>
          <p:cNvPr id="33" name="do 2">
            <a:extLst>
              <a:ext uri="{FF2B5EF4-FFF2-40B4-BE49-F238E27FC236}">
                <a16:creationId xmlns:a16="http://schemas.microsoft.com/office/drawing/2014/main" id="{B91F5DBD-86CA-4D37-82CC-E116331EA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335033" y="4713423"/>
            <a:ext cx="652080" cy="440258"/>
          </a:xfrm>
          <a:prstGeom prst="rect">
            <a:avLst/>
          </a:prstGeom>
        </p:spPr>
      </p:pic>
      <p:pic>
        <p:nvPicPr>
          <p:cNvPr id="34" name="do 2">
            <a:extLst>
              <a:ext uri="{FF2B5EF4-FFF2-40B4-BE49-F238E27FC236}">
                <a16:creationId xmlns:a16="http://schemas.microsoft.com/office/drawing/2014/main" id="{66E4A49B-7F9E-4ADF-9AF1-745E57803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064298" y="4713423"/>
            <a:ext cx="652080" cy="440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9185A6-5F3A-4E55-978E-6E9BA1015989}"/>
              </a:ext>
            </a:extLst>
          </p:cNvPr>
          <p:cNvSpPr txBox="1"/>
          <p:nvPr/>
        </p:nvSpPr>
        <p:spPr>
          <a:xfrm>
            <a:off x="3673469" y="4319975"/>
            <a:ext cx="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00790592-58E9-4DA0-A942-EA0F57B9F203}"/>
              </a:ext>
            </a:extLst>
          </p:cNvPr>
          <p:cNvSpPr/>
          <p:nvPr/>
        </p:nvSpPr>
        <p:spPr>
          <a:xfrm>
            <a:off x="4324943" y="3848375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251EC8-74C1-4A64-A077-32B84EC33AA8}"/>
              </a:ext>
            </a:extLst>
          </p:cNvPr>
          <p:cNvCxnSpPr>
            <a:cxnSpLocks/>
          </p:cNvCxnSpPr>
          <p:nvPr/>
        </p:nvCxnSpPr>
        <p:spPr>
          <a:xfrm>
            <a:off x="2229633" y="577937"/>
            <a:ext cx="3767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CA956A-AA72-4EE6-AE90-12CF0E6A7C14}"/>
              </a:ext>
            </a:extLst>
          </p:cNvPr>
          <p:cNvCxnSpPr>
            <a:cxnSpLocks/>
          </p:cNvCxnSpPr>
          <p:nvPr/>
        </p:nvCxnSpPr>
        <p:spPr>
          <a:xfrm>
            <a:off x="6920444" y="577937"/>
            <a:ext cx="2860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9115 -0.34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7" grpId="1"/>
      <p:bldP spid="36" grpId="0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4C93C-BDCB-4F9F-AFF9-850CC960C452}"/>
              </a:ext>
            </a:extLst>
          </p:cNvPr>
          <p:cNvGrpSpPr/>
          <p:nvPr/>
        </p:nvGrpSpPr>
        <p:grpSpPr>
          <a:xfrm>
            <a:off x="1391622" y="108232"/>
            <a:ext cx="9563038" cy="584775"/>
            <a:chOff x="175907" y="1331681"/>
            <a:chExt cx="956303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FF7ABEB3-EF1B-4DAF-8C31-E1AC2AE150A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567DC4-B790-4F78-9D61-6A38D23F2003}"/>
                </a:ext>
              </a:extLst>
            </p:cNvPr>
            <p:cNvSpPr txBox="1"/>
            <p:nvPr/>
          </p:nvSpPr>
          <p:spPr>
            <a:xfrm>
              <a:off x="825992" y="1331681"/>
              <a:ext cx="8912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B?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A44F9A-441C-4089-9B3C-AB29EF77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08323"/>
              </p:ext>
            </p:extLst>
          </p:nvPr>
        </p:nvGraphicFramePr>
        <p:xfrm>
          <a:off x="2032000" y="719666"/>
          <a:ext cx="86400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1198305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529655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71367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199816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370563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3290749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96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3573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5206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382585"/>
                  </a:ext>
                </a:extLst>
              </a:tr>
            </a:tbl>
          </a:graphicData>
        </a:graphic>
      </p:graphicFrame>
      <p:sp>
        <p:nvSpPr>
          <p:cNvPr id="6" name="Right Triangle 5">
            <a:extLst>
              <a:ext uri="{FF2B5EF4-FFF2-40B4-BE49-F238E27FC236}">
                <a16:creationId xmlns:a16="http://schemas.microsoft.com/office/drawing/2014/main" id="{E57ED54C-D105-40E1-BF0F-BA7B37F70C78}"/>
              </a:ext>
            </a:extLst>
          </p:cNvPr>
          <p:cNvSpPr/>
          <p:nvPr/>
        </p:nvSpPr>
        <p:spPr>
          <a:xfrm rot="5400000">
            <a:off x="2050398" y="71966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CBFDAD0-4DA2-4407-887D-528E43F7E943}"/>
              </a:ext>
            </a:extLst>
          </p:cNvPr>
          <p:cNvSpPr/>
          <p:nvPr/>
        </p:nvSpPr>
        <p:spPr>
          <a:xfrm rot="16200000" flipV="1">
            <a:off x="7818617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E1BDE72-343F-404F-A0C5-0BE34FF2AF9E}"/>
              </a:ext>
            </a:extLst>
          </p:cNvPr>
          <p:cNvSpPr/>
          <p:nvPr/>
        </p:nvSpPr>
        <p:spPr>
          <a:xfrm rot="5400000" flipH="1" flipV="1">
            <a:off x="4931442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20172-C3B4-45A3-B20E-58392D673B42}"/>
              </a:ext>
            </a:extLst>
          </p:cNvPr>
          <p:cNvSpPr/>
          <p:nvPr/>
        </p:nvSpPr>
        <p:spPr>
          <a:xfrm>
            <a:off x="6375526" y="2179805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C4878-4C0B-47EB-84C0-6EF9B58725C3}"/>
              </a:ext>
            </a:extLst>
          </p:cNvPr>
          <p:cNvSpPr/>
          <p:nvPr/>
        </p:nvSpPr>
        <p:spPr>
          <a:xfrm>
            <a:off x="6375526" y="3628514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74E86-1201-4EE5-8423-B60EC9E878E2}"/>
              </a:ext>
            </a:extLst>
          </p:cNvPr>
          <p:cNvSpPr txBox="1"/>
          <p:nvPr/>
        </p:nvSpPr>
        <p:spPr>
          <a:xfrm>
            <a:off x="2275175" y="9464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E35EC-56E3-4C81-83EC-672C550061DF}"/>
              </a:ext>
            </a:extLst>
          </p:cNvPr>
          <p:cNvSpPr txBox="1"/>
          <p:nvPr/>
        </p:nvSpPr>
        <p:spPr>
          <a:xfrm>
            <a:off x="6815774" y="258591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634C43F-22E5-4C5B-940A-7A50D08CD941}"/>
              </a:ext>
            </a:extLst>
          </p:cNvPr>
          <p:cNvSpPr/>
          <p:nvPr/>
        </p:nvSpPr>
        <p:spPr>
          <a:xfrm rot="5400000">
            <a:off x="6385504" y="2180677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B4B33FC-0471-4450-A975-9AFE4CE50161}"/>
              </a:ext>
            </a:extLst>
          </p:cNvPr>
          <p:cNvSpPr/>
          <p:nvPr/>
        </p:nvSpPr>
        <p:spPr>
          <a:xfrm flipH="1">
            <a:off x="6372073" y="219566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04F6586-9ADB-4744-A001-15735184FEFF}"/>
              </a:ext>
            </a:extLst>
          </p:cNvPr>
          <p:cNvSpPr/>
          <p:nvPr/>
        </p:nvSpPr>
        <p:spPr>
          <a:xfrm rot="5400000">
            <a:off x="6377038" y="361133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D55D3F12-9B65-4D53-A172-B8EF65D4F146}"/>
              </a:ext>
            </a:extLst>
          </p:cNvPr>
          <p:cNvSpPr/>
          <p:nvPr/>
        </p:nvSpPr>
        <p:spPr>
          <a:xfrm flipH="1">
            <a:off x="6372073" y="362632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3E6B0-B7E1-4F21-85EF-33F4AFC04588}"/>
              </a:ext>
            </a:extLst>
          </p:cNvPr>
          <p:cNvSpPr txBox="1"/>
          <p:nvPr/>
        </p:nvSpPr>
        <p:spPr>
          <a:xfrm>
            <a:off x="5667618" y="27907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EECC1-8334-4458-B9CF-CE4BA4A85E06}"/>
              </a:ext>
            </a:extLst>
          </p:cNvPr>
          <p:cNvSpPr txBox="1"/>
          <p:nvPr/>
        </p:nvSpPr>
        <p:spPr>
          <a:xfrm>
            <a:off x="6571008" y="2251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0BD2B-6339-42C2-9C4E-32C08E2DCA5D}"/>
              </a:ext>
            </a:extLst>
          </p:cNvPr>
          <p:cNvSpPr txBox="1"/>
          <p:nvPr/>
        </p:nvSpPr>
        <p:spPr>
          <a:xfrm>
            <a:off x="7166673" y="28565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A746B-45CE-4232-A5FC-CB4FCBB9D618}"/>
              </a:ext>
            </a:extLst>
          </p:cNvPr>
          <p:cNvSpPr txBox="1"/>
          <p:nvPr/>
        </p:nvSpPr>
        <p:spPr>
          <a:xfrm>
            <a:off x="7999201" y="28475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E16AA-0686-4C2E-A100-F064D9C7F2CE}"/>
              </a:ext>
            </a:extLst>
          </p:cNvPr>
          <p:cNvSpPr txBox="1"/>
          <p:nvPr/>
        </p:nvSpPr>
        <p:spPr>
          <a:xfrm>
            <a:off x="6553712" y="36854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8435A-3562-430A-A2A9-1AB0770F7FBA}"/>
              </a:ext>
            </a:extLst>
          </p:cNvPr>
          <p:cNvSpPr txBox="1"/>
          <p:nvPr/>
        </p:nvSpPr>
        <p:spPr>
          <a:xfrm>
            <a:off x="7162621" y="43167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9976C5-1C09-4531-97B8-BF637080375D}"/>
              </a:ext>
            </a:extLst>
          </p:cNvPr>
          <p:cNvCxnSpPr>
            <a:cxnSpLocks/>
          </p:cNvCxnSpPr>
          <p:nvPr/>
        </p:nvCxnSpPr>
        <p:spPr>
          <a:xfrm>
            <a:off x="2275175" y="540359"/>
            <a:ext cx="4295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9883BF-37C8-41EB-B278-56C60F28CC36}"/>
              </a:ext>
            </a:extLst>
          </p:cNvPr>
          <p:cNvCxnSpPr>
            <a:cxnSpLocks/>
          </p:cNvCxnSpPr>
          <p:nvPr/>
        </p:nvCxnSpPr>
        <p:spPr>
          <a:xfrm flipV="1">
            <a:off x="7296996" y="582987"/>
            <a:ext cx="3162237" cy="4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884EE-5690-4A40-B6FC-E6DDB0733087}"/>
              </a:ext>
            </a:extLst>
          </p:cNvPr>
          <p:cNvGrpSpPr/>
          <p:nvPr/>
        </p:nvGrpSpPr>
        <p:grpSpPr>
          <a:xfrm>
            <a:off x="1391622" y="108232"/>
            <a:ext cx="5199728" cy="584775"/>
            <a:chOff x="175907" y="1331681"/>
            <a:chExt cx="519972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0A9EE65A-8A85-45AA-B769-188FC1EA271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222428-4218-4414-B86E-5E15840A0F43}"/>
                </a:ext>
              </a:extLst>
            </p:cNvPr>
            <p:cNvSpPr txBox="1"/>
            <p:nvPr/>
          </p:nvSpPr>
          <p:spPr>
            <a:xfrm>
              <a:off x="825992" y="1331681"/>
              <a:ext cx="4549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23E41-B820-4BB9-82D0-B4928C3EFD13}"/>
              </a:ext>
            </a:extLst>
          </p:cNvPr>
          <p:cNvGrpSpPr/>
          <p:nvPr/>
        </p:nvGrpSpPr>
        <p:grpSpPr>
          <a:xfrm>
            <a:off x="3981500" y="1542436"/>
            <a:ext cx="4911040" cy="1886564"/>
            <a:chOff x="3924300" y="1206500"/>
            <a:chExt cx="5219700" cy="2222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67EEDB7-BE86-4522-BB3B-90C40DBA211C}"/>
                </a:ext>
              </a:extLst>
            </p:cNvPr>
            <p:cNvSpPr/>
            <p:nvPr/>
          </p:nvSpPr>
          <p:spPr>
            <a:xfrm>
              <a:off x="3924300" y="1206500"/>
              <a:ext cx="5219700" cy="2222500"/>
            </a:xfrm>
            <a:prstGeom prst="triangle">
              <a:avLst>
                <a:gd name="adj" fmla="val 33698"/>
              </a:avLst>
            </a:prstGeom>
            <a:noFill/>
            <a:ln w="3810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E994-2A3A-42CD-880F-F6249D975E80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5143500" y="1206500"/>
              <a:ext cx="53973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91CBEA-8F92-4ED9-88E9-8ED4627A82B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5683235" y="1206500"/>
              <a:ext cx="90811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85C634-1823-4E3B-AC75-24746FF4CE74}"/>
              </a:ext>
            </a:extLst>
          </p:cNvPr>
          <p:cNvSpPr txBox="1"/>
          <p:nvPr/>
        </p:nvSpPr>
        <p:spPr>
          <a:xfrm>
            <a:off x="600092" y="825334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E52D6F-7387-40F5-B1BD-F0DD907D290A}"/>
              </a:ext>
            </a:extLst>
          </p:cNvPr>
          <p:cNvGrpSpPr/>
          <p:nvPr/>
        </p:nvGrpSpPr>
        <p:grpSpPr>
          <a:xfrm>
            <a:off x="1128732" y="4519488"/>
            <a:ext cx="1707856" cy="2225220"/>
            <a:chOff x="1391622" y="4519488"/>
            <a:chExt cx="1707856" cy="22252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63D00C-446D-4B13-9527-ECD5382B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811D84-5D15-46EC-8394-A60BD10DFB2A}"/>
                </a:ext>
              </a:extLst>
            </p:cNvPr>
            <p:cNvSpPr txBox="1"/>
            <p:nvPr/>
          </p:nvSpPr>
          <p:spPr>
            <a:xfrm>
              <a:off x="1667315" y="5259698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48509-AF1C-4393-A501-2A31BD86F454}"/>
              </a:ext>
            </a:extLst>
          </p:cNvPr>
          <p:cNvGrpSpPr/>
          <p:nvPr/>
        </p:nvGrpSpPr>
        <p:grpSpPr>
          <a:xfrm>
            <a:off x="3877011" y="4519488"/>
            <a:ext cx="1707856" cy="2225220"/>
            <a:chOff x="1391622" y="4519488"/>
            <a:chExt cx="1707856" cy="22252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2280EA-559E-482C-8C40-E96BC14D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67F8E8-F018-43CE-9CAF-E0D0E09B6212}"/>
                </a:ext>
              </a:extLst>
            </p:cNvPr>
            <p:cNvSpPr txBox="1"/>
            <p:nvPr/>
          </p:nvSpPr>
          <p:spPr>
            <a:xfrm>
              <a:off x="1667315" y="5278155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4FE984-9463-4C6F-AB26-30782E69B4F2}"/>
              </a:ext>
            </a:extLst>
          </p:cNvPr>
          <p:cNvGrpSpPr/>
          <p:nvPr/>
        </p:nvGrpSpPr>
        <p:grpSpPr>
          <a:xfrm>
            <a:off x="6803091" y="4519488"/>
            <a:ext cx="1707856" cy="2225220"/>
            <a:chOff x="1391622" y="4519488"/>
            <a:chExt cx="1707856" cy="22252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542E2B-7C62-44F6-B43F-AFFBE926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87D1A1-DEC7-4A21-87CD-3AEFC0386756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393546-1ECD-461B-9D12-E7B01AA61DEA}"/>
              </a:ext>
            </a:extLst>
          </p:cNvPr>
          <p:cNvGrpSpPr/>
          <p:nvPr/>
        </p:nvGrpSpPr>
        <p:grpSpPr>
          <a:xfrm>
            <a:off x="9494297" y="4519488"/>
            <a:ext cx="1707856" cy="2225220"/>
            <a:chOff x="1391622" y="4519488"/>
            <a:chExt cx="1707856" cy="222522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3ADBB2-948B-4742-80CD-1CB27443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E0C98E-1C3C-43CF-B354-C273AA619467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AFD3576-DC75-42FE-821D-1B24640A20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2305743" y="3684228"/>
            <a:ext cx="1405889" cy="14434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11AE419-B1D0-451C-AFBC-2DE2CAE2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5071185" y="3684228"/>
            <a:ext cx="1405889" cy="14434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23FF10-DF85-41A0-B045-44587C4A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7971722" y="3684228"/>
            <a:ext cx="1405889" cy="14434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54A189-4ABA-47EF-83F8-700314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10615894" y="3684228"/>
            <a:ext cx="1405889" cy="14434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CB693D-3E7D-47B4-B615-C522A3AECC10}"/>
              </a:ext>
            </a:extLst>
          </p:cNvPr>
          <p:cNvSpPr txBox="1"/>
          <p:nvPr/>
        </p:nvSpPr>
        <p:spPr>
          <a:xfrm>
            <a:off x="9368510" y="3775633"/>
            <a:ext cx="2197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Cô khen con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B08F3-2C9F-46C9-8923-04670C3D3A95}"/>
              </a:ext>
            </a:extLst>
          </p:cNvPr>
          <p:cNvSpPr txBox="1"/>
          <p:nvPr/>
        </p:nvSpPr>
        <p:spPr>
          <a:xfrm>
            <a:off x="961196" y="4018582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FBB0E2-55F4-4DFB-BA9A-84A984AD6DD4}"/>
              </a:ext>
            </a:extLst>
          </p:cNvPr>
          <p:cNvSpPr txBox="1"/>
          <p:nvPr/>
        </p:nvSpPr>
        <p:spPr>
          <a:xfrm>
            <a:off x="3756845" y="4095401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1F3437-D41D-47DE-9B1E-BE718E049EE5}"/>
              </a:ext>
            </a:extLst>
          </p:cNvPr>
          <p:cNvSpPr txBox="1"/>
          <p:nvPr/>
        </p:nvSpPr>
        <p:spPr>
          <a:xfrm>
            <a:off x="6686241" y="4021853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785EC1-0EA0-4785-8E96-A1CD10F53661}"/>
              </a:ext>
            </a:extLst>
          </p:cNvPr>
          <p:cNvCxnSpPr>
            <a:cxnSpLocks/>
          </p:cNvCxnSpPr>
          <p:nvPr/>
        </p:nvCxnSpPr>
        <p:spPr>
          <a:xfrm>
            <a:off x="705595" y="1304446"/>
            <a:ext cx="3275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390</Words>
  <Application>Microsoft Office PowerPoint</Application>
  <PresentationFormat>Widescreen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HP001 4 hàng</vt:lpstr>
      <vt:lpstr>iCiel Cadena</vt:lpstr>
      <vt:lpstr>iCiel Crocante</vt:lpstr>
      <vt:lpstr>Times New Roman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Vip855</cp:lastModifiedBy>
  <cp:revision>126</cp:revision>
  <dcterms:created xsi:type="dcterms:W3CDTF">2021-05-29T04:05:18Z</dcterms:created>
  <dcterms:modified xsi:type="dcterms:W3CDTF">2024-01-02T03:23:56Z</dcterms:modified>
</cp:coreProperties>
</file>