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689" r:id="rId4"/>
    <p:sldMasterId id="2147483702" r:id="rId5"/>
    <p:sldMasterId id="2147483714" r:id="rId6"/>
    <p:sldMasterId id="2147483738" r:id="rId7"/>
    <p:sldMasterId id="2147483751" r:id="rId8"/>
  </p:sldMasterIdLst>
  <p:notesMasterIdLst>
    <p:notesMasterId r:id="rId27"/>
  </p:notesMasterIdLst>
  <p:sldIdLst>
    <p:sldId id="11088396" r:id="rId9"/>
    <p:sldId id="258" r:id="rId10"/>
    <p:sldId id="259" r:id="rId11"/>
    <p:sldId id="260" r:id="rId12"/>
    <p:sldId id="11088397" r:id="rId13"/>
    <p:sldId id="11088398" r:id="rId14"/>
    <p:sldId id="11088401" r:id="rId15"/>
    <p:sldId id="265" r:id="rId16"/>
    <p:sldId id="308" r:id="rId17"/>
    <p:sldId id="277" r:id="rId18"/>
    <p:sldId id="11088393" r:id="rId19"/>
    <p:sldId id="11088402" r:id="rId20"/>
    <p:sldId id="11088403" r:id="rId21"/>
    <p:sldId id="275" r:id="rId22"/>
    <p:sldId id="11088405" r:id="rId23"/>
    <p:sldId id="11088406" r:id="rId24"/>
    <p:sldId id="11088404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F2417-A245-4A53-AADB-BE56A8BAF7B7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A5988-2AFF-4931-9BA6-E87F96F5BF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95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10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37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191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425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tranthao121012@gmail.com</a:t>
            </a:r>
            <a:endParaRPr lang="zh-CN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710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50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61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8697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87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29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9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16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6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1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02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15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4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049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81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06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3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853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02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68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586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42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275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686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674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606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17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228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34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565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3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659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50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81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8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21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34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8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17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13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149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45612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89817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575649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89099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259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667820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990053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2035808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03497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84938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78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19037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128828599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18003117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227277840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50265008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69757153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63580655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300436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63214577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63243121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568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95371665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49185679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0118260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959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12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9236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6602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2550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8060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09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8822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361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662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166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68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968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4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5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367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11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450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8754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04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slide" Target="slide2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Relationship Id="rId9" Type="http://schemas.openxmlformats.org/officeDocument/2006/relationships/image" Target="../media/image7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gif"/><Relationship Id="rId18" Type="http://schemas.openxmlformats.org/officeDocument/2006/relationships/image" Target="../media/image19.png"/><Relationship Id="rId26" Type="http://schemas.openxmlformats.org/officeDocument/2006/relationships/image" Target="../media/image23.png"/><Relationship Id="rId39" Type="http://schemas.microsoft.com/office/2007/relationships/hdphoto" Target="../media/hdphoto17.wdp"/><Relationship Id="rId21" Type="http://schemas.microsoft.com/office/2007/relationships/hdphoto" Target="../media/hdphoto8.wdp"/><Relationship Id="rId34" Type="http://schemas.openxmlformats.org/officeDocument/2006/relationships/image" Target="../media/image27.png"/><Relationship Id="rId42" Type="http://schemas.openxmlformats.org/officeDocument/2006/relationships/image" Target="../media/image31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6" Type="http://schemas.openxmlformats.org/officeDocument/2006/relationships/image" Target="../media/image18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22.png"/><Relationship Id="rId32" Type="http://schemas.openxmlformats.org/officeDocument/2006/relationships/image" Target="../media/image26.png"/><Relationship Id="rId37" Type="http://schemas.microsoft.com/office/2007/relationships/hdphoto" Target="../media/hdphoto16.wdp"/><Relationship Id="rId40" Type="http://schemas.openxmlformats.org/officeDocument/2006/relationships/image" Target="../media/image30.png"/><Relationship Id="rId45" Type="http://schemas.microsoft.com/office/2007/relationships/hdphoto" Target="../media/hdphoto20.wdp"/><Relationship Id="rId5" Type="http://schemas.microsoft.com/office/2007/relationships/hdphoto" Target="../media/hdphoto3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10" Type="http://schemas.openxmlformats.org/officeDocument/2006/relationships/slide" Target="slide7.xml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4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slide" Target="slide5.xml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microsoft.com/office/2007/relationships/hdphoto" Target="../media/hdphoto11.wdp"/><Relationship Id="rId30" Type="http://schemas.openxmlformats.org/officeDocument/2006/relationships/image" Target="../media/image25.png"/><Relationship Id="rId35" Type="http://schemas.microsoft.com/office/2007/relationships/hdphoto" Target="../media/hdphoto15.wdp"/><Relationship Id="rId43" Type="http://schemas.microsoft.com/office/2007/relationships/hdphoto" Target="../media/hdphoto19.wdp"/><Relationship Id="rId8" Type="http://schemas.openxmlformats.org/officeDocument/2006/relationships/slide" Target="slide3.xml"/><Relationship Id="rId3" Type="http://schemas.microsoft.com/office/2007/relationships/hdphoto" Target="../media/hdphoto2.wdp"/><Relationship Id="rId12" Type="http://schemas.openxmlformats.org/officeDocument/2006/relationships/slide" Target="slide4.xml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9.png"/><Relationship Id="rId20" Type="http://schemas.openxmlformats.org/officeDocument/2006/relationships/image" Target="../media/image20.png"/><Relationship Id="rId41" Type="http://schemas.microsoft.com/office/2007/relationships/hdphoto" Target="../media/hdphoto1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12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audio" Target="../media/audio3.wav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18.png"/><Relationship Id="rId5" Type="http://schemas.openxmlformats.org/officeDocument/2006/relationships/image" Target="../media/image35.png"/><Relationship Id="rId10" Type="http://schemas.microsoft.com/office/2007/relationships/hdphoto" Target="../media/hdphoto21.wdp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8.png"/><Relationship Id="rId5" Type="http://schemas.microsoft.com/office/2007/relationships/hdphoto" Target="../media/hdphoto22.wdp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971800" y="3048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8600" y="2590801"/>
            <a:ext cx="4773168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4569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09769AB-FF83-452C-B244-1BC200080AFD}"/>
              </a:ext>
            </a:extLst>
          </p:cNvPr>
          <p:cNvSpPr txBox="1"/>
          <p:nvPr/>
        </p:nvSpPr>
        <p:spPr>
          <a:xfrm>
            <a:off x="103666" y="214056"/>
            <a:ext cx="751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việc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4EB818-1F5B-41D7-8210-11714E64EA5A}"/>
              </a:ext>
            </a:extLst>
          </p:cNvPr>
          <p:cNvSpPr txBox="1"/>
          <p:nvPr/>
        </p:nvSpPr>
        <p:spPr>
          <a:xfrm>
            <a:off x="0" y="968968"/>
            <a:ext cx="115469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0DC0A19-42BC-474D-B270-A5FCE92A3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6" y="2174503"/>
            <a:ext cx="6169543" cy="3714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8ADE56-27B4-4CF4-AEB5-DAB58CF65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209" y="2174502"/>
            <a:ext cx="5949955" cy="3714529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A91133D-40AD-400C-85C9-9604238E8CC2}"/>
              </a:ext>
            </a:extLst>
          </p:cNvPr>
          <p:cNvSpPr/>
          <p:nvPr/>
        </p:nvSpPr>
        <p:spPr>
          <a:xfrm>
            <a:off x="988828" y="5889031"/>
            <a:ext cx="462516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ôi trường trong xanh, sạch 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D8F9CA-269B-49A5-A4AB-7DAF7D84EBEB}"/>
              </a:ext>
            </a:extLst>
          </p:cNvPr>
          <p:cNvSpPr/>
          <p:nvPr/>
        </p:nvSpPr>
        <p:spPr>
          <a:xfrm>
            <a:off x="6578011" y="5889031"/>
            <a:ext cx="5372983" cy="84137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ôi trường bị ô nhiễm, đầy rác thải, không còn động vật 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4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80" y="-103008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1281" y="1562549"/>
            <a:ext cx="115294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Điều gì sẽ xảy ra nếu môi trường sống 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của thực vật và động vật tiếp tục bị tàn phá?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2848-2503-4FF2-A907-48EE6D9D6EBF}"/>
              </a:ext>
            </a:extLst>
          </p:cNvPr>
          <p:cNvSpPr txBox="1"/>
          <p:nvPr/>
        </p:nvSpPr>
        <p:spPr>
          <a:xfrm>
            <a:off x="642643" y="1641737"/>
            <a:ext cx="11334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Nếu môi trường sống của thực vật và động vật 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tiếp tục bị tàn phá thì chúng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sẽ không còn nơi cư trú và sinh sống.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66A4A1-13F5-4094-8227-5D8974FA223F}"/>
              </a:ext>
            </a:extLst>
          </p:cNvPr>
          <p:cNvSpPr txBox="1"/>
          <p:nvPr/>
        </p:nvSpPr>
        <p:spPr>
          <a:xfrm>
            <a:off x="103666" y="214056"/>
            <a:ext cx="98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 động 2: Nêu những ảnh hưởng cụ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327B1-9111-45EF-A36E-DDF87F22153A}"/>
              </a:ext>
            </a:extLst>
          </p:cNvPr>
          <p:cNvSpPr txBox="1"/>
          <p:nvPr/>
        </p:nvSpPr>
        <p:spPr>
          <a:xfrm>
            <a:off x="27620" y="908053"/>
            <a:ext cx="115469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Những việc làm trong từng hình sau có tác hại gì đối với môi trường sống của thực vật và động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B7C23-47EC-4509-AD03-337DCB7B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5" y="1985271"/>
            <a:ext cx="3807494" cy="384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CF4EE-6AA0-4E17-BA66-D46F7A9EE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23" y="1903112"/>
            <a:ext cx="3675321" cy="38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3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ECFD0-397F-4031-9127-AACA5AE7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78" y="1040472"/>
            <a:ext cx="4392039" cy="4273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3F6D6-D2D7-49E5-9C97-6DE48C46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66" y="935730"/>
            <a:ext cx="4263656" cy="44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6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612" y="-483740"/>
            <a:ext cx="7016607" cy="69914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9690D2D-2033-4038-9DDD-2838B0EEC55F}"/>
              </a:ext>
            </a:extLst>
          </p:cNvPr>
          <p:cNvSpPr txBox="1"/>
          <p:nvPr/>
        </p:nvSpPr>
        <p:spPr>
          <a:xfrm>
            <a:off x="3237330" y="1851539"/>
            <a:ext cx="619346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Thảo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luận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nhóm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D66A4A1-13F5-4094-8227-5D8974FA223F}"/>
              </a:ext>
            </a:extLst>
          </p:cNvPr>
          <p:cNvSpPr txBox="1"/>
          <p:nvPr/>
        </p:nvSpPr>
        <p:spPr>
          <a:xfrm>
            <a:off x="103666" y="214056"/>
            <a:ext cx="9816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 động 2: Nêu những ảnh hưởng cụ thể.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黑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3B7C23-47EC-4509-AD03-337DCB7B1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5" y="1985271"/>
            <a:ext cx="3807494" cy="384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6CF4EE-6AA0-4E17-BA66-D46F7A9EE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623" y="1903112"/>
            <a:ext cx="3675321" cy="38016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DCD1B1-DDA9-4FA1-B4DA-94F4E7CB3172}"/>
              </a:ext>
            </a:extLst>
          </p:cNvPr>
          <p:cNvSpPr/>
          <p:nvPr/>
        </p:nvSpPr>
        <p:spPr>
          <a:xfrm>
            <a:off x="329609" y="6028660"/>
            <a:ext cx="5922335" cy="829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Xả rác gây ô nhiễm đất nước, nước không khí…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95F83D-6891-4FD0-9EEB-96DDF5DD661F}"/>
              </a:ext>
            </a:extLst>
          </p:cNvPr>
          <p:cNvSpPr/>
          <p:nvPr/>
        </p:nvSpPr>
        <p:spPr>
          <a:xfrm>
            <a:off x="6581554" y="5582093"/>
            <a:ext cx="5475768" cy="12759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Chặt phá rừng làm mất rừng, phá cây, mất nơi ở của các con vật và sinh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8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9ECFD0-397F-4031-9127-AACA5AE7B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79" y="755464"/>
            <a:ext cx="4392039" cy="4273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D3F6D6-D2D7-49E5-9C97-6DE48C46C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884" y="553445"/>
            <a:ext cx="4263656" cy="4401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B7AB0D-477A-4C28-BA8A-4103864B00D9}"/>
              </a:ext>
            </a:extLst>
          </p:cNvPr>
          <p:cNvSpPr/>
          <p:nvPr/>
        </p:nvSpPr>
        <p:spPr>
          <a:xfrm>
            <a:off x="393404" y="5114259"/>
            <a:ext cx="5922335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Sử dụng nhiều thuốc trừ sâu làm chết động vật, thực vật, ô nhiễm môi trường.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C9E59E-234D-49BA-ACEE-F0678F3905AE}"/>
              </a:ext>
            </a:extLst>
          </p:cNvPr>
          <p:cNvSpPr/>
          <p:nvPr/>
        </p:nvSpPr>
        <p:spPr>
          <a:xfrm>
            <a:off x="6924885" y="5029199"/>
            <a:ext cx="5121804" cy="1339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Thải nước bẩn ra môi trường làm ảnh hưởng đến môi trường sống của động vật và thực vật.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84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200" y="239184"/>
            <a:ext cx="6682317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791200" y="3532717"/>
            <a:ext cx="5791200" cy="2036766"/>
          </a:xfrm>
          <a:prstGeom prst="rect">
            <a:avLst/>
          </a:prstGeom>
          <a:noFill/>
          <a:ln w="9525">
            <a:noFill/>
          </a:ln>
        </p:spPr>
        <p:txBody>
          <a:bodyPr lIns="66349" tIns="33174" rIns="66349" bIns="33174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Ngoài những việc làm trên còn có những việc làm nào ảnh hưởng đến môi trường sống của động vật và thực vật?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973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9" name="Picture 19" descr="1-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1052425"/>
            <a:ext cx="12140809" cy="5805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81" name="Text Box 21"/>
          <p:cNvSpPr txBox="1"/>
          <p:nvPr/>
        </p:nvSpPr>
        <p:spPr>
          <a:xfrm>
            <a:off x="2637205" y="5205410"/>
            <a:ext cx="731520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Hẹn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gặp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itchFamily="2" charset="-122"/>
                <a:cs typeface="Calibri" panose="020F0502020204030204" pitchFamily="34" charset="0"/>
              </a:rPr>
              <a:t>em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黑体" pitchFamily="2" charset="-122"/>
              <a:cs typeface="Calibri" panose="020F0502020204030204" pitchFamily="34" charset="0"/>
            </a:endParaRPr>
          </a:p>
        </p:txBody>
      </p:sp>
      <p:pic>
        <p:nvPicPr>
          <p:cNvPr id="15382" name="Picture 22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3" name="Picture 23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60" y="406723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84" name="Picture 24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086" y="719234"/>
            <a:ext cx="1412042" cy="6571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/>
        </p:blipFill>
        <p:spPr>
          <a:xfrm>
            <a:off x="1981200" y="-114407"/>
            <a:ext cx="8686800" cy="17320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>
            <a:off x="9296873" y="-273484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/>
        </p:blipFill>
        <p:spPr>
          <a:xfrm rot="163765">
            <a:off x="637710" y="326556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hlinkClick r:id="rId8" action="ppaction://hlinksldjump"/>
          </p:cNvPr>
          <p:cNvSpPr/>
          <p:nvPr/>
        </p:nvSpPr>
        <p:spPr>
          <a:xfrm>
            <a:off x="4610493" y="2432018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29" name="Oval 28">
            <a:hlinkClick r:id="rId9" action="ppaction://hlinksldjump"/>
          </p:cNvPr>
          <p:cNvSpPr/>
          <p:nvPr/>
        </p:nvSpPr>
        <p:spPr>
          <a:xfrm>
            <a:off x="9502917" y="2971799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1" name="Oval 30">
            <a:hlinkClick r:id="rId10" action="ppaction://hlinksldjump"/>
          </p:cNvPr>
          <p:cNvSpPr/>
          <p:nvPr/>
        </p:nvSpPr>
        <p:spPr>
          <a:xfrm>
            <a:off x="6068397" y="5650340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hlinkClick r:id="rId11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" name="Oval 31">
            <a:hlinkClick r:id="rId12" action="ppaction://hlinksldjump"/>
          </p:cNvPr>
          <p:cNvSpPr/>
          <p:nvPr/>
        </p:nvSpPr>
        <p:spPr>
          <a:xfrm>
            <a:off x="2607561" y="6305336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/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/>
        </p:blipFill>
        <p:spPr>
          <a:xfrm>
            <a:off x="5543714" y="27317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/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/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/>
        </p:blipFill>
        <p:spPr>
          <a:xfrm flipH="1">
            <a:off x="8794783" y="1111479"/>
            <a:ext cx="1004181" cy="150727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154233" y="5659007"/>
            <a:ext cx="1296366" cy="741793"/>
            <a:chOff x="268695" y="5485181"/>
            <a:chExt cx="1391225" cy="835768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5400000" flipV="1">
              <a:off x="656598" y="5656605"/>
              <a:ext cx="209549" cy="53922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5273" b="98633" l="9961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72" t="3065" r="10979"/>
            <a:stretch/>
          </p:blipFill>
          <p:spPr bwMode="auto">
            <a:xfrm>
              <a:off x="1083561" y="5485181"/>
              <a:ext cx="576359" cy="835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73462" b="97308" l="2014" r="19668">
                          <a14:foregroundMark x1="7227" y1="76462" x2="8531" y2="80231"/>
                          <a14:foregroundMark x1="7583" y1="92077" x2="12678" y2="92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17" r="81009" b="5279"/>
            <a:stretch/>
          </p:blipFill>
          <p:spPr>
            <a:xfrm rot="2701250" flipH="1" flipV="1">
              <a:off x="571620" y="5390807"/>
              <a:ext cx="385090" cy="990939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365504" y="2102425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/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5275208" y="4704323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8" cstate="print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/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/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687183" y="2581611"/>
            <a:ext cx="1111780" cy="390188"/>
            <a:chOff x="6629400" y="2640529"/>
            <a:chExt cx="958712" cy="306117"/>
          </a:xfrm>
        </p:grpSpPr>
        <p:grpSp>
          <p:nvGrpSpPr>
            <p:cNvPr id="49" name="Group 48"/>
            <p:cNvGrpSpPr/>
            <p:nvPr/>
          </p:nvGrpSpPr>
          <p:grpSpPr>
            <a:xfrm>
              <a:off x="7167587" y="2703864"/>
              <a:ext cx="420525" cy="242782"/>
              <a:chOff x="10049021" y="3553103"/>
              <a:chExt cx="990939" cy="385090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42" cstate="print">
                <a:extLst>
                  <a:ext uri="{BEBA8EAE-BF5A-486C-A8C5-ECC9F3942E4B}">
                    <a14:imgProps xmlns:a14="http://schemas.microsoft.com/office/drawing/2010/main">
                      <a14:imgLayer r:embed="rId43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5400000" flipV="1">
                <a:off x="10451839" y="3470353"/>
                <a:ext cx="209549" cy="539225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44" cstate="print">
                <a:extLst>
                  <a:ext uri="{BEBA8EAE-BF5A-486C-A8C5-ECC9F3942E4B}">
                    <a14:imgProps xmlns:a14="http://schemas.microsoft.com/office/drawing/2010/main">
                      <a14:imgLayer r:embed="rId45">
                        <a14:imgEffect>
                          <a14:backgroundRemoval t="73462" b="97308" l="2014" r="19668">
                            <a14:foregroundMark x1="7227" y1="76462" x2="8531" y2="80231"/>
                            <a14:foregroundMark x1="7583" y1="92077" x2="12678" y2="927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17" r="81009" b="5279"/>
              <a:stretch/>
            </p:blipFill>
            <p:spPr>
              <a:xfrm rot="2701250" flipH="1" flipV="1">
                <a:off x="10351946" y="3250178"/>
                <a:ext cx="385090" cy="990939"/>
              </a:xfrm>
              <a:prstGeom prst="rect">
                <a:avLst/>
              </a:prstGeom>
            </p:spPr>
          </p:pic>
        </p:grpSp>
        <p:grpSp>
          <p:nvGrpSpPr>
            <p:cNvPr id="64" name="Group 63"/>
            <p:cNvGrpSpPr/>
            <p:nvPr/>
          </p:nvGrpSpPr>
          <p:grpSpPr>
            <a:xfrm>
              <a:off x="6629400" y="2640529"/>
              <a:ext cx="724174" cy="242782"/>
              <a:chOff x="7426976" y="2692016"/>
              <a:chExt cx="724174" cy="242782"/>
            </a:xfrm>
          </p:grpSpPr>
          <p:sp>
            <p:nvSpPr>
              <p:cNvPr id="66" name="Cloud 65"/>
              <p:cNvSpPr/>
              <p:nvPr/>
            </p:nvSpPr>
            <p:spPr>
              <a:xfrm>
                <a:off x="7426976" y="2726968"/>
                <a:ext cx="139853" cy="126540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7730625" y="2692016"/>
                <a:ext cx="420525" cy="242782"/>
                <a:chOff x="10049021" y="3553103"/>
                <a:chExt cx="990939" cy="385090"/>
              </a:xfrm>
            </p:grpSpPr>
            <p:pic>
              <p:nvPicPr>
                <p:cNvPr id="75" name="Picture 74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5400000" flipV="1">
                  <a:off x="10451839" y="3470353"/>
                  <a:ext cx="209549" cy="539225"/>
                </a:xfrm>
                <a:prstGeom prst="rect">
                  <a:avLst/>
                </a:prstGeom>
              </p:spPr>
            </p:pic>
            <p:pic>
              <p:nvPicPr>
                <p:cNvPr id="76" name="Picture 75"/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73462" b="97308" l="2014" r="19668">
                              <a14:foregroundMark x1="7227" y1="76462" x2="8531" y2="80231"/>
                              <a14:foregroundMark x1="7583" y1="92077" x2="12678" y2="927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117" r="81009" b="5279"/>
                <a:stretch/>
              </p:blipFill>
              <p:spPr>
                <a:xfrm rot="2701250" flipH="1" flipV="1">
                  <a:off x="10351946" y="3250178"/>
                  <a:ext cx="385090" cy="99093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>
            <a:hlinkClick r:id="rId10" action="ppaction://hlinksldjump"/>
            <a:extLst>
              <a:ext uri="{FF2B5EF4-FFF2-40B4-BE49-F238E27FC236}">
                <a16:creationId xmlns:a16="http://schemas.microsoft.com/office/drawing/2014/main" id="{4F835347-7489-4B84-A4AE-DB4693CC1B2D}"/>
              </a:ext>
            </a:extLst>
          </p:cNvPr>
          <p:cNvSpPr/>
          <p:nvPr/>
        </p:nvSpPr>
        <p:spPr>
          <a:xfrm>
            <a:off x="9502917" y="6075766"/>
            <a:ext cx="2231883" cy="6549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78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0.11389 -0.1199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4" y="-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0.0842 -0.1423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11111E-6 L 0.03924 -0.109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0" y="4185814"/>
            <a:ext cx="3389267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324601" y="4185814"/>
            <a:ext cx="4038599" cy="75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799" y="509349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324601" y="5129495"/>
            <a:ext cx="4393018" cy="6283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520" y="516720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463" y="430053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8" y="512006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79105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9668" y="818204"/>
            <a:ext cx="57695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460034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413939" y="4938129"/>
            <a:ext cx="497353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460033" y="493813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413940" y="413698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362" y="4136982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06" y="4964696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89637" y="549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89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9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673206" y="410106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673205" y="487564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764774" y="4015912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764774" y="4938208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5039296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643" y="403276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7" action="ppaction://hlinksldjump"/>
          </p:cNvPr>
          <p:cNvSpPr/>
          <p:nvPr/>
        </p:nvSpPr>
        <p:spPr>
          <a:xfrm>
            <a:off x="11166585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/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/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576400" y="9906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440C5D-F275-4B21-B229-4F1E72B67BDD}"/>
              </a:ext>
            </a:extLst>
          </p:cNvPr>
          <p:cNvSpPr txBox="1"/>
          <p:nvPr/>
        </p:nvSpPr>
        <p:spPr>
          <a:xfrm>
            <a:off x="757569" y="2351515"/>
            <a:ext cx="9516140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 18: </a:t>
            </a: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097737"/>
                </a:solidFill>
                <a:effectLst/>
                <a:uLnTx/>
                <a:uFillTx/>
                <a:latin typeface="Calibri" panose="020F0502020204030204" pitchFamily="34" charset="0"/>
                <a:ea typeface="印品溜溜圆" panose="02000000000000000000" pitchFamily="2" charset="-122"/>
                <a:cs typeface="+mn-cs"/>
              </a:rPr>
              <a:t>Cần làm gì để bảo vệ môi trường sống của thực vật và động vật?</a:t>
            </a:r>
          </a:p>
        </p:txBody>
      </p:sp>
      <p:pic>
        <p:nvPicPr>
          <p:cNvPr id="1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EF41BA1A-6211-4F36-8C98-4C6202B60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3017" y="-504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166421" y="2855891"/>
            <a:ext cx="4284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Hoạt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khám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phá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408</Words>
  <Application>Microsoft Office PowerPoint</Application>
  <PresentationFormat>Widescreen</PresentationFormat>
  <Paragraphs>59</Paragraphs>
  <Slides>18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Microsoft YaHei</vt:lpstr>
      <vt:lpstr>Microsoft YaHei</vt:lpstr>
      <vt:lpstr>SimSun</vt:lpstr>
      <vt:lpstr>SimSun</vt:lpstr>
      <vt:lpstr>Aharoni</vt:lpstr>
      <vt:lpstr>Arial</vt:lpstr>
      <vt:lpstr>Arial Unicode MS</vt:lpstr>
      <vt:lpstr>Arial-Rounded</vt:lpstr>
      <vt:lpstr>Calibri</vt:lpstr>
      <vt:lpstr>Calibri Light</vt:lpstr>
      <vt:lpstr>等线</vt:lpstr>
      <vt:lpstr>等线 Light</vt:lpstr>
      <vt:lpstr>黑体</vt:lpstr>
      <vt:lpstr>Tahoma</vt:lpstr>
      <vt:lpstr>Times New Roman</vt:lpstr>
      <vt:lpstr>Utm AVO</vt:lpstr>
      <vt:lpstr>印品溜溜圆</vt:lpstr>
      <vt:lpstr>方正粗圆_GBK</vt:lpstr>
      <vt:lpstr>5_Office Theme</vt:lpstr>
      <vt:lpstr>包图主题2</vt:lpstr>
      <vt:lpstr>2_Office Theme</vt:lpstr>
      <vt:lpstr>Office 主题</vt:lpstr>
      <vt:lpstr>Office 主题​​</vt:lpstr>
      <vt:lpstr>4_Office Theme</vt:lpstr>
      <vt:lpstr>默认设计模板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7</cp:revision>
  <dcterms:created xsi:type="dcterms:W3CDTF">2021-09-15T15:07:23Z</dcterms:created>
  <dcterms:modified xsi:type="dcterms:W3CDTF">2024-01-14T15:37:08Z</dcterms:modified>
</cp:coreProperties>
</file>