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13" r:id="rId3"/>
  </p:sldMasterIdLst>
  <p:notesMasterIdLst>
    <p:notesMasterId r:id="rId18"/>
  </p:notesMasterIdLst>
  <p:sldIdLst>
    <p:sldId id="256" r:id="rId4"/>
    <p:sldId id="328" r:id="rId5"/>
    <p:sldId id="259" r:id="rId6"/>
    <p:sldId id="262" r:id="rId7"/>
    <p:sldId id="264" r:id="rId8"/>
    <p:sldId id="303" r:id="rId9"/>
    <p:sldId id="381" r:id="rId10"/>
    <p:sldId id="380" r:id="rId11"/>
    <p:sldId id="297" r:id="rId12"/>
    <p:sldId id="329" r:id="rId13"/>
    <p:sldId id="268" r:id="rId14"/>
    <p:sldId id="383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Giới thiệu</a:t>
            </a:r>
            <a:r>
              <a:rPr lang="vi-VN" baseline="0" dirty="0"/>
              <a:t> khái quát về chữ hoa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So sánh</a:t>
            </a:r>
            <a:r>
              <a:rPr lang="vi-VN" baseline="0" dirty="0"/>
              <a:t> với chữ hoa giống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Cách</a:t>
            </a:r>
            <a:r>
              <a:rPr lang="vi-VN" baseline="0" dirty="0"/>
              <a:t> viết chi tiết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8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Hình</a:t>
            </a:r>
            <a:r>
              <a:rPr lang="vi-VN" baseline="0" dirty="0"/>
              <a:t> ảnh liên quan đến từ ngữ và câu ứng 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497-861E-4D29-9062-A38E4BD2D5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7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1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1/2/2024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1/2/2024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1/2/2024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1/2/2024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87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1/2/2024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9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94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7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8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6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2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2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69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1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80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1/2/2024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74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563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10469" y="612970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chữ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 Q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</a:rPr>
              <a:t>hoa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233543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94344" y="3021966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latin typeface="HP001 4 hàng" panose="020B0603050302020204" pitchFamily="34" charset="0"/>
              </a:rPr>
              <a:t>Quê hương em có đồng lúa xanh.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7" y="242175"/>
            <a:ext cx="4423487" cy="307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242175"/>
            <a:ext cx="4723682" cy="3068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5" y="3429000"/>
            <a:ext cx="4723682" cy="2936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8" y="3429763"/>
            <a:ext cx="4423486" cy="289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9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8784" r="24351" b="22069"/>
          <a:stretch/>
        </p:blipFill>
        <p:spPr bwMode="auto">
          <a:xfrm>
            <a:off x="263666" y="1220108"/>
            <a:ext cx="9136683" cy="144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710" y="1575751"/>
            <a:ext cx="825663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>
                <a:latin typeface="HP001 4 hàng" panose="020B0603050302020204" pitchFamily="34" charset="0"/>
              </a:rPr>
              <a:t>Quê hương em có đồng lúa xanh.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</a:p>
        </p:txBody>
      </p:sp>
      <p:sp>
        <p:nvSpPr>
          <p:cNvPr id="9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66" y="2825750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456" y="4986967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11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altLang="en-US" b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, h, l,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77" y="4361248"/>
            <a:ext cx="395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li. </a:t>
            </a:r>
          </a:p>
        </p:txBody>
      </p:sp>
      <p:sp>
        <p:nvSpPr>
          <p:cNvPr id="16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68" y="2699173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75" y="3218958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ô (đồng);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o (có), </a:t>
            </a:r>
            <a:r>
              <a:rPr lang="en-US" altLang="en-US" sz="340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u (lúa).</a:t>
            </a:r>
            <a:endParaRPr lang="en-US" altLang="en-US" sz="3400" b="1" dirty="0">
              <a:solidFill>
                <a:srgbClr val="FF0000"/>
              </a:solidFill>
              <a:latin typeface="HP001 5 hàng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350" y="2899190"/>
            <a:ext cx="997488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512" y="1583136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4745" y="1583273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6478" y="1584176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4259" y="1583412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3464" y="1584176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46529" y="1561340"/>
            <a:ext cx="34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5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80" y="3060012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xanh.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125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4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3" y="-697674"/>
            <a:ext cx="11363880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506792" y="5994419"/>
            <a:ext cx="1155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2897314" y="6066545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Hình chữ hoa Q - Hình - mẫu chữ tập viết - Huỳnh Văn Tuyên - Website của  Huỳnh Văn Tuyên">
            <a:extLst>
              <a:ext uri="{FF2B5EF4-FFF2-40B4-BE49-F238E27FC236}">
                <a16:creationId xmlns:a16="http://schemas.microsoft.com/office/drawing/2014/main" id="{FAF368BE-0225-49C3-A8FD-13E873C7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11" y="1896528"/>
            <a:ext cx="2941065" cy="35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17824" r="8835" b="14717"/>
          <a:stretch/>
        </p:blipFill>
        <p:spPr bwMode="auto">
          <a:xfrm>
            <a:off x="3454950" y="-1"/>
            <a:ext cx="4883831" cy="59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3552" y="5921896"/>
            <a:ext cx="813690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Chữ hoa 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HP001 5H" panose="020B0603050302020204" pitchFamily="34" charset="0"/>
              </a:rPr>
              <a:t>Q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 viết hoa cỡ vừa cao mấy li </a:t>
            </a:r>
            <a:r>
              <a:rPr lang="vi-V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P001 5H" panose="020B0603050302020204" pitchFamily="34" charset="0"/>
              </a:rPr>
              <a:t>? </a:t>
            </a:r>
            <a:endParaRPr lang="vi-V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P001 5H" panose="020B06030503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457165" y="954067"/>
            <a:ext cx="323263" cy="4450446"/>
            <a:chOff x="1042416" y="804672"/>
            <a:chExt cx="210312" cy="436168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58" y="2660920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3793734" y="744237"/>
            <a:ext cx="3985492" cy="209830"/>
            <a:chOff x="5440680" y="1322832"/>
            <a:chExt cx="3017520" cy="19507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819" y="113317"/>
            <a:ext cx="2115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li rưỡi</a:t>
            </a:r>
            <a:endParaRPr lang="en-US" altLang="en-US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9368" y="5744056"/>
            <a:ext cx="9676262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1667" r="5230" b="9820"/>
          <a:stretch/>
        </p:blipFill>
        <p:spPr bwMode="auto">
          <a:xfrm>
            <a:off x="3589361" y="11275"/>
            <a:ext cx="4775346" cy="55675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91821" y="6089067"/>
            <a:ext cx="1034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Chữ hoa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HP001 5H" panose="020B0603050302020204" pitchFamily="34" charset="0"/>
              </a:rPr>
              <a:t>Q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 có nét nào giống với chữ cái viết hoa đã học?</a:t>
            </a:r>
            <a:endParaRPr lang="en-US" sz="3200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9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3512" y="548680"/>
            <a:ext cx="8712968" cy="5832648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19536" y="155679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 1: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HP001 5H" panose="020B0603050302020204" pitchFamily="34" charset="0"/>
              </a:rPr>
              <a:t> Điểm đặt bút trên đường kẻ 6, đưa bút sang trái, viết nét cong, phần cuối lượn vào trong bụng chữ, dừng bút ở trên đường kẻ 4.</a:t>
            </a:r>
            <a:endParaRPr lang="en-US" sz="2800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7476" y="3918536"/>
            <a:ext cx="5062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Nét</a:t>
            </a:r>
            <a:r>
              <a:rPr lang="vi-VN" sz="2800" u="sng" dirty="0">
                <a:latin typeface="+mj-lt"/>
              </a:rPr>
              <a:t> </a:t>
            </a:r>
            <a:r>
              <a:rPr lang="vi-VN" sz="2800" u="sng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2:</a:t>
            </a:r>
            <a:r>
              <a:rPr lang="vi-VN" sz="2800" dirty="0">
                <a:solidFill>
                  <a:srgbClr val="C00000"/>
                </a:solidFill>
                <a:latin typeface="+mj-lt"/>
                <a:cs typeface="HP001 5H" panose="020B06030503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  <a:cs typeface="HP001 5H" panose="020B0603050302020204" pitchFamily="34" charset="0"/>
              </a:rPr>
              <a:t>Từ điểm đặt bút của nét 1, lia bút xuống gần đường kẻ 2, viết nét lượn ngang từ trong lòng chữ ra ngoài, dừng bút trên đường kẻ 2.</a:t>
            </a:r>
            <a:endParaRPr lang="en-US" sz="2800" dirty="0">
              <a:solidFill>
                <a:srgbClr val="002060"/>
              </a:solidFill>
              <a:latin typeface="+mj-lt"/>
              <a:cs typeface="HP001 5H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9536" y="82800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u="sng" dirty="0">
                <a:solidFill>
                  <a:srgbClr val="FF0000"/>
                </a:solidFill>
                <a:latin typeface="+mj-lt"/>
                <a:cs typeface="HP001 5H" panose="020B0603050302020204" pitchFamily="34" charset="0"/>
              </a:rPr>
              <a:t>Cách viết:</a:t>
            </a:r>
            <a:endParaRPr lang="en-US" sz="3200" b="1" i="1" u="sng" dirty="0">
              <a:solidFill>
                <a:srgbClr val="FF0000"/>
              </a:solidFill>
              <a:latin typeface="+mj-lt"/>
              <a:cs typeface="HP001 5H" panose="020B0603050302020204" pitchFamily="34" charset="0"/>
            </a:endParaRPr>
          </a:p>
        </p:txBody>
      </p:sp>
      <p:pic>
        <p:nvPicPr>
          <p:cNvPr id="24" name="Picture 2" descr="C:\Users\admin\Desktop\Tai lieu chu viet\các chu cai\Pictur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72" y="906016"/>
            <a:ext cx="3496816" cy="48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24"/>
          <p:cNvSpPr/>
          <p:nvPr/>
        </p:nvSpPr>
        <p:spPr>
          <a:xfrm>
            <a:off x="7659630" y="2353485"/>
            <a:ext cx="1259234" cy="2414935"/>
          </a:xfrm>
          <a:custGeom>
            <a:avLst/>
            <a:gdLst>
              <a:gd name="connsiteX0" fmla="*/ 864028 w 1136983"/>
              <a:gd name="connsiteY0" fmla="*/ 0 h 2417114"/>
              <a:gd name="connsiteX1" fmla="*/ 536482 w 1136983"/>
              <a:gd name="connsiteY1" fmla="*/ 150126 h 2417114"/>
              <a:gd name="connsiteX2" fmla="*/ 290822 w 1136983"/>
              <a:gd name="connsiteY2" fmla="*/ 368490 h 2417114"/>
              <a:gd name="connsiteX3" fmla="*/ 45162 w 1136983"/>
              <a:gd name="connsiteY3" fmla="*/ 818866 h 2417114"/>
              <a:gd name="connsiteX4" fmla="*/ 4219 w 1136983"/>
              <a:gd name="connsiteY4" fmla="*/ 1392072 h 2417114"/>
              <a:gd name="connsiteX5" fmla="*/ 99753 w 1136983"/>
              <a:gd name="connsiteY5" fmla="*/ 1774209 h 2417114"/>
              <a:gd name="connsiteX6" fmla="*/ 222583 w 1136983"/>
              <a:gd name="connsiteY6" fmla="*/ 2019869 h 2417114"/>
              <a:gd name="connsiteX7" fmla="*/ 400004 w 1136983"/>
              <a:gd name="connsiteY7" fmla="*/ 2210938 h 2417114"/>
              <a:gd name="connsiteX8" fmla="*/ 577425 w 1136983"/>
              <a:gd name="connsiteY8" fmla="*/ 2333768 h 2417114"/>
              <a:gd name="connsiteX9" fmla="*/ 795789 w 1136983"/>
              <a:gd name="connsiteY9" fmla="*/ 2415654 h 2417114"/>
              <a:gd name="connsiteX10" fmla="*/ 1136983 w 1136983"/>
              <a:gd name="connsiteY10" fmla="*/ 2388359 h 2417114"/>
              <a:gd name="connsiteX11" fmla="*/ 1136983 w 1136983"/>
              <a:gd name="connsiteY11" fmla="*/ 2388359 h 2417114"/>
              <a:gd name="connsiteX0" fmla="*/ 864028 w 1246165"/>
              <a:gd name="connsiteY0" fmla="*/ 0 h 2417743"/>
              <a:gd name="connsiteX1" fmla="*/ 536482 w 1246165"/>
              <a:gd name="connsiteY1" fmla="*/ 150126 h 2417743"/>
              <a:gd name="connsiteX2" fmla="*/ 290822 w 1246165"/>
              <a:gd name="connsiteY2" fmla="*/ 368490 h 2417743"/>
              <a:gd name="connsiteX3" fmla="*/ 45162 w 1246165"/>
              <a:gd name="connsiteY3" fmla="*/ 818866 h 2417743"/>
              <a:gd name="connsiteX4" fmla="*/ 4219 w 1246165"/>
              <a:gd name="connsiteY4" fmla="*/ 1392072 h 2417743"/>
              <a:gd name="connsiteX5" fmla="*/ 99753 w 1246165"/>
              <a:gd name="connsiteY5" fmla="*/ 1774209 h 2417743"/>
              <a:gd name="connsiteX6" fmla="*/ 222583 w 1246165"/>
              <a:gd name="connsiteY6" fmla="*/ 2019869 h 2417743"/>
              <a:gd name="connsiteX7" fmla="*/ 400004 w 1246165"/>
              <a:gd name="connsiteY7" fmla="*/ 2210938 h 2417743"/>
              <a:gd name="connsiteX8" fmla="*/ 577425 w 1246165"/>
              <a:gd name="connsiteY8" fmla="*/ 2333768 h 2417743"/>
              <a:gd name="connsiteX9" fmla="*/ 795789 w 1246165"/>
              <a:gd name="connsiteY9" fmla="*/ 2415654 h 2417743"/>
              <a:gd name="connsiteX10" fmla="*/ 1136983 w 1246165"/>
              <a:gd name="connsiteY10" fmla="*/ 2388359 h 2417743"/>
              <a:gd name="connsiteX11" fmla="*/ 1246165 w 1246165"/>
              <a:gd name="connsiteY11" fmla="*/ 2333768 h 2417743"/>
              <a:gd name="connsiteX0" fmla="*/ 864028 w 1246165"/>
              <a:gd name="connsiteY0" fmla="*/ 0 h 2430819"/>
              <a:gd name="connsiteX1" fmla="*/ 536482 w 1246165"/>
              <a:gd name="connsiteY1" fmla="*/ 150126 h 2430819"/>
              <a:gd name="connsiteX2" fmla="*/ 290822 w 1246165"/>
              <a:gd name="connsiteY2" fmla="*/ 368490 h 2430819"/>
              <a:gd name="connsiteX3" fmla="*/ 45162 w 1246165"/>
              <a:gd name="connsiteY3" fmla="*/ 818866 h 2430819"/>
              <a:gd name="connsiteX4" fmla="*/ 4219 w 1246165"/>
              <a:gd name="connsiteY4" fmla="*/ 1392072 h 2430819"/>
              <a:gd name="connsiteX5" fmla="*/ 99753 w 1246165"/>
              <a:gd name="connsiteY5" fmla="*/ 1774209 h 2430819"/>
              <a:gd name="connsiteX6" fmla="*/ 222583 w 1246165"/>
              <a:gd name="connsiteY6" fmla="*/ 2019869 h 2430819"/>
              <a:gd name="connsiteX7" fmla="*/ 400004 w 1246165"/>
              <a:gd name="connsiteY7" fmla="*/ 2210938 h 2430819"/>
              <a:gd name="connsiteX8" fmla="*/ 577425 w 1246165"/>
              <a:gd name="connsiteY8" fmla="*/ 2333768 h 2430819"/>
              <a:gd name="connsiteX9" fmla="*/ 850380 w 1246165"/>
              <a:gd name="connsiteY9" fmla="*/ 2429302 h 2430819"/>
              <a:gd name="connsiteX10" fmla="*/ 1136983 w 1246165"/>
              <a:gd name="connsiteY10" fmla="*/ 2388359 h 2430819"/>
              <a:gd name="connsiteX11" fmla="*/ 1246165 w 1246165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13377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819"/>
              <a:gd name="connsiteX1" fmla="*/ 549855 w 1259538"/>
              <a:gd name="connsiteY1" fmla="*/ 150126 h 2430819"/>
              <a:gd name="connsiteX2" fmla="*/ 304195 w 1259538"/>
              <a:gd name="connsiteY2" fmla="*/ 368490 h 2430819"/>
              <a:gd name="connsiteX3" fmla="*/ 58535 w 1259538"/>
              <a:gd name="connsiteY3" fmla="*/ 818866 h 2430819"/>
              <a:gd name="connsiteX4" fmla="*/ 2520 w 1259538"/>
              <a:gd name="connsiteY4" fmla="*/ 1371975 h 2430819"/>
              <a:gd name="connsiteX5" fmla="*/ 113126 w 1259538"/>
              <a:gd name="connsiteY5" fmla="*/ 1774209 h 2430819"/>
              <a:gd name="connsiteX6" fmla="*/ 235956 w 1259538"/>
              <a:gd name="connsiteY6" fmla="*/ 2019869 h 2430819"/>
              <a:gd name="connsiteX7" fmla="*/ 408353 w 1259538"/>
              <a:gd name="connsiteY7" fmla="*/ 2210938 h 2430819"/>
              <a:gd name="connsiteX8" fmla="*/ 590798 w 1259538"/>
              <a:gd name="connsiteY8" fmla="*/ 2333768 h 2430819"/>
              <a:gd name="connsiteX9" fmla="*/ 863753 w 1259538"/>
              <a:gd name="connsiteY9" fmla="*/ 2429302 h 2430819"/>
              <a:gd name="connsiteX10" fmla="*/ 1150356 w 1259538"/>
              <a:gd name="connsiteY10" fmla="*/ 2388359 h 2430819"/>
              <a:gd name="connsiteX11" fmla="*/ 1259538 w 1259538"/>
              <a:gd name="connsiteY11" fmla="*/ 2333768 h 2430819"/>
              <a:gd name="connsiteX0" fmla="*/ 877401 w 1259538"/>
              <a:gd name="connsiteY0" fmla="*/ 0 h 2430008"/>
              <a:gd name="connsiteX1" fmla="*/ 549855 w 1259538"/>
              <a:gd name="connsiteY1" fmla="*/ 150126 h 2430008"/>
              <a:gd name="connsiteX2" fmla="*/ 304195 w 1259538"/>
              <a:gd name="connsiteY2" fmla="*/ 368490 h 2430008"/>
              <a:gd name="connsiteX3" fmla="*/ 58535 w 1259538"/>
              <a:gd name="connsiteY3" fmla="*/ 818866 h 2430008"/>
              <a:gd name="connsiteX4" fmla="*/ 2520 w 1259538"/>
              <a:gd name="connsiteY4" fmla="*/ 1371975 h 2430008"/>
              <a:gd name="connsiteX5" fmla="*/ 113126 w 1259538"/>
              <a:gd name="connsiteY5" fmla="*/ 1774209 h 2430008"/>
              <a:gd name="connsiteX6" fmla="*/ 235956 w 1259538"/>
              <a:gd name="connsiteY6" fmla="*/ 2019869 h 2430008"/>
              <a:gd name="connsiteX7" fmla="*/ 408353 w 1259538"/>
              <a:gd name="connsiteY7" fmla="*/ 2210938 h 2430008"/>
              <a:gd name="connsiteX8" fmla="*/ 610894 w 1259538"/>
              <a:gd name="connsiteY8" fmla="*/ 2353865 h 2430008"/>
              <a:gd name="connsiteX9" fmla="*/ 863753 w 1259538"/>
              <a:gd name="connsiteY9" fmla="*/ 2429302 h 2430008"/>
              <a:gd name="connsiteX10" fmla="*/ 1150356 w 1259538"/>
              <a:gd name="connsiteY10" fmla="*/ 2388359 h 2430008"/>
              <a:gd name="connsiteX11" fmla="*/ 1259538 w 1259538"/>
              <a:gd name="connsiteY11" fmla="*/ 2333768 h 2430008"/>
              <a:gd name="connsiteX0" fmla="*/ 877709 w 1259846"/>
              <a:gd name="connsiteY0" fmla="*/ 0 h 2430008"/>
              <a:gd name="connsiteX1" fmla="*/ 550163 w 1259846"/>
              <a:gd name="connsiteY1" fmla="*/ 150126 h 2430008"/>
              <a:gd name="connsiteX2" fmla="*/ 304503 w 1259846"/>
              <a:gd name="connsiteY2" fmla="*/ 368490 h 2430008"/>
              <a:gd name="connsiteX3" fmla="*/ 58843 w 1259846"/>
              <a:gd name="connsiteY3" fmla="*/ 818866 h 2430008"/>
              <a:gd name="connsiteX4" fmla="*/ 2828 w 1259846"/>
              <a:gd name="connsiteY4" fmla="*/ 1371975 h 2430008"/>
              <a:gd name="connsiteX5" fmla="*/ 118458 w 1259846"/>
              <a:gd name="connsiteY5" fmla="*/ 1784257 h 2430008"/>
              <a:gd name="connsiteX6" fmla="*/ 236264 w 1259846"/>
              <a:gd name="connsiteY6" fmla="*/ 2019869 h 2430008"/>
              <a:gd name="connsiteX7" fmla="*/ 408661 w 1259846"/>
              <a:gd name="connsiteY7" fmla="*/ 2210938 h 2430008"/>
              <a:gd name="connsiteX8" fmla="*/ 611202 w 1259846"/>
              <a:gd name="connsiteY8" fmla="*/ 2353865 h 2430008"/>
              <a:gd name="connsiteX9" fmla="*/ 864061 w 1259846"/>
              <a:gd name="connsiteY9" fmla="*/ 2429302 h 2430008"/>
              <a:gd name="connsiteX10" fmla="*/ 1150664 w 1259846"/>
              <a:gd name="connsiteY10" fmla="*/ 2388359 h 2430008"/>
              <a:gd name="connsiteX11" fmla="*/ 1259846 w 1259846"/>
              <a:gd name="connsiteY11" fmla="*/ 2333768 h 2430008"/>
              <a:gd name="connsiteX0" fmla="*/ 876513 w 1258650"/>
              <a:gd name="connsiteY0" fmla="*/ 0 h 2430008"/>
              <a:gd name="connsiteX1" fmla="*/ 548967 w 1258650"/>
              <a:gd name="connsiteY1" fmla="*/ 150126 h 2430008"/>
              <a:gd name="connsiteX2" fmla="*/ 303307 w 1258650"/>
              <a:gd name="connsiteY2" fmla="*/ 368490 h 2430008"/>
              <a:gd name="connsiteX3" fmla="*/ 57647 w 1258650"/>
              <a:gd name="connsiteY3" fmla="*/ 818866 h 2430008"/>
              <a:gd name="connsiteX4" fmla="*/ 1632 w 1258650"/>
              <a:gd name="connsiteY4" fmla="*/ 1371975 h 2430008"/>
              <a:gd name="connsiteX5" fmla="*/ 97165 w 1258650"/>
              <a:gd name="connsiteY5" fmla="*/ 1784257 h 2430008"/>
              <a:gd name="connsiteX6" fmla="*/ 235068 w 1258650"/>
              <a:gd name="connsiteY6" fmla="*/ 2019869 h 2430008"/>
              <a:gd name="connsiteX7" fmla="*/ 407465 w 1258650"/>
              <a:gd name="connsiteY7" fmla="*/ 2210938 h 2430008"/>
              <a:gd name="connsiteX8" fmla="*/ 610006 w 1258650"/>
              <a:gd name="connsiteY8" fmla="*/ 2353865 h 2430008"/>
              <a:gd name="connsiteX9" fmla="*/ 862865 w 1258650"/>
              <a:gd name="connsiteY9" fmla="*/ 2429302 h 2430008"/>
              <a:gd name="connsiteX10" fmla="*/ 1149468 w 1258650"/>
              <a:gd name="connsiteY10" fmla="*/ 2388359 h 2430008"/>
              <a:gd name="connsiteX11" fmla="*/ 1258650 w 1258650"/>
              <a:gd name="connsiteY11" fmla="*/ 2333768 h 2430008"/>
              <a:gd name="connsiteX0" fmla="*/ 877097 w 1259234"/>
              <a:gd name="connsiteY0" fmla="*/ 0 h 2430008"/>
              <a:gd name="connsiteX1" fmla="*/ 549551 w 1259234"/>
              <a:gd name="connsiteY1" fmla="*/ 150126 h 2430008"/>
              <a:gd name="connsiteX2" fmla="*/ 303891 w 1259234"/>
              <a:gd name="connsiteY2" fmla="*/ 368490 h 2430008"/>
              <a:gd name="connsiteX3" fmla="*/ 58231 w 1259234"/>
              <a:gd name="connsiteY3" fmla="*/ 818866 h 2430008"/>
              <a:gd name="connsiteX4" fmla="*/ 2216 w 1259234"/>
              <a:gd name="connsiteY4" fmla="*/ 1371975 h 2430008"/>
              <a:gd name="connsiteX5" fmla="*/ 107797 w 1259234"/>
              <a:gd name="connsiteY5" fmla="*/ 1799329 h 2430008"/>
              <a:gd name="connsiteX6" fmla="*/ 235652 w 1259234"/>
              <a:gd name="connsiteY6" fmla="*/ 2019869 h 2430008"/>
              <a:gd name="connsiteX7" fmla="*/ 408049 w 1259234"/>
              <a:gd name="connsiteY7" fmla="*/ 2210938 h 2430008"/>
              <a:gd name="connsiteX8" fmla="*/ 610590 w 1259234"/>
              <a:gd name="connsiteY8" fmla="*/ 2353865 h 2430008"/>
              <a:gd name="connsiteX9" fmla="*/ 863449 w 1259234"/>
              <a:gd name="connsiteY9" fmla="*/ 2429302 h 2430008"/>
              <a:gd name="connsiteX10" fmla="*/ 1150052 w 1259234"/>
              <a:gd name="connsiteY10" fmla="*/ 2388359 h 2430008"/>
              <a:gd name="connsiteX11" fmla="*/ 1259234 w 1259234"/>
              <a:gd name="connsiteY11" fmla="*/ 2333768 h 2430008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8049 w 1259234"/>
              <a:gd name="connsiteY7" fmla="*/ 2195865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  <a:gd name="connsiteX0" fmla="*/ 887145 w 1259234"/>
              <a:gd name="connsiteY0" fmla="*/ 0 h 2414935"/>
              <a:gd name="connsiteX1" fmla="*/ 549551 w 1259234"/>
              <a:gd name="connsiteY1" fmla="*/ 135053 h 2414935"/>
              <a:gd name="connsiteX2" fmla="*/ 303891 w 1259234"/>
              <a:gd name="connsiteY2" fmla="*/ 353417 h 2414935"/>
              <a:gd name="connsiteX3" fmla="*/ 58231 w 1259234"/>
              <a:gd name="connsiteY3" fmla="*/ 803793 h 2414935"/>
              <a:gd name="connsiteX4" fmla="*/ 2216 w 1259234"/>
              <a:gd name="connsiteY4" fmla="*/ 1356902 h 2414935"/>
              <a:gd name="connsiteX5" fmla="*/ 107797 w 1259234"/>
              <a:gd name="connsiteY5" fmla="*/ 1784256 h 2414935"/>
              <a:gd name="connsiteX6" fmla="*/ 235652 w 1259234"/>
              <a:gd name="connsiteY6" fmla="*/ 2004796 h 2414935"/>
              <a:gd name="connsiteX7" fmla="*/ 402883 w 1259234"/>
              <a:gd name="connsiteY7" fmla="*/ 2201031 h 2414935"/>
              <a:gd name="connsiteX8" fmla="*/ 610590 w 1259234"/>
              <a:gd name="connsiteY8" fmla="*/ 2338792 h 2414935"/>
              <a:gd name="connsiteX9" fmla="*/ 863449 w 1259234"/>
              <a:gd name="connsiteY9" fmla="*/ 2414229 h 2414935"/>
              <a:gd name="connsiteX10" fmla="*/ 1150052 w 1259234"/>
              <a:gd name="connsiteY10" fmla="*/ 2373286 h 2414935"/>
              <a:gd name="connsiteX11" fmla="*/ 1259234 w 1259234"/>
              <a:gd name="connsiteY11" fmla="*/ 2318695 h 241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9234" h="2414935">
                <a:moveTo>
                  <a:pt x="887145" y="0"/>
                </a:moveTo>
                <a:cubicBezTo>
                  <a:pt x="756067" y="19234"/>
                  <a:pt x="646760" y="76150"/>
                  <a:pt x="549551" y="135053"/>
                </a:cubicBezTo>
                <a:cubicBezTo>
                  <a:pt x="452342" y="193956"/>
                  <a:pt x="385778" y="241960"/>
                  <a:pt x="303891" y="353417"/>
                </a:cubicBezTo>
                <a:cubicBezTo>
                  <a:pt x="222004" y="464874"/>
                  <a:pt x="108510" y="636546"/>
                  <a:pt x="58231" y="803793"/>
                </a:cubicBezTo>
                <a:cubicBezTo>
                  <a:pt x="7952" y="971041"/>
                  <a:pt x="-6045" y="1193492"/>
                  <a:pt x="2216" y="1356902"/>
                </a:cubicBezTo>
                <a:cubicBezTo>
                  <a:pt x="10477" y="1520312"/>
                  <a:pt x="68891" y="1676274"/>
                  <a:pt x="107797" y="1784256"/>
                </a:cubicBezTo>
                <a:cubicBezTo>
                  <a:pt x="146703" y="1892238"/>
                  <a:pt x="186471" y="1935334"/>
                  <a:pt x="235652" y="2004796"/>
                </a:cubicBezTo>
                <a:cubicBezTo>
                  <a:pt x="284833" y="2074259"/>
                  <a:pt x="340393" y="2145365"/>
                  <a:pt x="402883" y="2201031"/>
                </a:cubicBezTo>
                <a:cubicBezTo>
                  <a:pt x="465373" y="2256697"/>
                  <a:pt x="533829" y="2303259"/>
                  <a:pt x="610590" y="2338792"/>
                </a:cubicBezTo>
                <a:cubicBezTo>
                  <a:pt x="687351" y="2374325"/>
                  <a:pt x="773539" y="2408480"/>
                  <a:pt x="863449" y="2414229"/>
                </a:cubicBezTo>
                <a:cubicBezTo>
                  <a:pt x="953359" y="2419978"/>
                  <a:pt x="1084088" y="2389208"/>
                  <a:pt x="1150052" y="2373286"/>
                </a:cubicBezTo>
                <a:cubicBezTo>
                  <a:pt x="1216016" y="2357364"/>
                  <a:pt x="1222840" y="2336892"/>
                  <a:pt x="1259234" y="231869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83005" y="2368340"/>
            <a:ext cx="1123159" cy="2317487"/>
          </a:xfrm>
          <a:custGeom>
            <a:avLst/>
            <a:gdLst>
              <a:gd name="connsiteX0" fmla="*/ 532263 w 1139587"/>
              <a:gd name="connsiteY0" fmla="*/ 2317096 h 2317096"/>
              <a:gd name="connsiteX1" fmla="*/ 791570 w 1139587"/>
              <a:gd name="connsiteY1" fmla="*/ 2139675 h 2317096"/>
              <a:gd name="connsiteX2" fmla="*/ 941695 w 1139587"/>
              <a:gd name="connsiteY2" fmla="*/ 1907663 h 2317096"/>
              <a:gd name="connsiteX3" fmla="*/ 1119116 w 1139587"/>
              <a:gd name="connsiteY3" fmla="*/ 1511878 h 2317096"/>
              <a:gd name="connsiteX4" fmla="*/ 1132764 w 1139587"/>
              <a:gd name="connsiteY4" fmla="*/ 1116093 h 2317096"/>
              <a:gd name="connsiteX5" fmla="*/ 1091821 w 1139587"/>
              <a:gd name="connsiteY5" fmla="*/ 733956 h 2317096"/>
              <a:gd name="connsiteX6" fmla="*/ 982639 w 1139587"/>
              <a:gd name="connsiteY6" fmla="*/ 392762 h 2317096"/>
              <a:gd name="connsiteX7" fmla="*/ 846161 w 1139587"/>
              <a:gd name="connsiteY7" fmla="*/ 188046 h 2317096"/>
              <a:gd name="connsiteX8" fmla="*/ 600501 w 1139587"/>
              <a:gd name="connsiteY8" fmla="*/ 24272 h 2317096"/>
              <a:gd name="connsiteX9" fmla="*/ 313898 w 1139587"/>
              <a:gd name="connsiteY9" fmla="*/ 10625 h 2317096"/>
              <a:gd name="connsiteX10" fmla="*/ 150125 w 1139587"/>
              <a:gd name="connsiteY10" fmla="*/ 119807 h 2317096"/>
              <a:gd name="connsiteX11" fmla="*/ 54591 w 1139587"/>
              <a:gd name="connsiteY11" fmla="*/ 201693 h 2317096"/>
              <a:gd name="connsiteX12" fmla="*/ 0 w 1139587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82639 w 1132971"/>
              <a:gd name="connsiteY6" fmla="*/ 392762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7096 h 2317096"/>
              <a:gd name="connsiteX1" fmla="*/ 791570 w 1132971"/>
              <a:gd name="connsiteY1" fmla="*/ 2139675 h 2317096"/>
              <a:gd name="connsiteX2" fmla="*/ 941695 w 1132971"/>
              <a:gd name="connsiteY2" fmla="*/ 1907663 h 2317096"/>
              <a:gd name="connsiteX3" fmla="*/ 1099019 w 1132971"/>
              <a:gd name="connsiteY3" fmla="*/ 1516902 h 2317096"/>
              <a:gd name="connsiteX4" fmla="*/ 1132764 w 1132971"/>
              <a:gd name="connsiteY4" fmla="*/ 1116093 h 2317096"/>
              <a:gd name="connsiteX5" fmla="*/ 1091821 w 1132971"/>
              <a:gd name="connsiteY5" fmla="*/ 733956 h 2317096"/>
              <a:gd name="connsiteX6" fmla="*/ 972590 w 1132971"/>
              <a:gd name="connsiteY6" fmla="*/ 417883 h 2317096"/>
              <a:gd name="connsiteX7" fmla="*/ 846161 w 1132971"/>
              <a:gd name="connsiteY7" fmla="*/ 188046 h 2317096"/>
              <a:gd name="connsiteX8" fmla="*/ 600501 w 1132971"/>
              <a:gd name="connsiteY8" fmla="*/ 24272 h 2317096"/>
              <a:gd name="connsiteX9" fmla="*/ 313898 w 1132971"/>
              <a:gd name="connsiteY9" fmla="*/ 10625 h 2317096"/>
              <a:gd name="connsiteX10" fmla="*/ 150125 w 1132971"/>
              <a:gd name="connsiteY10" fmla="*/ 119807 h 2317096"/>
              <a:gd name="connsiteX11" fmla="*/ 54591 w 1132971"/>
              <a:gd name="connsiteY11" fmla="*/ 201693 h 2317096"/>
              <a:gd name="connsiteX12" fmla="*/ 0 w 1132971"/>
              <a:gd name="connsiteY12" fmla="*/ 297228 h 2317096"/>
              <a:gd name="connsiteX0" fmla="*/ 532263 w 1132971"/>
              <a:gd name="connsiteY0" fmla="*/ 2318170 h 2318170"/>
              <a:gd name="connsiteX1" fmla="*/ 791570 w 1132971"/>
              <a:gd name="connsiteY1" fmla="*/ 2140749 h 2318170"/>
              <a:gd name="connsiteX2" fmla="*/ 941695 w 1132971"/>
              <a:gd name="connsiteY2" fmla="*/ 1908737 h 2318170"/>
              <a:gd name="connsiteX3" fmla="*/ 1099019 w 1132971"/>
              <a:gd name="connsiteY3" fmla="*/ 1517976 h 2318170"/>
              <a:gd name="connsiteX4" fmla="*/ 1132764 w 1132971"/>
              <a:gd name="connsiteY4" fmla="*/ 1117167 h 2318170"/>
              <a:gd name="connsiteX5" fmla="*/ 1091821 w 1132971"/>
              <a:gd name="connsiteY5" fmla="*/ 735030 h 2318170"/>
              <a:gd name="connsiteX6" fmla="*/ 972590 w 1132971"/>
              <a:gd name="connsiteY6" fmla="*/ 418957 h 2318170"/>
              <a:gd name="connsiteX7" fmla="*/ 836113 w 1132971"/>
              <a:gd name="connsiteY7" fmla="*/ 209217 h 2318170"/>
              <a:gd name="connsiteX8" fmla="*/ 600501 w 1132971"/>
              <a:gd name="connsiteY8" fmla="*/ 25346 h 2318170"/>
              <a:gd name="connsiteX9" fmla="*/ 313898 w 1132971"/>
              <a:gd name="connsiteY9" fmla="*/ 11699 h 2318170"/>
              <a:gd name="connsiteX10" fmla="*/ 150125 w 1132971"/>
              <a:gd name="connsiteY10" fmla="*/ 120881 h 2318170"/>
              <a:gd name="connsiteX11" fmla="*/ 54591 w 1132971"/>
              <a:gd name="connsiteY11" fmla="*/ 202767 h 2318170"/>
              <a:gd name="connsiteX12" fmla="*/ 0 w 1132971"/>
              <a:gd name="connsiteY12" fmla="*/ 298302 h 2318170"/>
              <a:gd name="connsiteX0" fmla="*/ 527239 w 1127947"/>
              <a:gd name="connsiteY0" fmla="*/ 2318170 h 2318170"/>
              <a:gd name="connsiteX1" fmla="*/ 786546 w 1127947"/>
              <a:gd name="connsiteY1" fmla="*/ 2140749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7947"/>
              <a:gd name="connsiteY0" fmla="*/ 2318170 h 2318170"/>
              <a:gd name="connsiteX1" fmla="*/ 771473 w 1127947"/>
              <a:gd name="connsiteY1" fmla="*/ 2135725 h 2318170"/>
              <a:gd name="connsiteX2" fmla="*/ 936671 w 1127947"/>
              <a:gd name="connsiteY2" fmla="*/ 1908737 h 2318170"/>
              <a:gd name="connsiteX3" fmla="*/ 1093995 w 1127947"/>
              <a:gd name="connsiteY3" fmla="*/ 1517976 h 2318170"/>
              <a:gd name="connsiteX4" fmla="*/ 1127740 w 1127947"/>
              <a:gd name="connsiteY4" fmla="*/ 1117167 h 2318170"/>
              <a:gd name="connsiteX5" fmla="*/ 1086797 w 1127947"/>
              <a:gd name="connsiteY5" fmla="*/ 735030 h 2318170"/>
              <a:gd name="connsiteX6" fmla="*/ 967566 w 1127947"/>
              <a:gd name="connsiteY6" fmla="*/ 418957 h 2318170"/>
              <a:gd name="connsiteX7" fmla="*/ 831089 w 1127947"/>
              <a:gd name="connsiteY7" fmla="*/ 209217 h 2318170"/>
              <a:gd name="connsiteX8" fmla="*/ 595477 w 1127947"/>
              <a:gd name="connsiteY8" fmla="*/ 25346 h 2318170"/>
              <a:gd name="connsiteX9" fmla="*/ 308874 w 1127947"/>
              <a:gd name="connsiteY9" fmla="*/ 11699 h 2318170"/>
              <a:gd name="connsiteX10" fmla="*/ 145101 w 1127947"/>
              <a:gd name="connsiteY10" fmla="*/ 120881 h 2318170"/>
              <a:gd name="connsiteX11" fmla="*/ 49567 w 1127947"/>
              <a:gd name="connsiteY11" fmla="*/ 202767 h 2318170"/>
              <a:gd name="connsiteX12" fmla="*/ 0 w 1127947"/>
              <a:gd name="connsiteY12" fmla="*/ 308350 h 2318170"/>
              <a:gd name="connsiteX0" fmla="*/ 527239 w 1128184"/>
              <a:gd name="connsiteY0" fmla="*/ 2318170 h 2318170"/>
              <a:gd name="connsiteX1" fmla="*/ 771473 w 1128184"/>
              <a:gd name="connsiteY1" fmla="*/ 2135725 h 2318170"/>
              <a:gd name="connsiteX2" fmla="*/ 936671 w 1128184"/>
              <a:gd name="connsiteY2" fmla="*/ 1908737 h 2318170"/>
              <a:gd name="connsiteX3" fmla="*/ 1093995 w 1128184"/>
              <a:gd name="connsiteY3" fmla="*/ 1517976 h 2318170"/>
              <a:gd name="connsiteX4" fmla="*/ 1127740 w 1128184"/>
              <a:gd name="connsiteY4" fmla="*/ 1117167 h 2318170"/>
              <a:gd name="connsiteX5" fmla="*/ 1081773 w 1128184"/>
              <a:gd name="connsiteY5" fmla="*/ 755127 h 2318170"/>
              <a:gd name="connsiteX6" fmla="*/ 967566 w 1128184"/>
              <a:gd name="connsiteY6" fmla="*/ 418957 h 2318170"/>
              <a:gd name="connsiteX7" fmla="*/ 831089 w 1128184"/>
              <a:gd name="connsiteY7" fmla="*/ 209217 h 2318170"/>
              <a:gd name="connsiteX8" fmla="*/ 595477 w 1128184"/>
              <a:gd name="connsiteY8" fmla="*/ 25346 h 2318170"/>
              <a:gd name="connsiteX9" fmla="*/ 308874 w 1128184"/>
              <a:gd name="connsiteY9" fmla="*/ 11699 h 2318170"/>
              <a:gd name="connsiteX10" fmla="*/ 145101 w 1128184"/>
              <a:gd name="connsiteY10" fmla="*/ 120881 h 2318170"/>
              <a:gd name="connsiteX11" fmla="*/ 49567 w 1128184"/>
              <a:gd name="connsiteY11" fmla="*/ 202767 h 2318170"/>
              <a:gd name="connsiteX12" fmla="*/ 0 w 1128184"/>
              <a:gd name="connsiteY12" fmla="*/ 308350 h 2318170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08874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7239 w 1128184"/>
              <a:gd name="connsiteY0" fmla="*/ 2317487 h 2317487"/>
              <a:gd name="connsiteX1" fmla="*/ 771473 w 1128184"/>
              <a:gd name="connsiteY1" fmla="*/ 2135042 h 2317487"/>
              <a:gd name="connsiteX2" fmla="*/ 936671 w 1128184"/>
              <a:gd name="connsiteY2" fmla="*/ 1908054 h 2317487"/>
              <a:gd name="connsiteX3" fmla="*/ 1093995 w 1128184"/>
              <a:gd name="connsiteY3" fmla="*/ 1517293 h 2317487"/>
              <a:gd name="connsiteX4" fmla="*/ 1127740 w 1128184"/>
              <a:gd name="connsiteY4" fmla="*/ 1116484 h 2317487"/>
              <a:gd name="connsiteX5" fmla="*/ 1081773 w 1128184"/>
              <a:gd name="connsiteY5" fmla="*/ 754444 h 2317487"/>
              <a:gd name="connsiteX6" fmla="*/ 967566 w 1128184"/>
              <a:gd name="connsiteY6" fmla="*/ 418274 h 2317487"/>
              <a:gd name="connsiteX7" fmla="*/ 831089 w 1128184"/>
              <a:gd name="connsiteY7" fmla="*/ 208534 h 2317487"/>
              <a:gd name="connsiteX8" fmla="*/ 595477 w 1128184"/>
              <a:gd name="connsiteY8" fmla="*/ 24663 h 2317487"/>
              <a:gd name="connsiteX9" fmla="*/ 339019 w 1128184"/>
              <a:gd name="connsiteY9" fmla="*/ 11016 h 2317487"/>
              <a:gd name="connsiteX10" fmla="*/ 140076 w 1128184"/>
              <a:gd name="connsiteY10" fmla="*/ 110149 h 2317487"/>
              <a:gd name="connsiteX11" fmla="*/ 49567 w 1128184"/>
              <a:gd name="connsiteY11" fmla="*/ 202084 h 2317487"/>
              <a:gd name="connsiteX12" fmla="*/ 0 w 1128184"/>
              <a:gd name="connsiteY12" fmla="*/ 307667 h 2317487"/>
              <a:gd name="connsiteX0" fmla="*/ 522214 w 1123159"/>
              <a:gd name="connsiteY0" fmla="*/ 2317487 h 2317487"/>
              <a:gd name="connsiteX1" fmla="*/ 766448 w 1123159"/>
              <a:gd name="connsiteY1" fmla="*/ 2135042 h 2317487"/>
              <a:gd name="connsiteX2" fmla="*/ 931646 w 1123159"/>
              <a:gd name="connsiteY2" fmla="*/ 1908054 h 2317487"/>
              <a:gd name="connsiteX3" fmla="*/ 1088970 w 1123159"/>
              <a:gd name="connsiteY3" fmla="*/ 1517293 h 2317487"/>
              <a:gd name="connsiteX4" fmla="*/ 1122715 w 1123159"/>
              <a:gd name="connsiteY4" fmla="*/ 1116484 h 2317487"/>
              <a:gd name="connsiteX5" fmla="*/ 1076748 w 1123159"/>
              <a:gd name="connsiteY5" fmla="*/ 754444 h 2317487"/>
              <a:gd name="connsiteX6" fmla="*/ 962541 w 1123159"/>
              <a:gd name="connsiteY6" fmla="*/ 418274 h 2317487"/>
              <a:gd name="connsiteX7" fmla="*/ 826064 w 1123159"/>
              <a:gd name="connsiteY7" fmla="*/ 208534 h 2317487"/>
              <a:gd name="connsiteX8" fmla="*/ 590452 w 1123159"/>
              <a:gd name="connsiteY8" fmla="*/ 24663 h 2317487"/>
              <a:gd name="connsiteX9" fmla="*/ 333994 w 1123159"/>
              <a:gd name="connsiteY9" fmla="*/ 11016 h 2317487"/>
              <a:gd name="connsiteX10" fmla="*/ 135051 w 1123159"/>
              <a:gd name="connsiteY10" fmla="*/ 110149 h 2317487"/>
              <a:gd name="connsiteX11" fmla="*/ 44542 w 1123159"/>
              <a:gd name="connsiteY11" fmla="*/ 202084 h 2317487"/>
              <a:gd name="connsiteX12" fmla="*/ 0 w 1123159"/>
              <a:gd name="connsiteY12" fmla="*/ 317715 h 23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3159" h="2317487">
                <a:moveTo>
                  <a:pt x="522214" y="2317487"/>
                </a:moveTo>
                <a:cubicBezTo>
                  <a:pt x="617748" y="2262896"/>
                  <a:pt x="698209" y="2203281"/>
                  <a:pt x="766448" y="2135042"/>
                </a:cubicBezTo>
                <a:cubicBezTo>
                  <a:pt x="834687" y="2066803"/>
                  <a:pt x="877892" y="2011012"/>
                  <a:pt x="931646" y="1908054"/>
                </a:cubicBezTo>
                <a:cubicBezTo>
                  <a:pt x="985400" y="1805096"/>
                  <a:pt x="1057125" y="1649221"/>
                  <a:pt x="1088970" y="1517293"/>
                </a:cubicBezTo>
                <a:cubicBezTo>
                  <a:pt x="1120815" y="1385365"/>
                  <a:pt x="1124752" y="1243625"/>
                  <a:pt x="1122715" y="1116484"/>
                </a:cubicBezTo>
                <a:cubicBezTo>
                  <a:pt x="1120678" y="989343"/>
                  <a:pt x="1103444" y="870812"/>
                  <a:pt x="1076748" y="754444"/>
                </a:cubicBezTo>
                <a:cubicBezTo>
                  <a:pt x="1050052" y="638076"/>
                  <a:pt x="1004322" y="509259"/>
                  <a:pt x="962541" y="418274"/>
                </a:cubicBezTo>
                <a:cubicBezTo>
                  <a:pt x="920760" y="327289"/>
                  <a:pt x="888079" y="274136"/>
                  <a:pt x="826064" y="208534"/>
                </a:cubicBezTo>
                <a:cubicBezTo>
                  <a:pt x="764049" y="142932"/>
                  <a:pt x="672464" y="57583"/>
                  <a:pt x="590452" y="24663"/>
                </a:cubicBezTo>
                <a:cubicBezTo>
                  <a:pt x="508440" y="-8257"/>
                  <a:pt x="409894" y="-3232"/>
                  <a:pt x="333994" y="11016"/>
                </a:cubicBezTo>
                <a:cubicBezTo>
                  <a:pt x="258094" y="25264"/>
                  <a:pt x="183293" y="78304"/>
                  <a:pt x="135051" y="110149"/>
                </a:cubicBezTo>
                <a:cubicBezTo>
                  <a:pt x="86809" y="141994"/>
                  <a:pt x="67051" y="167490"/>
                  <a:pt x="44542" y="202084"/>
                </a:cubicBezTo>
                <a:cubicBezTo>
                  <a:pt x="22034" y="236678"/>
                  <a:pt x="0" y="317715"/>
                  <a:pt x="0" y="31771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46314" y="2590445"/>
            <a:ext cx="698530" cy="693939"/>
          </a:xfrm>
          <a:custGeom>
            <a:avLst/>
            <a:gdLst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598019 w 703527"/>
              <a:gd name="connsiteY5" fmla="*/ 532562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263 w 703527"/>
              <a:gd name="connsiteY0" fmla="*/ 0 h 628188"/>
              <a:gd name="connsiteX1" fmla="*/ 142 w 703527"/>
              <a:gd name="connsiteY1" fmla="*/ 226087 h 628188"/>
              <a:gd name="connsiteX2" fmla="*/ 35312 w 703527"/>
              <a:gd name="connsiteY2" fmla="*/ 406958 h 628188"/>
              <a:gd name="connsiteX3" fmla="*/ 181013 w 703527"/>
              <a:gd name="connsiteY3" fmla="*/ 567731 h 628188"/>
              <a:gd name="connsiteX4" fmla="*/ 381980 w 703527"/>
              <a:gd name="connsiteY4" fmla="*/ 628021 h 628188"/>
              <a:gd name="connsiteX5" fmla="*/ 603043 w 703527"/>
              <a:gd name="connsiteY5" fmla="*/ 552658 h 628188"/>
              <a:gd name="connsiteX6" fmla="*/ 693479 w 703527"/>
              <a:gd name="connsiteY6" fmla="*/ 396909 h 628188"/>
              <a:gd name="connsiteX7" fmla="*/ 693479 w 703527"/>
              <a:gd name="connsiteY7" fmla="*/ 396909 h 628188"/>
              <a:gd name="connsiteX8" fmla="*/ 703527 w 703527"/>
              <a:gd name="connsiteY8" fmla="*/ 396909 h 628188"/>
              <a:gd name="connsiteX0" fmla="*/ 25263 w 703527"/>
              <a:gd name="connsiteY0" fmla="*/ 0 h 628770"/>
              <a:gd name="connsiteX1" fmla="*/ 142 w 703527"/>
              <a:gd name="connsiteY1" fmla="*/ 226087 h 628770"/>
              <a:gd name="connsiteX2" fmla="*/ 35312 w 703527"/>
              <a:gd name="connsiteY2" fmla="*/ 406958 h 628770"/>
              <a:gd name="connsiteX3" fmla="*/ 181013 w 703527"/>
              <a:gd name="connsiteY3" fmla="*/ 567731 h 628770"/>
              <a:gd name="connsiteX4" fmla="*/ 381980 w 703527"/>
              <a:gd name="connsiteY4" fmla="*/ 628021 h 628770"/>
              <a:gd name="connsiteX5" fmla="*/ 608067 w 703527"/>
              <a:gd name="connsiteY5" fmla="*/ 532561 h 628770"/>
              <a:gd name="connsiteX6" fmla="*/ 693479 w 703527"/>
              <a:gd name="connsiteY6" fmla="*/ 396909 h 628770"/>
              <a:gd name="connsiteX7" fmla="*/ 693479 w 703527"/>
              <a:gd name="connsiteY7" fmla="*/ 396909 h 628770"/>
              <a:gd name="connsiteX8" fmla="*/ 703527 w 703527"/>
              <a:gd name="connsiteY8" fmla="*/ 396909 h 628770"/>
              <a:gd name="connsiteX0" fmla="*/ 25411 w 703675"/>
              <a:gd name="connsiteY0" fmla="*/ 0 h 628737"/>
              <a:gd name="connsiteX1" fmla="*/ 290 w 703675"/>
              <a:gd name="connsiteY1" fmla="*/ 226087 h 628737"/>
              <a:gd name="connsiteX2" fmla="*/ 40484 w 703675"/>
              <a:gd name="connsiteY2" fmla="*/ 417006 h 628737"/>
              <a:gd name="connsiteX3" fmla="*/ 181161 w 703675"/>
              <a:gd name="connsiteY3" fmla="*/ 567731 h 628737"/>
              <a:gd name="connsiteX4" fmla="*/ 382128 w 703675"/>
              <a:gd name="connsiteY4" fmla="*/ 628021 h 628737"/>
              <a:gd name="connsiteX5" fmla="*/ 608215 w 703675"/>
              <a:gd name="connsiteY5" fmla="*/ 532561 h 628737"/>
              <a:gd name="connsiteX6" fmla="*/ 693627 w 703675"/>
              <a:gd name="connsiteY6" fmla="*/ 396909 h 628737"/>
              <a:gd name="connsiteX7" fmla="*/ 693627 w 703675"/>
              <a:gd name="connsiteY7" fmla="*/ 396909 h 628737"/>
              <a:gd name="connsiteX8" fmla="*/ 703675 w 703675"/>
              <a:gd name="connsiteY8" fmla="*/ 396909 h 628737"/>
              <a:gd name="connsiteX0" fmla="*/ 30368 w 708632"/>
              <a:gd name="connsiteY0" fmla="*/ 0 h 628737"/>
              <a:gd name="connsiteX1" fmla="*/ 223 w 708632"/>
              <a:gd name="connsiteY1" fmla="*/ 236135 h 628737"/>
              <a:gd name="connsiteX2" fmla="*/ 45441 w 708632"/>
              <a:gd name="connsiteY2" fmla="*/ 417006 h 628737"/>
              <a:gd name="connsiteX3" fmla="*/ 186118 w 708632"/>
              <a:gd name="connsiteY3" fmla="*/ 567731 h 628737"/>
              <a:gd name="connsiteX4" fmla="*/ 387085 w 708632"/>
              <a:gd name="connsiteY4" fmla="*/ 628021 h 628737"/>
              <a:gd name="connsiteX5" fmla="*/ 613172 w 708632"/>
              <a:gd name="connsiteY5" fmla="*/ 532561 h 628737"/>
              <a:gd name="connsiteX6" fmla="*/ 698584 w 708632"/>
              <a:gd name="connsiteY6" fmla="*/ 396909 h 628737"/>
              <a:gd name="connsiteX7" fmla="*/ 698584 w 708632"/>
              <a:gd name="connsiteY7" fmla="*/ 396909 h 628737"/>
              <a:gd name="connsiteX8" fmla="*/ 708632 w 708632"/>
              <a:gd name="connsiteY8" fmla="*/ 396909 h 628737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55386 w 708529"/>
              <a:gd name="connsiteY0" fmla="*/ 0 h 699075"/>
              <a:gd name="connsiteX1" fmla="*/ 120 w 708529"/>
              <a:gd name="connsiteY1" fmla="*/ 306473 h 699075"/>
              <a:gd name="connsiteX2" fmla="*/ 45338 w 708529"/>
              <a:gd name="connsiteY2" fmla="*/ 487344 h 699075"/>
              <a:gd name="connsiteX3" fmla="*/ 186015 w 708529"/>
              <a:gd name="connsiteY3" fmla="*/ 638069 h 699075"/>
              <a:gd name="connsiteX4" fmla="*/ 386982 w 708529"/>
              <a:gd name="connsiteY4" fmla="*/ 698359 h 699075"/>
              <a:gd name="connsiteX5" fmla="*/ 613069 w 708529"/>
              <a:gd name="connsiteY5" fmla="*/ 602899 h 699075"/>
              <a:gd name="connsiteX6" fmla="*/ 698481 w 708529"/>
              <a:gd name="connsiteY6" fmla="*/ 467247 h 699075"/>
              <a:gd name="connsiteX7" fmla="*/ 698481 w 708529"/>
              <a:gd name="connsiteY7" fmla="*/ 467247 h 699075"/>
              <a:gd name="connsiteX8" fmla="*/ 708529 w 708529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09424"/>
              <a:gd name="connsiteY0" fmla="*/ 0 h 699075"/>
              <a:gd name="connsiteX1" fmla="*/ 1015 w 709424"/>
              <a:gd name="connsiteY1" fmla="*/ 306473 h 699075"/>
              <a:gd name="connsiteX2" fmla="*/ 46233 w 709424"/>
              <a:gd name="connsiteY2" fmla="*/ 487344 h 699075"/>
              <a:gd name="connsiteX3" fmla="*/ 186910 w 709424"/>
              <a:gd name="connsiteY3" fmla="*/ 638069 h 699075"/>
              <a:gd name="connsiteX4" fmla="*/ 387877 w 709424"/>
              <a:gd name="connsiteY4" fmla="*/ 698359 h 699075"/>
              <a:gd name="connsiteX5" fmla="*/ 613964 w 709424"/>
              <a:gd name="connsiteY5" fmla="*/ 602899 h 699075"/>
              <a:gd name="connsiteX6" fmla="*/ 699376 w 709424"/>
              <a:gd name="connsiteY6" fmla="*/ 467247 h 699075"/>
              <a:gd name="connsiteX7" fmla="*/ 699376 w 709424"/>
              <a:gd name="connsiteY7" fmla="*/ 467247 h 699075"/>
              <a:gd name="connsiteX8" fmla="*/ 709424 w 709424"/>
              <a:gd name="connsiteY8" fmla="*/ 467247 h 699075"/>
              <a:gd name="connsiteX0" fmla="*/ 81402 w 744593"/>
              <a:gd name="connsiteY0" fmla="*/ 0 h 699075"/>
              <a:gd name="connsiteX1" fmla="*/ 1015 w 744593"/>
              <a:gd name="connsiteY1" fmla="*/ 306473 h 699075"/>
              <a:gd name="connsiteX2" fmla="*/ 46233 w 744593"/>
              <a:gd name="connsiteY2" fmla="*/ 487344 h 699075"/>
              <a:gd name="connsiteX3" fmla="*/ 186910 w 744593"/>
              <a:gd name="connsiteY3" fmla="*/ 638069 h 699075"/>
              <a:gd name="connsiteX4" fmla="*/ 387877 w 744593"/>
              <a:gd name="connsiteY4" fmla="*/ 698359 h 699075"/>
              <a:gd name="connsiteX5" fmla="*/ 613964 w 744593"/>
              <a:gd name="connsiteY5" fmla="*/ 602899 h 699075"/>
              <a:gd name="connsiteX6" fmla="*/ 699376 w 744593"/>
              <a:gd name="connsiteY6" fmla="*/ 467247 h 699075"/>
              <a:gd name="connsiteX7" fmla="*/ 699376 w 744593"/>
              <a:gd name="connsiteY7" fmla="*/ 467247 h 699075"/>
              <a:gd name="connsiteX8" fmla="*/ 744593 w 744593"/>
              <a:gd name="connsiteY8" fmla="*/ 467247 h 699075"/>
              <a:gd name="connsiteX0" fmla="*/ 81402 w 699376"/>
              <a:gd name="connsiteY0" fmla="*/ 0 h 699075"/>
              <a:gd name="connsiteX1" fmla="*/ 1015 w 699376"/>
              <a:gd name="connsiteY1" fmla="*/ 306473 h 699075"/>
              <a:gd name="connsiteX2" fmla="*/ 46233 w 699376"/>
              <a:gd name="connsiteY2" fmla="*/ 487344 h 699075"/>
              <a:gd name="connsiteX3" fmla="*/ 186910 w 699376"/>
              <a:gd name="connsiteY3" fmla="*/ 638069 h 699075"/>
              <a:gd name="connsiteX4" fmla="*/ 387877 w 699376"/>
              <a:gd name="connsiteY4" fmla="*/ 698359 h 699075"/>
              <a:gd name="connsiteX5" fmla="*/ 613964 w 699376"/>
              <a:gd name="connsiteY5" fmla="*/ 602899 h 699075"/>
              <a:gd name="connsiteX6" fmla="*/ 699376 w 699376"/>
              <a:gd name="connsiteY6" fmla="*/ 467247 h 699075"/>
              <a:gd name="connsiteX7" fmla="*/ 699376 w 699376"/>
              <a:gd name="connsiteY7" fmla="*/ 467247 h 699075"/>
              <a:gd name="connsiteX8" fmla="*/ 699376 w 699376"/>
              <a:gd name="connsiteY8" fmla="*/ 467247 h 699075"/>
              <a:gd name="connsiteX0" fmla="*/ 81402 w 699376"/>
              <a:gd name="connsiteY0" fmla="*/ 0 h 694004"/>
              <a:gd name="connsiteX1" fmla="*/ 1015 w 699376"/>
              <a:gd name="connsiteY1" fmla="*/ 306473 h 694004"/>
              <a:gd name="connsiteX2" fmla="*/ 46233 w 699376"/>
              <a:gd name="connsiteY2" fmla="*/ 487344 h 694004"/>
              <a:gd name="connsiteX3" fmla="*/ 186910 w 699376"/>
              <a:gd name="connsiteY3" fmla="*/ 638069 h 694004"/>
              <a:gd name="connsiteX4" fmla="*/ 403375 w 699376"/>
              <a:gd name="connsiteY4" fmla="*/ 693193 h 694004"/>
              <a:gd name="connsiteX5" fmla="*/ 613964 w 699376"/>
              <a:gd name="connsiteY5" fmla="*/ 602899 h 694004"/>
              <a:gd name="connsiteX6" fmla="*/ 699376 w 699376"/>
              <a:gd name="connsiteY6" fmla="*/ 467247 h 694004"/>
              <a:gd name="connsiteX7" fmla="*/ 699376 w 699376"/>
              <a:gd name="connsiteY7" fmla="*/ 467247 h 694004"/>
              <a:gd name="connsiteX8" fmla="*/ 699376 w 699376"/>
              <a:gd name="connsiteY8" fmla="*/ 467247 h 694004"/>
              <a:gd name="connsiteX0" fmla="*/ 80556 w 698530"/>
              <a:gd name="connsiteY0" fmla="*/ 0 h 693939"/>
              <a:gd name="connsiteX1" fmla="*/ 169 w 698530"/>
              <a:gd name="connsiteY1" fmla="*/ 306473 h 693939"/>
              <a:gd name="connsiteX2" fmla="*/ 63200 w 698530"/>
              <a:gd name="connsiteY2" fmla="*/ 505157 h 693939"/>
              <a:gd name="connsiteX3" fmla="*/ 186064 w 698530"/>
              <a:gd name="connsiteY3" fmla="*/ 638069 h 693939"/>
              <a:gd name="connsiteX4" fmla="*/ 402529 w 698530"/>
              <a:gd name="connsiteY4" fmla="*/ 693193 h 693939"/>
              <a:gd name="connsiteX5" fmla="*/ 613118 w 698530"/>
              <a:gd name="connsiteY5" fmla="*/ 602899 h 693939"/>
              <a:gd name="connsiteX6" fmla="*/ 698530 w 698530"/>
              <a:gd name="connsiteY6" fmla="*/ 467247 h 693939"/>
              <a:gd name="connsiteX7" fmla="*/ 698530 w 698530"/>
              <a:gd name="connsiteY7" fmla="*/ 467247 h 693939"/>
              <a:gd name="connsiteX8" fmla="*/ 698530 w 698530"/>
              <a:gd name="connsiteY8" fmla="*/ 467247 h 69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530" h="693939">
                <a:moveTo>
                  <a:pt x="80556" y="0"/>
                </a:moveTo>
                <a:cubicBezTo>
                  <a:pt x="21941" y="69082"/>
                  <a:pt x="3062" y="222280"/>
                  <a:pt x="169" y="306473"/>
                </a:cubicBezTo>
                <a:cubicBezTo>
                  <a:pt x="-2724" y="390666"/>
                  <a:pt x="32218" y="449891"/>
                  <a:pt x="63200" y="505157"/>
                </a:cubicBezTo>
                <a:cubicBezTo>
                  <a:pt x="94182" y="560423"/>
                  <a:pt x="129509" y="606730"/>
                  <a:pt x="186064" y="638069"/>
                </a:cubicBezTo>
                <a:cubicBezTo>
                  <a:pt x="242619" y="669408"/>
                  <a:pt x="331353" y="699055"/>
                  <a:pt x="402529" y="693193"/>
                </a:cubicBezTo>
                <a:cubicBezTo>
                  <a:pt x="473705" y="687331"/>
                  <a:pt x="563785" y="640557"/>
                  <a:pt x="613118" y="602899"/>
                </a:cubicBezTo>
                <a:cubicBezTo>
                  <a:pt x="662451" y="565241"/>
                  <a:pt x="684295" y="489856"/>
                  <a:pt x="698530" y="467247"/>
                </a:cubicBezTo>
                <a:lnTo>
                  <a:pt x="698530" y="467247"/>
                </a:lnTo>
                <a:lnTo>
                  <a:pt x="698530" y="467247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03840" y="233139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08840" y="2994969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732404" y="4296003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51812" y="442692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292131" y="4332008"/>
            <a:ext cx="1482588" cy="443019"/>
          </a:xfrm>
          <a:custGeom>
            <a:avLst/>
            <a:gdLst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492826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72540"/>
              <a:gd name="connsiteY0" fmla="*/ 115823 h 426843"/>
              <a:gd name="connsiteX1" fmla="*/ 130628 w 1472540"/>
              <a:gd name="connsiteY1" fmla="*/ 8945 h 426843"/>
              <a:gd name="connsiteX2" fmla="*/ 308758 w 1472540"/>
              <a:gd name="connsiteY2" fmla="*/ 20820 h 426843"/>
              <a:gd name="connsiteX3" fmla="*/ 504701 w 1472540"/>
              <a:gd name="connsiteY3" fmla="*/ 139574 h 426843"/>
              <a:gd name="connsiteX4" fmla="*/ 736270 w 1472540"/>
              <a:gd name="connsiteY4" fmla="*/ 311766 h 426843"/>
              <a:gd name="connsiteX5" fmla="*/ 938150 w 1472540"/>
              <a:gd name="connsiteY5" fmla="*/ 418644 h 426843"/>
              <a:gd name="connsiteX6" fmla="*/ 1145969 w 1472540"/>
              <a:gd name="connsiteY6" fmla="*/ 400831 h 426843"/>
              <a:gd name="connsiteX7" fmla="*/ 1318161 w 1472540"/>
              <a:gd name="connsiteY7" fmla="*/ 252389 h 426843"/>
              <a:gd name="connsiteX8" fmla="*/ 1472540 w 1472540"/>
              <a:gd name="connsiteY8" fmla="*/ 8945 h 426843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  <a:gd name="connsiteX0" fmla="*/ 0 w 1482588"/>
              <a:gd name="connsiteY0" fmla="*/ 131999 h 443019"/>
              <a:gd name="connsiteX1" fmla="*/ 130628 w 1482588"/>
              <a:gd name="connsiteY1" fmla="*/ 25121 h 443019"/>
              <a:gd name="connsiteX2" fmla="*/ 308758 w 1482588"/>
              <a:gd name="connsiteY2" fmla="*/ 36996 h 443019"/>
              <a:gd name="connsiteX3" fmla="*/ 504701 w 1482588"/>
              <a:gd name="connsiteY3" fmla="*/ 155750 h 443019"/>
              <a:gd name="connsiteX4" fmla="*/ 736270 w 1482588"/>
              <a:gd name="connsiteY4" fmla="*/ 327942 h 443019"/>
              <a:gd name="connsiteX5" fmla="*/ 938150 w 1482588"/>
              <a:gd name="connsiteY5" fmla="*/ 434820 h 443019"/>
              <a:gd name="connsiteX6" fmla="*/ 1145969 w 1482588"/>
              <a:gd name="connsiteY6" fmla="*/ 417007 h 443019"/>
              <a:gd name="connsiteX7" fmla="*/ 1318161 w 1482588"/>
              <a:gd name="connsiteY7" fmla="*/ 268565 h 443019"/>
              <a:gd name="connsiteX8" fmla="*/ 1482588 w 1482588"/>
              <a:gd name="connsiteY8" fmla="*/ 0 h 4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2588" h="443019">
                <a:moveTo>
                  <a:pt x="0" y="131999"/>
                </a:moveTo>
                <a:cubicBezTo>
                  <a:pt x="39584" y="86477"/>
                  <a:pt x="79168" y="40955"/>
                  <a:pt x="130628" y="25121"/>
                </a:cubicBezTo>
                <a:cubicBezTo>
                  <a:pt x="182088" y="9287"/>
                  <a:pt x="246413" y="15225"/>
                  <a:pt x="308758" y="36996"/>
                </a:cubicBezTo>
                <a:cubicBezTo>
                  <a:pt x="371103" y="58767"/>
                  <a:pt x="433449" y="107259"/>
                  <a:pt x="504701" y="155750"/>
                </a:cubicBezTo>
                <a:cubicBezTo>
                  <a:pt x="575953" y="204241"/>
                  <a:pt x="664029" y="281430"/>
                  <a:pt x="736270" y="327942"/>
                </a:cubicBezTo>
                <a:cubicBezTo>
                  <a:pt x="808512" y="374454"/>
                  <a:pt x="869867" y="419976"/>
                  <a:pt x="938150" y="434820"/>
                </a:cubicBezTo>
                <a:cubicBezTo>
                  <a:pt x="1006433" y="449664"/>
                  <a:pt x="1082634" y="444716"/>
                  <a:pt x="1145969" y="417007"/>
                </a:cubicBezTo>
                <a:cubicBezTo>
                  <a:pt x="1209304" y="389298"/>
                  <a:pt x="1262058" y="338066"/>
                  <a:pt x="1318161" y="268565"/>
                </a:cubicBezTo>
                <a:cubicBezTo>
                  <a:pt x="1374264" y="199064"/>
                  <a:pt x="1452708" y="89065"/>
                  <a:pt x="1482588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1" grpId="0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" name="Hướng dẫn viết chữ Q hoa (Tập viết Lớp 2 - Tuần 20)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17256235-5304-4CBA-B467-0F4F9916D7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926" y="503186"/>
            <a:ext cx="8554720" cy="5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12" y="1899591"/>
            <a:ext cx="3581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admin\Desktop\Tai lieu chu viet\các chu cai\Picture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11667" r="5230" b="9820"/>
          <a:stretch/>
        </p:blipFill>
        <p:spPr bwMode="auto">
          <a:xfrm>
            <a:off x="7321833" y="843912"/>
            <a:ext cx="3745130" cy="43664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49" y="5750011"/>
            <a:ext cx="961891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 flipH="1">
            <a:off x="2772648" y="2468895"/>
            <a:ext cx="45719" cy="2741459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246" y="3016659"/>
            <a:ext cx="84940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2772649" y="1646808"/>
            <a:ext cx="2631863" cy="399940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19" y="1251846"/>
            <a:ext cx="204078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ô li rưỡi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 flipH="1">
            <a:off x="7571754" y="1834280"/>
            <a:ext cx="45719" cy="2741459"/>
            <a:chOff x="1042416" y="804672"/>
            <a:chExt cx="210312" cy="43616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07" y="2468895"/>
            <a:ext cx="84940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700978" y="1072830"/>
            <a:ext cx="2657674" cy="179016"/>
            <a:chOff x="5440680" y="1322832"/>
            <a:chExt cx="3017520" cy="1950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420" y="617231"/>
            <a:ext cx="204078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ô li rưỡi </a:t>
            </a:r>
          </a:p>
        </p:txBody>
      </p:sp>
    </p:spTree>
    <p:extLst>
      <p:ext uri="{BB962C8B-B14F-4D97-AF65-F5344CB8AC3E}">
        <p14:creationId xmlns:p14="http://schemas.microsoft.com/office/powerpoint/2010/main" val="42921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F02-7812-43DF-B5F4-2A1B1365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C109-A9A2-4B2A-B1D4-8A56BA8D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.mp4" descr="Q.mp4">
            <a:hlinkClick r:id="" action="ppaction://media"/>
            <a:extLst>
              <a:ext uri="{FF2B5EF4-FFF2-40B4-BE49-F238E27FC236}">
                <a16:creationId xmlns:a16="http://schemas.microsoft.com/office/drawing/2014/main" id="{4C266CC2-F873-49E7-AC6C-A3444BA6DF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200" b="14701"/>
          <a:stretch/>
        </p:blipFill>
        <p:spPr>
          <a:xfrm>
            <a:off x="641445" y="196677"/>
            <a:ext cx="8557146" cy="6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440</Words>
  <Application>Microsoft Office PowerPoint</Application>
  <PresentationFormat>Widescreen</PresentationFormat>
  <Paragraphs>62</Paragraphs>
  <Slides>14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HP001 5 hàng</vt:lpstr>
      <vt:lpstr>HP001 5H</vt:lpstr>
      <vt:lpstr>Times New Roman</vt:lpstr>
      <vt:lpstr>华康少女文字W5(P)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2021-07-23T00:54:59Z</dcterms:created>
  <dcterms:modified xsi:type="dcterms:W3CDTF">2024-01-02T07:31:25Z</dcterms:modified>
</cp:coreProperties>
</file>