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30" r:id="rId3"/>
    <p:sldId id="334" r:id="rId4"/>
    <p:sldId id="331" r:id="rId5"/>
    <p:sldId id="332" r:id="rId6"/>
    <p:sldId id="333" r:id="rId7"/>
    <p:sldId id="328" r:id="rId8"/>
    <p:sldId id="337" r:id="rId9"/>
    <p:sldId id="329" r:id="rId10"/>
    <p:sldId id="335" r:id="rId11"/>
    <p:sldId id="3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em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em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986925" y="2330195"/>
            <a:ext cx="6246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600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600" dirty="0">
              <a:solidFill>
                <a:schemeClr val="accent2">
                  <a:lumMod val="75000"/>
                </a:schemeClr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4237625" y="4453853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7 - 8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616821" y="209454"/>
            <a:ext cx="4692765" cy="2838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829671" y="0"/>
            <a:ext cx="4711856" cy="2889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873261" y="3412035"/>
            <a:ext cx="4419434" cy="2519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809938" y="3641346"/>
            <a:ext cx="4751322" cy="2290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96491" y="2771486"/>
            <a:ext cx="4761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6172168" y="2771486"/>
            <a:ext cx="41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tắm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390504" y="5824088"/>
            <a:ext cx="39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giun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6133270" y="5661248"/>
            <a:ext cx="427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ngơi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464" y="4812578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23" y="448258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99" y="130813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4945" y="795378"/>
            <a:ext cx="5286892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2448" y="1238349"/>
            <a:ext cx="10135037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hĈ sŉ: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đư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wằm Ǉr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vŜg Ǉay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Α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Ğm sao ǇrƟ.  – Sŉ Ǉrả lƟ gấu. </a:t>
            </a:r>
          </a:p>
          <a:p>
            <a:pPr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k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đi Ǖ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gấu hĈ: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k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ǇrƟ Ǉạ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ǟáo,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Ǉớ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.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393420" y="202027"/>
            <a:ext cx="584775" cy="830997"/>
            <a:chOff x="3827736" y="1190855"/>
            <a:chExt cx="584775" cy="830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834113" y="1190855"/>
              <a:ext cx="5488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55058" y="457219"/>
            <a:ext cx="212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071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2591" y="3952282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591958" y="1422600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516989" y="458614"/>
            <a:ext cx="3494976" cy="967261"/>
            <a:chOff x="3889236" y="207166"/>
            <a:chExt cx="3494976" cy="967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43650"/>
                <a:gd name="adj2" fmla="val 13793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70765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66928" y="4671697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32582" y="5225630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ráo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315163"/>
            <a:ext cx="9613827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020540" y="497313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: ),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25161" y="3257177"/>
            <a:ext cx="10429913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4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412321" y="747953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4045" y="0"/>
            <a:ext cx="10618104" cy="6858001"/>
            <a:chOff x="1674045" y="0"/>
            <a:chExt cx="10525156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6"/>
            <a:stretch/>
          </p:blipFill>
          <p:spPr>
            <a:xfrm>
              <a:off x="1674045" y="1"/>
              <a:ext cx="789993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89" t="177" r="-16555" b="7112"/>
            <a:stretch/>
          </p:blipFill>
          <p:spPr>
            <a:xfrm>
              <a:off x="9563342" y="0"/>
              <a:ext cx="2635859" cy="68473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746573" y="1275110"/>
            <a:ext cx="528689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endParaRPr lang="en-US" sz="2800" b="1" dirty="0" smtClean="0">
              <a:solidFill>
                <a:srgbClr val="7030A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1393" y="1667106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hĈ sŉ: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04234" y="2198326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54726" y="2726198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đư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wằm Ǉr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vŜg Ǉay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Α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Ğm </a:t>
            </a:r>
            <a:r>
              <a:rPr lang="vi-VN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4045" y="3239459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err="1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– </a:t>
            </a:r>
            <a:r>
              <a:rPr lang="en-US" sz="2800" b="1" dirty="0" err="1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 </a:t>
            </a:r>
            <a:r>
              <a:rPr lang="vi-VN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61927" y="3785291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k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đi Ǖ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gấu hĈ: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88222" y="4313162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k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88749" y="4841034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ǇrƟ Ǉạ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ǟáo,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Ǉớ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072" y="712636"/>
            <a:ext cx="337863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0412D-7F99-4106-8789-8141E5F49125}"/>
              </a:ext>
            </a:extLst>
          </p:cNvPr>
          <p:cNvSpPr txBox="1"/>
          <p:nvPr/>
        </p:nvSpPr>
        <p:spPr>
          <a:xfrm>
            <a:off x="2039475" y="162464"/>
            <a:ext cx="8701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5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2023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7485" y="5478649"/>
            <a:ext cx="1003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(Theo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Truyện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hay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cho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</a:rPr>
              <a:t>)</a:t>
            </a:r>
            <a:endParaRPr lang="en-US" sz="4400" b="1" dirty="0">
              <a:solidFill>
                <a:srgbClr val="800080"/>
              </a:solidFill>
              <a:effectLst/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9475" y="6021392"/>
            <a:ext cx="337863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5" grpId="0"/>
      <p:bldP spid="26" grpId="0"/>
      <p:bldP spid="28" grpId="0"/>
      <p:bldP spid="29" grpId="0"/>
      <p:bldP spid="30" grpId="0"/>
      <p:bldP spid="31" grpId="0"/>
      <p:bldP spid="14" grpId="0"/>
      <p:bldP spid="17" grpId="0"/>
      <p:bldP spid="1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312788" y="272553"/>
            <a:ext cx="814323" cy="769441"/>
            <a:chOff x="3747104" y="1261381"/>
            <a:chExt cx="814323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653060" cy="6530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747104" y="1261381"/>
              <a:ext cx="8143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942048" y="535738"/>
            <a:ext cx="1024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1600199" y="3573976"/>
            <a:ext cx="267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F8241-3954-48BC-B87A-5E74A602650A}"/>
              </a:ext>
            </a:extLst>
          </p:cNvPr>
          <p:cNvSpPr txBox="1"/>
          <p:nvPr/>
        </p:nvSpPr>
        <p:spPr>
          <a:xfrm>
            <a:off x="3994215" y="4358148"/>
            <a:ext cx="341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692AF-E4EB-43FB-9C63-506F78579A3D}"/>
              </a:ext>
            </a:extLst>
          </p:cNvPr>
          <p:cNvSpPr txBox="1"/>
          <p:nvPr/>
        </p:nvSpPr>
        <p:spPr>
          <a:xfrm>
            <a:off x="8254685" y="5151037"/>
            <a:ext cx="439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92" t="43127" r="80543" b="36618"/>
          <a:stretch/>
        </p:blipFill>
        <p:spPr>
          <a:xfrm>
            <a:off x="944160" y="1368987"/>
            <a:ext cx="2828260" cy="208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963" b="72685" l="19896" r="35573">
                        <a14:foregroundMark x1="20781" y1="54630" x2="34740" y2="54722"/>
                        <a14:foregroundMark x1="20104" y1="56111" x2="20417" y2="60370"/>
                        <a14:foregroundMark x1="20313" y1="54259" x2="22500" y2="53611"/>
                        <a14:foregroundMark x1="20365" y1="53611" x2="28698" y2="53148"/>
                        <a14:foregroundMark x1="29063" y1="53241" x2="34479" y2="53426"/>
                      </a14:backgroundRemoval>
                    </a14:imgEffect>
                  </a14:imgLayer>
                </a14:imgProps>
              </a:ext>
            </a:extLst>
          </a:blip>
          <a:srcRect l="19573" t="53049" r="64266" b="26911"/>
          <a:stretch/>
        </p:blipFill>
        <p:spPr>
          <a:xfrm>
            <a:off x="4111404" y="2253810"/>
            <a:ext cx="2955620" cy="2061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30" b="82222" l="36250" r="52969"/>
                    </a14:imgEffect>
                  </a14:imgLayer>
                </a14:imgProps>
              </a:ext>
            </a:extLst>
          </a:blip>
          <a:srcRect l="36200" t="62144" r="46920" b="17816"/>
          <a:stretch/>
        </p:blipFill>
        <p:spPr>
          <a:xfrm>
            <a:off x="7745624" y="2937173"/>
            <a:ext cx="3087101" cy="2061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489" y="3421665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2285" y="4254729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39252" y="4998728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2641" y="3576281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2285" y="4356820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1151" y="5151036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Miền</a:t>
            </a:r>
            <a:endParaRPr lang="en-US" sz="2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LÀM SẠCH TỔ YẾN HIỆU QUẢ | CHẠM KHÁNH HO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" y="632012"/>
            <a:ext cx="5748804" cy="57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ình hình nuôi chim yến trên thế giới và nước ta | Farmvina Nông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58" y="2006880"/>
            <a:ext cx="5203402" cy="38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381216" y="459463"/>
            <a:ext cx="1001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E386B9-D2F6-4DA3-98DF-11E5929D7CEA}"/>
              </a:ext>
            </a:extLst>
          </p:cNvPr>
          <p:cNvGrpSpPr/>
          <p:nvPr/>
        </p:nvGrpSpPr>
        <p:grpSpPr>
          <a:xfrm>
            <a:off x="312788" y="272553"/>
            <a:ext cx="814323" cy="769441"/>
            <a:chOff x="3747104" y="1261381"/>
            <a:chExt cx="814323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4E386F-6D8F-4E08-AEDE-1C12135990E8}"/>
                </a:ext>
              </a:extLst>
            </p:cNvPr>
            <p:cNvSpPr/>
            <p:nvPr/>
          </p:nvSpPr>
          <p:spPr>
            <a:xfrm>
              <a:off x="3827736" y="1318451"/>
              <a:ext cx="653060" cy="6530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22F8DD-679C-4822-8880-A3C29BD28F92}"/>
                </a:ext>
              </a:extLst>
            </p:cNvPr>
            <p:cNvSpPr txBox="1"/>
            <p:nvPr/>
          </p:nvSpPr>
          <p:spPr>
            <a:xfrm>
              <a:off x="3747104" y="1261381"/>
              <a:ext cx="8143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962472" y="901693"/>
            <a:ext cx="3721395" cy="228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279939" y="801125"/>
            <a:ext cx="3721395" cy="2282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1127111" y="3588131"/>
            <a:ext cx="3721395" cy="2282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218399" y="3588130"/>
            <a:ext cx="3721395" cy="2282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98919" y="3096139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333551" y="3048780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(…)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98919" y="5797751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5020314" y="5797750"/>
            <a:ext cx="450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(…)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00294" y="1229011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00294" y="2655420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41134" y="3995179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9765792" y="2130296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9795675" y="3523598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3" grpId="0" animBg="1"/>
      <p:bldP spid="19" grpId="0" animBg="1"/>
      <p:bldP spid="20" grpId="0" animBg="1"/>
      <p:bldP spid="4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618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52</cp:revision>
  <dcterms:created xsi:type="dcterms:W3CDTF">2021-07-12T01:24:50Z</dcterms:created>
  <dcterms:modified xsi:type="dcterms:W3CDTF">2023-01-04T14:19:03Z</dcterms:modified>
</cp:coreProperties>
</file>