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2" r:id="rId4"/>
    <p:sldMasterId id="2147483704" r:id="rId5"/>
    <p:sldMasterId id="2147483719" r:id="rId6"/>
    <p:sldMasterId id="2147483731" r:id="rId7"/>
  </p:sldMasterIdLst>
  <p:notesMasterIdLst>
    <p:notesMasterId r:id="rId34"/>
  </p:notesMasterIdLst>
  <p:sldIdLst>
    <p:sldId id="257" r:id="rId8"/>
    <p:sldId id="4267" r:id="rId9"/>
    <p:sldId id="287" r:id="rId10"/>
    <p:sldId id="258" r:id="rId11"/>
    <p:sldId id="4269" r:id="rId12"/>
    <p:sldId id="4277" r:id="rId13"/>
    <p:sldId id="4278" r:id="rId14"/>
    <p:sldId id="4265" r:id="rId15"/>
    <p:sldId id="4270" r:id="rId16"/>
    <p:sldId id="4279" r:id="rId17"/>
    <p:sldId id="4280" r:id="rId18"/>
    <p:sldId id="4282" r:id="rId19"/>
    <p:sldId id="11088397" r:id="rId20"/>
    <p:sldId id="11088374" r:id="rId21"/>
    <p:sldId id="11088398" r:id="rId22"/>
    <p:sldId id="11088399" r:id="rId23"/>
    <p:sldId id="11088394" r:id="rId24"/>
    <p:sldId id="11088400" r:id="rId25"/>
    <p:sldId id="11088401" r:id="rId26"/>
    <p:sldId id="11088402" r:id="rId27"/>
    <p:sldId id="11088404" r:id="rId28"/>
    <p:sldId id="11088405" r:id="rId29"/>
    <p:sldId id="11088406" r:id="rId30"/>
    <p:sldId id="11088407" r:id="rId31"/>
    <p:sldId id="11088408" r:id="rId32"/>
    <p:sldId id="30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605ED-60F4-412D-8EA4-8C6F8766EB1D}"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F919E-B579-4B1E-84AC-48793CB5DD5D}" type="slidenum">
              <a:rPr lang="en-US" smtClean="0"/>
              <a:t>‹#›</a:t>
            </a:fld>
            <a:endParaRPr lang="en-US"/>
          </a:p>
        </p:txBody>
      </p:sp>
    </p:spTree>
    <p:extLst>
      <p:ext uri="{BB962C8B-B14F-4D97-AF65-F5344CB8AC3E}">
        <p14:creationId xmlns:p14="http://schemas.microsoft.com/office/powerpoint/2010/main" val="2061721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3522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29453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65450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71472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648363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530755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772413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109968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9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403794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829821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524158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31625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506799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587412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190113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50780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562715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6230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361869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3182075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62108371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5820957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8418953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33150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30267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1283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14835320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9989724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73361958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49481169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2024/1/14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1463065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2024/1/14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68599821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2024/1/14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1296505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2024/1/14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0258191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2024/1/14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890009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2024/1/14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736816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506329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557509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185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851505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16834111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6168606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0324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207992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22943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22744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492758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762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91321612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4287120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2627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65886814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07624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198372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797638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88768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703994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04417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3626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42002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22659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944495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2024/1/14</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693494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59247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4236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2024/1/14</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2187431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2024/1/14</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82186731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2930043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2024/1/14</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85536877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8.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9.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t>2024/1/14</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445825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9590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2024/1/14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81432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00375"/>
      </p:ext>
    </p:extLst>
  </p:cSld>
  <p:clrMap bg1="lt1" tx1="dk1" bg2="lt2" tx2="dk2" accent1="accent1" accent2="accent2" accent3="accent3" accent4="accent4" accent5="accent5" accent6="accent6" hlink="hlink" folHlink="folHlink"/>
  <p:sldLayoutIdLst>
    <p:sldLayoutId id="214748370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2024/1/14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149427453"/>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3157188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53134435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jp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32.png"/><Relationship Id="rId4" Type="http://schemas.openxmlformats.org/officeDocument/2006/relationships/image" Target="../media/image17.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jp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17.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slide" Target="slide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6.jp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5.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5.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5.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8.jp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slide" Target="slide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jp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32.png"/><Relationship Id="rId4" Type="http://schemas.openxmlformats.org/officeDocument/2006/relationships/image" Target="../media/image17.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038979" y="2601144"/>
            <a:ext cx="4906376" cy="3980824"/>
          </a:xfrm>
          <a:prstGeom prst="rect">
            <a:avLst/>
          </a:prstGeom>
        </p:spPr>
      </p:pic>
      <p:pic>
        <p:nvPicPr>
          <p:cNvPr id="4" name="19"/>
          <p:cNvPicPr>
            <a:picLocks noChangeAspect="1"/>
          </p:cNvPicPr>
          <p:nvPr/>
        </p:nvPicPr>
        <p:blipFill>
          <a:blip r:embed="rId5" cstate="screen"/>
          <a:stretch>
            <a:fillRect/>
          </a:stretch>
        </p:blipFill>
        <p:spPr>
          <a:xfrm flipH="1">
            <a:off x="8559037" y="4084497"/>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923993" y="-250353"/>
            <a:ext cx="9803219" cy="3679353"/>
          </a:xfrm>
          <a:prstGeom prst="rect">
            <a:avLst/>
          </a:prstGeom>
        </p:spPr>
      </p:pic>
      <p:grpSp>
        <p:nvGrpSpPr>
          <p:cNvPr id="7" name="57"/>
          <p:cNvGrpSpPr/>
          <p:nvPr/>
        </p:nvGrpSpPr>
        <p:grpSpPr>
          <a:xfrm>
            <a:off x="6756819" y="3169720"/>
            <a:ext cx="804180" cy="374559"/>
            <a:chOff x="217691" y="6414967"/>
            <a:chExt cx="804180" cy="374559"/>
          </a:xfrm>
        </p:grpSpPr>
        <p:grpSp>
          <p:nvGrpSpPr>
            <p:cNvPr id="8" name="Group 4"/>
            <p:cNvGrpSpPr>
              <a:grpSpLocks noChangeAspect="1"/>
            </p:cNvGrpSpPr>
            <p:nvPr/>
          </p:nvGrpSpPr>
          <p:grpSpPr bwMode="auto">
            <a:xfrm>
              <a:off x="217691" y="6414967"/>
              <a:ext cx="443922" cy="374559"/>
              <a:chOff x="3746" y="2079"/>
              <a:chExt cx="192" cy="162"/>
            </a:xfrm>
            <a:solidFill>
              <a:srgbClr val="A5CB01"/>
            </a:solidFill>
          </p:grpSpPr>
          <p:sp>
            <p:nvSpPr>
              <p:cNvPr id="14"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p:cNvGrpSpPr>
              <a:grpSpLocks noChangeAspect="1"/>
            </p:cNvGrpSpPr>
            <p:nvPr/>
          </p:nvGrpSpPr>
          <p:grpSpPr bwMode="auto">
            <a:xfrm>
              <a:off x="657417" y="6421203"/>
              <a:ext cx="364454" cy="307508"/>
              <a:chOff x="3746" y="2079"/>
              <a:chExt cx="192" cy="162"/>
            </a:xfrm>
            <a:solidFill>
              <a:srgbClr val="A5CB01"/>
            </a:solidFill>
          </p:grpSpPr>
          <p:sp>
            <p:nvSpPr>
              <p:cNvPr id="10"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stretch>
            <a:fillRect/>
          </a:stretch>
        </p:blipFill>
        <p:spPr>
          <a:xfrm>
            <a:off x="7222131" y="450639"/>
            <a:ext cx="4465329" cy="2328677"/>
          </a:xfrm>
          <a:prstGeom prst="rect">
            <a:avLst/>
          </a:prstGeom>
        </p:spPr>
      </p:pic>
      <p:sp>
        <p:nvSpPr>
          <p:cNvPr id="6" name="Rectangle 5"/>
          <p:cNvSpPr/>
          <p:nvPr/>
        </p:nvSpPr>
        <p:spPr>
          <a:xfrm>
            <a:off x="1846135" y="1032694"/>
            <a:ext cx="7958933"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Đạo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Đức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2</a:t>
            </a:r>
          </a:p>
        </p:txBody>
      </p:sp>
      <p:pic>
        <p:nvPicPr>
          <p:cNvPr id="24" name="Picture 9" descr="E:\0000000我图PPT\00001PNG素材\儿童卡通\tr.png">
            <a:extLst>
              <a:ext uri="{FF2B5EF4-FFF2-40B4-BE49-F238E27FC236}">
                <a16:creationId xmlns:a16="http://schemas.microsoft.com/office/drawing/2014/main" id="{ACA0DB5F-4724-4F2B-B654-4FC1D4BD76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par>
                                <p:cTn id="39" presetID="2" presetClass="entr" presetSubtype="8" fill="hold" nodeType="withEffect">
                                  <p:stCondLst>
                                    <p:cond delay="50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750" fill="hold"/>
                                        <p:tgtEl>
                                          <p:spTgt spid="24"/>
                                        </p:tgtEl>
                                        <p:attrNameLst>
                                          <p:attrName>ppt_x</p:attrName>
                                        </p:attrNameLst>
                                      </p:cBhvr>
                                      <p:tavLst>
                                        <p:tav tm="0">
                                          <p:val>
                                            <p:strVal val="0-#ppt_w/2"/>
                                          </p:val>
                                        </p:tav>
                                        <p:tav tm="100000">
                                          <p:val>
                                            <p:strVal val="#ppt_x"/>
                                          </p:val>
                                        </p:tav>
                                      </p:tavLst>
                                    </p:anim>
                                    <p:anim calcmode="lin" valueType="num">
                                      <p:cBhvr additive="base">
                                        <p:cTn id="4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pic>
        <p:nvPicPr>
          <p:cNvPr id="8" name="Picture 7">
            <a:extLst>
              <a:ext uri="{FF2B5EF4-FFF2-40B4-BE49-F238E27FC236}">
                <a16:creationId xmlns:a16="http://schemas.microsoft.com/office/drawing/2014/main" id="{3248F99F-41C8-44B0-9B5A-3B66694A4E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0311" y="1216239"/>
            <a:ext cx="5792257" cy="4718295"/>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177552"/>
            <a:ext cx="10895474" cy="861135"/>
          </a:xfrm>
          <a:prstGeom prst="round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Các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bạn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trong</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tranh</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thể</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hiện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gì</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a:t>
            </a:r>
          </a:p>
        </p:txBody>
      </p:sp>
      <p:pic>
        <p:nvPicPr>
          <p:cNvPr id="13" name="Picture 12">
            <a:extLst>
              <a:ext uri="{FF2B5EF4-FFF2-40B4-BE49-F238E27FC236}">
                <a16:creationId xmlns:a16="http://schemas.microsoft.com/office/drawing/2014/main" id="{B001844F-89FE-47BD-87C5-FFDB70F0471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48424" y="1478036"/>
            <a:ext cx="5553652" cy="4528945"/>
          </a:xfrm>
          <a:prstGeom prst="rect">
            <a:avLst/>
          </a:prstGeom>
        </p:spPr>
      </p:pic>
      <p:sp>
        <p:nvSpPr>
          <p:cNvPr id="14" name="Rectangle: Rounded Corners 13">
            <a:extLst>
              <a:ext uri="{FF2B5EF4-FFF2-40B4-BE49-F238E27FC236}">
                <a16:creationId xmlns:a16="http://schemas.microsoft.com/office/drawing/2014/main" id="{2DCA9AF1-494E-4F48-9989-BBA98889AEDA}"/>
              </a:ext>
            </a:extLst>
          </p:cNvPr>
          <p:cNvSpPr/>
          <p:nvPr/>
        </p:nvSpPr>
        <p:spPr>
          <a:xfrm>
            <a:off x="340310" y="5847464"/>
            <a:ext cx="5908114" cy="8727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Calibri" panose="020F0502020204030204" pitchFamily="34" charset="0"/>
                <a:cs typeface="Calibri" panose="020F0502020204030204" pitchFamily="34" charset="0"/>
              </a:rPr>
              <a:t>Tức giận khi có người đẩy mình</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5" name="Rectangle: Rounded Corners 14">
            <a:extLst>
              <a:ext uri="{FF2B5EF4-FFF2-40B4-BE49-F238E27FC236}">
                <a16:creationId xmlns:a16="http://schemas.microsoft.com/office/drawing/2014/main" id="{43D4E62C-2872-48A5-83AC-E3D7E8E21CF5}"/>
              </a:ext>
            </a:extLst>
          </p:cNvPr>
          <p:cNvSpPr/>
          <p:nvPr/>
        </p:nvSpPr>
        <p:spPr>
          <a:xfrm>
            <a:off x="6836558" y="6006981"/>
            <a:ext cx="4767309" cy="647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libri" panose="020F0502020204030204" pitchFamily="34" charset="0"/>
                <a:cs typeface="Calibri" panose="020F0502020204030204" pitchFamily="34" charset="0"/>
              </a:rPr>
              <a:t>Bất ngờ trước ảnh đẹp</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6" name="Rectangle: Rounded Corners 15">
            <a:extLst>
              <a:ext uri="{FF2B5EF4-FFF2-40B4-BE49-F238E27FC236}">
                <a16:creationId xmlns:a16="http://schemas.microsoft.com/office/drawing/2014/main" id="{A27C5BC4-4B90-4FEE-B951-19E087F6916D}"/>
              </a:ext>
            </a:extLst>
          </p:cNvPr>
          <p:cNvSpPr/>
          <p:nvPr/>
        </p:nvSpPr>
        <p:spPr>
          <a:xfrm>
            <a:off x="956215" y="177552"/>
            <a:ext cx="10895474" cy="861135"/>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nào</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là</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tích</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cực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nào</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là</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tiêu</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cực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a:t>
            </a:r>
          </a:p>
        </p:txBody>
      </p:sp>
      <p:pic>
        <p:nvPicPr>
          <p:cNvPr id="17" name="Picture 2" descr="Hình ảnh Mặt Cười PNG, Vector, PSD, và biểu tượng để tải về miễn phí |  pngtree">
            <a:extLst>
              <a:ext uri="{FF2B5EF4-FFF2-40B4-BE49-F238E27FC236}">
                <a16:creationId xmlns:a16="http://schemas.microsoft.com/office/drawing/2014/main" id="{7CA34CC7-2E37-400F-90A7-054678CA809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0717909" y="1038687"/>
            <a:ext cx="1353335" cy="13533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D69436D-2546-42B3-AACA-6EBFAE31560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8077" l="10000" r="90000"/>
                    </a14:imgEffect>
                  </a14:imgLayer>
                </a14:imgProps>
              </a:ext>
            </a:extLst>
          </a:blip>
          <a:srcRect l="22013" t="-527" r="22064" b="527"/>
          <a:stretch/>
        </p:blipFill>
        <p:spPr>
          <a:xfrm>
            <a:off x="340310" y="969758"/>
            <a:ext cx="1118589" cy="1155672"/>
          </a:xfrm>
          <a:prstGeom prst="rect">
            <a:avLst/>
          </a:prstGeom>
        </p:spPr>
      </p:pic>
    </p:spTree>
    <p:extLst>
      <p:ext uri="{BB962C8B-B14F-4D97-AF65-F5344CB8AC3E}">
        <p14:creationId xmlns:p14="http://schemas.microsoft.com/office/powerpoint/2010/main" val="30082353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pic>
        <p:nvPicPr>
          <p:cNvPr id="8" name="Picture 7">
            <a:extLst>
              <a:ext uri="{FF2B5EF4-FFF2-40B4-BE49-F238E27FC236}">
                <a16:creationId xmlns:a16="http://schemas.microsoft.com/office/drawing/2014/main" id="{3248F99F-41C8-44B0-9B5A-3B66694A4E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0311" y="1216239"/>
            <a:ext cx="5792257" cy="4447343"/>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177552"/>
            <a:ext cx="10895474" cy="861135"/>
          </a:xfrm>
          <a:prstGeom prst="round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Các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bạn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trong</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tranh</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thể</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hiện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gì</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a:t>
            </a:r>
          </a:p>
        </p:txBody>
      </p:sp>
      <p:pic>
        <p:nvPicPr>
          <p:cNvPr id="13" name="Picture 12">
            <a:extLst>
              <a:ext uri="{FF2B5EF4-FFF2-40B4-BE49-F238E27FC236}">
                <a16:creationId xmlns:a16="http://schemas.microsoft.com/office/drawing/2014/main" id="{B001844F-89FE-47BD-87C5-FFDB70F0471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48424" y="1335996"/>
            <a:ext cx="5553652" cy="4327585"/>
          </a:xfrm>
          <a:prstGeom prst="rect">
            <a:avLst/>
          </a:prstGeom>
        </p:spPr>
      </p:pic>
      <p:sp>
        <p:nvSpPr>
          <p:cNvPr id="14" name="Rectangle: Rounded Corners 13">
            <a:extLst>
              <a:ext uri="{FF2B5EF4-FFF2-40B4-BE49-F238E27FC236}">
                <a16:creationId xmlns:a16="http://schemas.microsoft.com/office/drawing/2014/main" id="{2DCA9AF1-494E-4F48-9989-BBA98889AEDA}"/>
              </a:ext>
            </a:extLst>
          </p:cNvPr>
          <p:cNvSpPr/>
          <p:nvPr/>
        </p:nvSpPr>
        <p:spPr>
          <a:xfrm>
            <a:off x="340310" y="5847464"/>
            <a:ext cx="5908114" cy="8727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Calibri" panose="020F0502020204030204" pitchFamily="34" charset="0"/>
                <a:cs typeface="Calibri" panose="020F0502020204030204" pitchFamily="34" charset="0"/>
              </a:rPr>
              <a:t>Lo lắng vì sợ </a:t>
            </a:r>
            <a:r>
              <a:rPr lang="en-US" sz="3200" dirty="0" err="1">
                <a:solidFill>
                  <a:prstClr val="white"/>
                </a:solidFill>
                <a:latin typeface="Calibri" panose="020F0502020204030204" pitchFamily="34" charset="0"/>
                <a:cs typeface="Calibri" panose="020F0502020204030204" pitchFamily="34" charset="0"/>
              </a:rPr>
              <a:t>không</a:t>
            </a:r>
            <a:r>
              <a:rPr lang="en-US" sz="3200" dirty="0">
                <a:solidFill>
                  <a:prstClr val="white"/>
                </a:solidFill>
                <a:latin typeface="Calibri" panose="020F0502020204030204" pitchFamily="34" charset="0"/>
                <a:cs typeface="Calibri" panose="020F0502020204030204" pitchFamily="34" charset="0"/>
              </a:rPr>
              <a:t> </a:t>
            </a:r>
            <a:r>
              <a:rPr lang="en-US" sz="3200" dirty="0" err="1">
                <a:solidFill>
                  <a:prstClr val="white"/>
                </a:solidFill>
                <a:latin typeface="Calibri" panose="020F0502020204030204" pitchFamily="34" charset="0"/>
                <a:cs typeface="Calibri" panose="020F0502020204030204" pitchFamily="34" charset="0"/>
              </a:rPr>
              <a:t>hát</a:t>
            </a:r>
            <a:r>
              <a:rPr lang="en-US" sz="3200" dirty="0">
                <a:solidFill>
                  <a:prstClr val="white"/>
                </a:solidFill>
                <a:latin typeface="Calibri" panose="020F0502020204030204" pitchFamily="34" charset="0"/>
                <a:cs typeface="Calibri" panose="020F0502020204030204" pitchFamily="34" charset="0"/>
              </a:rPr>
              <a:t> </a:t>
            </a:r>
            <a:r>
              <a:rPr lang="en-US" sz="3200" dirty="0" err="1">
                <a:solidFill>
                  <a:prstClr val="white"/>
                </a:solidFill>
                <a:latin typeface="Calibri" panose="020F0502020204030204" pitchFamily="34" charset="0"/>
                <a:cs typeface="Calibri" panose="020F0502020204030204" pitchFamily="34" charset="0"/>
              </a:rPr>
              <a:t>tốt</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5" name="Rectangle: Rounded Corners 14">
            <a:extLst>
              <a:ext uri="{FF2B5EF4-FFF2-40B4-BE49-F238E27FC236}">
                <a16:creationId xmlns:a16="http://schemas.microsoft.com/office/drawing/2014/main" id="{43D4E62C-2872-48A5-83AC-E3D7E8E21CF5}"/>
              </a:ext>
            </a:extLst>
          </p:cNvPr>
          <p:cNvSpPr/>
          <p:nvPr/>
        </p:nvSpPr>
        <p:spPr>
          <a:xfrm>
            <a:off x="6588733" y="5955071"/>
            <a:ext cx="5199915" cy="725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prstClr val="white"/>
                </a:solidFill>
                <a:latin typeface="Calibri" panose="020F0502020204030204" pitchFamily="34" charset="0"/>
                <a:cs typeface="Calibri" panose="020F0502020204030204" pitchFamily="34" charset="0"/>
              </a:rPr>
              <a:t>Ngại ngùng khi bị bạn trê</a:t>
            </a:r>
            <a:r>
              <a:rPr lang="en-US" sz="3600" dirty="0">
                <a:solidFill>
                  <a:prstClr val="white"/>
                </a:solidFill>
                <a:latin typeface="Calibri" panose="020F0502020204030204" pitchFamily="34" charset="0"/>
                <a:cs typeface="Calibri" panose="020F0502020204030204" pitchFamily="34" charset="0"/>
              </a:rPr>
              <a:t>u</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6" name="Rectangle: Rounded Corners 15">
            <a:extLst>
              <a:ext uri="{FF2B5EF4-FFF2-40B4-BE49-F238E27FC236}">
                <a16:creationId xmlns:a16="http://schemas.microsoft.com/office/drawing/2014/main" id="{A27C5BC4-4B90-4FEE-B951-19E087F6916D}"/>
              </a:ext>
            </a:extLst>
          </p:cNvPr>
          <p:cNvSpPr/>
          <p:nvPr/>
        </p:nvSpPr>
        <p:spPr>
          <a:xfrm>
            <a:off x="956215" y="177552"/>
            <a:ext cx="10895474" cy="861135"/>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nào</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là</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tích</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cực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cảm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xúc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nào</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là</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tiêu</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cực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a:t>
            </a:r>
          </a:p>
        </p:txBody>
      </p:sp>
      <p:pic>
        <p:nvPicPr>
          <p:cNvPr id="18" name="Picture 17">
            <a:extLst>
              <a:ext uri="{FF2B5EF4-FFF2-40B4-BE49-F238E27FC236}">
                <a16:creationId xmlns:a16="http://schemas.microsoft.com/office/drawing/2014/main" id="{1D69436D-2546-42B3-AACA-6EBFAE31560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98077" l="10000" r="90000"/>
                    </a14:imgEffect>
                  </a14:imgLayer>
                </a14:imgProps>
              </a:ext>
            </a:extLst>
          </a:blip>
          <a:srcRect l="22013" t="-527" r="22064" b="527"/>
          <a:stretch/>
        </p:blipFill>
        <p:spPr>
          <a:xfrm>
            <a:off x="340310" y="969758"/>
            <a:ext cx="1118589" cy="1155672"/>
          </a:xfrm>
          <a:prstGeom prst="rect">
            <a:avLst/>
          </a:prstGeom>
        </p:spPr>
      </p:pic>
      <p:pic>
        <p:nvPicPr>
          <p:cNvPr id="19" name="Picture 18">
            <a:extLst>
              <a:ext uri="{FF2B5EF4-FFF2-40B4-BE49-F238E27FC236}">
                <a16:creationId xmlns:a16="http://schemas.microsoft.com/office/drawing/2014/main" id="{F51675C6-835C-435B-BC1B-05A0EA4220A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98077" l="10000" r="90000"/>
                    </a14:imgEffect>
                  </a14:imgLayer>
                </a14:imgProps>
              </a:ext>
            </a:extLst>
          </a:blip>
          <a:srcRect l="22013" t="-527" r="22064" b="527"/>
          <a:stretch/>
        </p:blipFill>
        <p:spPr>
          <a:xfrm>
            <a:off x="6403952" y="992596"/>
            <a:ext cx="1118589" cy="1155672"/>
          </a:xfrm>
          <a:prstGeom prst="rect">
            <a:avLst/>
          </a:prstGeom>
        </p:spPr>
      </p:pic>
    </p:spTree>
    <p:extLst>
      <p:ext uri="{BB962C8B-B14F-4D97-AF65-F5344CB8AC3E}">
        <p14:creationId xmlns:p14="http://schemas.microsoft.com/office/powerpoint/2010/main" val="24825726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22" name="图片 21">
            <a:extLst>
              <a:ext uri="{FF2B5EF4-FFF2-40B4-BE49-F238E27FC236}">
                <a16:creationId xmlns:a16="http://schemas.microsoft.com/office/drawing/2014/main" id="{2D4391CF-4D34-400A-BF5F-EE3F38365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69" y="1885223"/>
            <a:ext cx="1751519" cy="4645660"/>
          </a:xfrm>
          <a:prstGeom prst="rect">
            <a:avLst/>
          </a:prstGeom>
        </p:spPr>
      </p:pic>
      <p:sp>
        <p:nvSpPr>
          <p:cNvPr id="2" name="Thought Bubble: Cloud 1">
            <a:extLst>
              <a:ext uri="{FF2B5EF4-FFF2-40B4-BE49-F238E27FC236}">
                <a16:creationId xmlns:a16="http://schemas.microsoft.com/office/drawing/2014/main" id="{F612D82A-66AA-4C67-8E25-F4AE6B8D007C}"/>
              </a:ext>
            </a:extLst>
          </p:cNvPr>
          <p:cNvSpPr/>
          <p:nvPr/>
        </p:nvSpPr>
        <p:spPr>
          <a:xfrm>
            <a:off x="2796466" y="562517"/>
            <a:ext cx="6436311" cy="2189561"/>
          </a:xfrm>
          <a:prstGeom prst="cloudCallout">
            <a:avLst>
              <a:gd name="adj1" fmla="val -61284"/>
              <a:gd name="adj2" fmla="val 26820"/>
            </a:avLst>
          </a:prstGeom>
          <a:solidFill>
            <a:srgbClr val="FF9999"/>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Điều</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gì</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làm</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các</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bạn</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nhỏ</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trong</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bài</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hát</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thấy</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vui</a:t>
            </a: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a:t>
            </a:r>
          </a:p>
        </p:txBody>
      </p:sp>
      <p:sp>
        <p:nvSpPr>
          <p:cNvPr id="23" name="Thought Bubble: Cloud 22">
            <a:extLst>
              <a:ext uri="{FF2B5EF4-FFF2-40B4-BE49-F238E27FC236}">
                <a16:creationId xmlns:a16="http://schemas.microsoft.com/office/drawing/2014/main" id="{BCC1913E-FC63-4A59-8E96-A2AADCE8CD26}"/>
              </a:ext>
            </a:extLst>
          </p:cNvPr>
          <p:cNvSpPr/>
          <p:nvPr/>
        </p:nvSpPr>
        <p:spPr>
          <a:xfrm>
            <a:off x="2796466" y="562517"/>
            <a:ext cx="6436311" cy="2189561"/>
          </a:xfrm>
          <a:prstGeom prst="cloudCallout">
            <a:avLst>
              <a:gd name="adj1" fmla="val -61284"/>
              <a:gd name="adj2" fmla="val 26820"/>
            </a:avLst>
          </a:prstGeom>
          <a:solidFill>
            <a:srgbClr val="FF0066"/>
          </a:solidFill>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4000">
                <a:solidFill>
                  <a:prstClr val="white"/>
                </a:solidFill>
                <a:latin typeface="Calibri" panose="020F0502020204030204" pitchFamily="34" charset="0"/>
                <a:cs typeface="Calibri" panose="020F0502020204030204" pitchFamily="34" charset="0"/>
              </a:rPr>
              <a:t>Hãy nêu thêm những cảm xúc mà em biết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6074061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70" y="1014562"/>
            <a:ext cx="9226828" cy="4864380"/>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5293360"/>
            <a:ext cx="12192000" cy="1594839"/>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4620255" y="1223058"/>
            <a:ext cx="307148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Kết</a:t>
            </a:r>
            <a:r>
              <a:rPr kumimoji="0" lang="en-US" sz="66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66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
        <p:nvSpPr>
          <p:cNvPr id="18" name="Luyện đọc từ khó">
            <a:extLst>
              <a:ext uri="{FF2B5EF4-FFF2-40B4-BE49-F238E27FC236}">
                <a16:creationId xmlns:a16="http://schemas.microsoft.com/office/drawing/2014/main" id="{34E286F2-A59C-4CC5-BE78-169752D54AB7}"/>
              </a:ext>
            </a:extLst>
          </p:cNvPr>
          <p:cNvSpPr txBox="1"/>
          <p:nvPr/>
        </p:nvSpPr>
        <p:spPr>
          <a:xfrm>
            <a:off x="2617106" y="2660051"/>
            <a:ext cx="7522573" cy="2554545"/>
          </a:xfrm>
          <a:prstGeom prst="rect">
            <a:avLst/>
          </a:prstGeom>
          <a:noFill/>
        </p:spPr>
        <p:txBody>
          <a:bodyPr wrap="square" rtlCol="0">
            <a:spAutoFit/>
          </a:bodyPr>
          <a:lstStyle/>
          <a:p>
            <a:pPr algn="just"/>
            <a:r>
              <a:rPr lang="en-US" sz="4000" dirty="0" err="1">
                <a:solidFill>
                  <a:schemeClr val="bg1"/>
                </a:solidFill>
              </a:rPr>
              <a:t>Mỗi</a:t>
            </a:r>
            <a:r>
              <a:rPr lang="en-US" sz="4000" dirty="0">
                <a:solidFill>
                  <a:schemeClr val="bg1"/>
                </a:solidFill>
              </a:rPr>
              <a:t> </a:t>
            </a:r>
            <a:r>
              <a:rPr lang="en-US" sz="4000" dirty="0" err="1">
                <a:solidFill>
                  <a:schemeClr val="bg1"/>
                </a:solidFill>
              </a:rPr>
              <a:t>chúng</a:t>
            </a:r>
            <a:r>
              <a:rPr lang="en-US" sz="4000" dirty="0">
                <a:solidFill>
                  <a:schemeClr val="bg1"/>
                </a:solidFill>
              </a:rPr>
              <a:t> ta </a:t>
            </a:r>
            <a:r>
              <a:rPr lang="en-US" sz="4000" dirty="0" err="1">
                <a:solidFill>
                  <a:schemeClr val="bg1"/>
                </a:solidFill>
              </a:rPr>
              <a:t>đều</a:t>
            </a:r>
            <a:r>
              <a:rPr lang="en-US" sz="4000" dirty="0">
                <a:solidFill>
                  <a:schemeClr val="bg1"/>
                </a:solidFill>
              </a:rPr>
              <a:t> </a:t>
            </a:r>
            <a:r>
              <a:rPr lang="en-US" sz="4000" dirty="0" err="1">
                <a:solidFill>
                  <a:schemeClr val="bg1"/>
                </a:solidFill>
              </a:rPr>
              <a:t>có</a:t>
            </a:r>
            <a:r>
              <a:rPr lang="en-US" sz="4000" dirty="0">
                <a:solidFill>
                  <a:schemeClr val="bg1"/>
                </a:solidFill>
              </a:rPr>
              <a:t> </a:t>
            </a:r>
            <a:r>
              <a:rPr lang="en-US" sz="4000" dirty="0" err="1">
                <a:solidFill>
                  <a:schemeClr val="bg1"/>
                </a:solidFill>
              </a:rPr>
              <a:t>nhiều</a:t>
            </a:r>
            <a:r>
              <a:rPr lang="en-US" sz="4000" dirty="0">
                <a:solidFill>
                  <a:schemeClr val="bg1"/>
                </a:solidFill>
              </a:rPr>
              <a:t> </a:t>
            </a:r>
            <a:r>
              <a:rPr lang="en-US" sz="4000" dirty="0" err="1">
                <a:solidFill>
                  <a:schemeClr val="bg1"/>
                </a:solidFill>
              </a:rPr>
              <a:t>cảm</a:t>
            </a:r>
            <a:r>
              <a:rPr lang="en-US" sz="4000" dirty="0">
                <a:solidFill>
                  <a:schemeClr val="bg1"/>
                </a:solidFill>
              </a:rPr>
              <a:t> </a:t>
            </a:r>
            <a:r>
              <a:rPr lang="en-US" sz="4000" dirty="0" err="1">
                <a:solidFill>
                  <a:schemeClr val="bg1"/>
                </a:solidFill>
              </a:rPr>
              <a:t>xúc</a:t>
            </a:r>
            <a:r>
              <a:rPr lang="en-US" sz="4000" dirty="0">
                <a:solidFill>
                  <a:schemeClr val="bg1"/>
                </a:solidFill>
              </a:rPr>
              <a:t> </a:t>
            </a:r>
            <a:r>
              <a:rPr lang="en-US" sz="4000" dirty="0" err="1">
                <a:solidFill>
                  <a:schemeClr val="bg1"/>
                </a:solidFill>
              </a:rPr>
              <a:t>khác</a:t>
            </a:r>
            <a:r>
              <a:rPr lang="en-US" sz="4000" dirty="0">
                <a:solidFill>
                  <a:schemeClr val="bg1"/>
                </a:solidFill>
              </a:rPr>
              <a:t> </a:t>
            </a:r>
            <a:r>
              <a:rPr lang="en-US" sz="4000" dirty="0" err="1">
                <a:solidFill>
                  <a:schemeClr val="bg1"/>
                </a:solidFill>
              </a:rPr>
              <a:t>nhau</a:t>
            </a:r>
            <a:r>
              <a:rPr lang="en-US" sz="4000" dirty="0">
                <a:solidFill>
                  <a:schemeClr val="bg1"/>
                </a:solidFill>
              </a:rPr>
              <a:t>. </a:t>
            </a:r>
            <a:r>
              <a:rPr lang="en-US" sz="4000" dirty="0" err="1">
                <a:solidFill>
                  <a:schemeClr val="bg1"/>
                </a:solidFill>
              </a:rPr>
              <a:t>Cảm</a:t>
            </a:r>
            <a:r>
              <a:rPr lang="en-US" sz="4000" dirty="0">
                <a:solidFill>
                  <a:schemeClr val="bg1"/>
                </a:solidFill>
              </a:rPr>
              <a:t> </a:t>
            </a:r>
            <a:r>
              <a:rPr lang="en-US" sz="4000" dirty="0" err="1">
                <a:solidFill>
                  <a:schemeClr val="bg1"/>
                </a:solidFill>
              </a:rPr>
              <a:t>xúc</a:t>
            </a:r>
            <a:r>
              <a:rPr lang="en-US" sz="4000" dirty="0">
                <a:solidFill>
                  <a:schemeClr val="bg1"/>
                </a:solidFill>
              </a:rPr>
              <a:t> </a:t>
            </a:r>
            <a:r>
              <a:rPr lang="en-US" sz="4000" dirty="0" err="1">
                <a:solidFill>
                  <a:schemeClr val="bg1"/>
                </a:solidFill>
              </a:rPr>
              <a:t>đó</a:t>
            </a:r>
            <a:r>
              <a:rPr lang="en-US" sz="4000" dirty="0">
                <a:solidFill>
                  <a:schemeClr val="bg1"/>
                </a:solidFill>
              </a:rPr>
              <a:t> chia </a:t>
            </a:r>
            <a:r>
              <a:rPr lang="en-US" sz="4000" dirty="0" err="1">
                <a:solidFill>
                  <a:schemeClr val="bg1"/>
                </a:solidFill>
              </a:rPr>
              <a:t>làm</a:t>
            </a:r>
            <a:r>
              <a:rPr lang="en-US" sz="4000" dirty="0">
                <a:solidFill>
                  <a:schemeClr val="bg1"/>
                </a:solidFill>
              </a:rPr>
              <a:t> 2 </a:t>
            </a:r>
            <a:r>
              <a:rPr lang="en-US" sz="4000" dirty="0" err="1">
                <a:solidFill>
                  <a:schemeClr val="bg1"/>
                </a:solidFill>
              </a:rPr>
              <a:t>loại</a:t>
            </a:r>
            <a:r>
              <a:rPr lang="en-US" sz="4000" dirty="0">
                <a:solidFill>
                  <a:schemeClr val="bg1"/>
                </a:solidFill>
              </a:rPr>
              <a:t>: </a:t>
            </a:r>
            <a:r>
              <a:rPr lang="en-US" sz="4000" dirty="0" err="1">
                <a:solidFill>
                  <a:schemeClr val="bg1"/>
                </a:solidFill>
              </a:rPr>
              <a:t>Cảm</a:t>
            </a:r>
            <a:r>
              <a:rPr lang="en-US" sz="4000" dirty="0">
                <a:solidFill>
                  <a:schemeClr val="bg1"/>
                </a:solidFill>
              </a:rPr>
              <a:t> </a:t>
            </a:r>
            <a:r>
              <a:rPr lang="en-US" sz="4000" dirty="0" err="1">
                <a:solidFill>
                  <a:schemeClr val="bg1"/>
                </a:solidFill>
              </a:rPr>
              <a:t>xúc</a:t>
            </a:r>
            <a:r>
              <a:rPr lang="en-US" sz="4000" dirty="0">
                <a:solidFill>
                  <a:schemeClr val="bg1"/>
                </a:solidFill>
              </a:rPr>
              <a:t> </a:t>
            </a:r>
            <a:r>
              <a:rPr lang="en-US" sz="4000" dirty="0" err="1">
                <a:solidFill>
                  <a:schemeClr val="bg1"/>
                </a:solidFill>
              </a:rPr>
              <a:t>tích</a:t>
            </a:r>
            <a:r>
              <a:rPr lang="en-US" sz="4000" dirty="0">
                <a:solidFill>
                  <a:schemeClr val="bg1"/>
                </a:solidFill>
              </a:rPr>
              <a:t> </a:t>
            </a:r>
            <a:r>
              <a:rPr lang="en-US" sz="4000" dirty="0" err="1">
                <a:solidFill>
                  <a:schemeClr val="bg1"/>
                </a:solidFill>
              </a:rPr>
              <a:t>cực</a:t>
            </a:r>
            <a:r>
              <a:rPr lang="en-US" sz="4000" dirty="0">
                <a:solidFill>
                  <a:schemeClr val="bg1"/>
                </a:solidFill>
              </a:rPr>
              <a:t> </a:t>
            </a:r>
            <a:r>
              <a:rPr lang="en-US" sz="4000" dirty="0" err="1">
                <a:solidFill>
                  <a:schemeClr val="bg1"/>
                </a:solidFill>
              </a:rPr>
              <a:t>và</a:t>
            </a:r>
            <a:r>
              <a:rPr lang="en-US" sz="4000" dirty="0">
                <a:solidFill>
                  <a:schemeClr val="bg1"/>
                </a:solidFill>
              </a:rPr>
              <a:t> </a:t>
            </a:r>
            <a:r>
              <a:rPr lang="en-US" sz="4000" dirty="0" err="1">
                <a:solidFill>
                  <a:schemeClr val="bg1"/>
                </a:solidFill>
              </a:rPr>
              <a:t>cảm</a:t>
            </a:r>
            <a:r>
              <a:rPr lang="en-US" sz="4000" dirty="0">
                <a:solidFill>
                  <a:schemeClr val="bg1"/>
                </a:solidFill>
              </a:rPr>
              <a:t> </a:t>
            </a:r>
            <a:r>
              <a:rPr lang="en-US" sz="4000" dirty="0" err="1">
                <a:solidFill>
                  <a:schemeClr val="bg1"/>
                </a:solidFill>
              </a:rPr>
              <a:t>xúc</a:t>
            </a:r>
            <a:r>
              <a:rPr lang="en-US" sz="4000" dirty="0">
                <a:solidFill>
                  <a:schemeClr val="bg1"/>
                </a:solidFill>
              </a:rPr>
              <a:t> </a:t>
            </a:r>
            <a:r>
              <a:rPr lang="en-US" sz="4000" dirty="0" err="1">
                <a:solidFill>
                  <a:schemeClr val="bg1"/>
                </a:solidFill>
              </a:rPr>
              <a:t>tiêu</a:t>
            </a:r>
            <a:r>
              <a:rPr lang="en-US" sz="4000" dirty="0">
                <a:solidFill>
                  <a:schemeClr val="bg1"/>
                </a:solidFill>
              </a:rPr>
              <a:t> </a:t>
            </a:r>
            <a:r>
              <a:rPr lang="en-US" sz="4000" dirty="0" err="1">
                <a:solidFill>
                  <a:schemeClr val="bg1"/>
                </a:solidFill>
              </a:rPr>
              <a:t>cực</a:t>
            </a:r>
            <a:r>
              <a:rPr lang="en-US" sz="4000"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80">
                                          <p:stCondLst>
                                            <p:cond delay="0"/>
                                          </p:stCondLst>
                                        </p:cTn>
                                        <p:tgtEl>
                                          <p:spTgt spid="28"/>
                                        </p:tgtEl>
                                      </p:cBhvr>
                                    </p:animEffect>
                                    <p:anim calcmode="lin" valueType="num">
                                      <p:cBhvr>
                                        <p:cTn id="7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5" dur="26">
                                          <p:stCondLst>
                                            <p:cond delay="650"/>
                                          </p:stCondLst>
                                        </p:cTn>
                                        <p:tgtEl>
                                          <p:spTgt spid="28"/>
                                        </p:tgtEl>
                                      </p:cBhvr>
                                      <p:to x="100000" y="60000"/>
                                    </p:animScale>
                                    <p:animScale>
                                      <p:cBhvr>
                                        <p:cTn id="76" dur="166" decel="50000">
                                          <p:stCondLst>
                                            <p:cond delay="676"/>
                                          </p:stCondLst>
                                        </p:cTn>
                                        <p:tgtEl>
                                          <p:spTgt spid="28"/>
                                        </p:tgtEl>
                                      </p:cBhvr>
                                      <p:to x="100000" y="100000"/>
                                    </p:animScale>
                                    <p:animScale>
                                      <p:cBhvr>
                                        <p:cTn id="77" dur="26">
                                          <p:stCondLst>
                                            <p:cond delay="1312"/>
                                          </p:stCondLst>
                                        </p:cTn>
                                        <p:tgtEl>
                                          <p:spTgt spid="28"/>
                                        </p:tgtEl>
                                      </p:cBhvr>
                                      <p:to x="100000" y="80000"/>
                                    </p:animScale>
                                    <p:animScale>
                                      <p:cBhvr>
                                        <p:cTn id="78" dur="166" decel="50000">
                                          <p:stCondLst>
                                            <p:cond delay="1338"/>
                                          </p:stCondLst>
                                        </p:cTn>
                                        <p:tgtEl>
                                          <p:spTgt spid="28"/>
                                        </p:tgtEl>
                                      </p:cBhvr>
                                      <p:to x="100000" y="100000"/>
                                    </p:animScale>
                                    <p:animScale>
                                      <p:cBhvr>
                                        <p:cTn id="79" dur="26">
                                          <p:stCondLst>
                                            <p:cond delay="1642"/>
                                          </p:stCondLst>
                                        </p:cTn>
                                        <p:tgtEl>
                                          <p:spTgt spid="28"/>
                                        </p:tgtEl>
                                      </p:cBhvr>
                                      <p:to x="100000" y="90000"/>
                                    </p:animScale>
                                    <p:animScale>
                                      <p:cBhvr>
                                        <p:cTn id="80" dur="166" decel="50000">
                                          <p:stCondLst>
                                            <p:cond delay="1668"/>
                                          </p:stCondLst>
                                        </p:cTn>
                                        <p:tgtEl>
                                          <p:spTgt spid="28"/>
                                        </p:tgtEl>
                                      </p:cBhvr>
                                      <p:to x="100000" y="100000"/>
                                    </p:animScale>
                                    <p:animScale>
                                      <p:cBhvr>
                                        <p:cTn id="81" dur="26">
                                          <p:stCondLst>
                                            <p:cond delay="1808"/>
                                          </p:stCondLst>
                                        </p:cTn>
                                        <p:tgtEl>
                                          <p:spTgt spid="28"/>
                                        </p:tgtEl>
                                      </p:cBhvr>
                                      <p:to x="100000" y="95000"/>
                                    </p:animScale>
                                    <p:animScale>
                                      <p:cBhvr>
                                        <p:cTn id="82" dur="166" decel="50000">
                                          <p:stCondLst>
                                            <p:cond delay="1834"/>
                                          </p:stCondLst>
                                        </p:cTn>
                                        <p:tgtEl>
                                          <p:spTgt spid="2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7067"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a:solidFill>
                  <a:prstClr val="white"/>
                </a:solidFill>
                <a:latin typeface="等线" panose="020F0502020204030204"/>
              </a:rPr>
              <a:t>Cảm xúc tiêu cực thường thấy: sợ hãi, tức giận, buồn, cô đơn, bực bội, khó chịu,…</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91043" y="107593"/>
            <a:ext cx="797845" cy="797845"/>
          </a:xfrm>
          <a:prstGeom prst="rect">
            <a:avLst/>
          </a:prstGeom>
        </p:spPr>
      </p:pic>
      <p:grpSp>
        <p:nvGrpSpPr>
          <p:cNvPr id="2" name="组合 1"/>
          <p:cNvGrpSpPr/>
          <p:nvPr/>
        </p:nvGrpSpPr>
        <p:grpSpPr>
          <a:xfrm>
            <a:off x="101601" y="1132967"/>
            <a:ext cx="11853332" cy="2988501"/>
            <a:chOff x="1084352" y="2377836"/>
            <a:chExt cx="5851292" cy="1743632"/>
          </a:xfrm>
        </p:grpSpPr>
        <p:sp>
          <p:nvSpPr>
            <p:cNvPr id="20" name="矩形: 圆角 19"/>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grpSp>
        <p:nvGrpSpPr>
          <p:cNvPr id="10" name="组合 9"/>
          <p:cNvGrpSpPr/>
          <p:nvPr/>
        </p:nvGrpSpPr>
        <p:grpSpPr>
          <a:xfrm>
            <a:off x="0" y="5879688"/>
            <a:ext cx="12192000" cy="978311"/>
            <a:chOff x="0" y="5772686"/>
            <a:chExt cx="13525500" cy="1085314"/>
          </a:xfrm>
        </p:grpSpPr>
        <p:pic>
          <p:nvPicPr>
            <p:cNvPr id="5" name="图片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5" name="TextBox 24"/>
          <p:cNvSpPr txBox="1"/>
          <p:nvPr/>
        </p:nvSpPr>
        <p:spPr>
          <a:xfrm>
            <a:off x="2155050" y="2035902"/>
            <a:ext cx="9725350" cy="1323439"/>
          </a:xfrm>
          <a:prstGeom prst="rect">
            <a:avLst/>
          </a:prstGeom>
          <a:noFill/>
        </p:spPr>
        <p:txBody>
          <a:bodyPr wrap="square">
            <a:spAutoFit/>
          </a:bodyPr>
          <a:lstStyle/>
          <a:p>
            <a:pPr lvl="0" algn="just"/>
            <a:r>
              <a:rPr lang="vi-VN" sz="4000" dirty="0">
                <a:solidFill>
                  <a:prstClr val="black"/>
                </a:solidFill>
                <a:latin typeface="Times New Roman" panose="02020603050405020304" pitchFamily="18" charset="0"/>
                <a:ea typeface="Times New Roman" panose="02020603050405020304" pitchFamily="18" charset="0"/>
              </a:rPr>
              <a:t>Cảm xúc tích cực phổ biến: Yêu, vui sướng, hài lòng, thích thú, hạnh phúc, thanh thản,…</a:t>
            </a:r>
            <a:endParaRPr kumimoji="0" lang="en-US" sz="4000" b="0" i="0" u="none" strike="noStrike" kern="1200" cap="none" spc="0" normalizeH="0" baseline="0" noProof="0" dirty="0">
              <a:ln>
                <a:noFill/>
              </a:ln>
              <a:solidFill>
                <a:prstClr val="black"/>
              </a:solidFill>
              <a:effectLst/>
              <a:uLnTx/>
              <a:uFillTx/>
              <a:latin typeface="等线"/>
            </a:endParaRPr>
          </a:p>
        </p:txBody>
      </p:sp>
      <p:grpSp>
        <p:nvGrpSpPr>
          <p:cNvPr id="26" name="组合 1"/>
          <p:cNvGrpSpPr/>
          <p:nvPr/>
        </p:nvGrpSpPr>
        <p:grpSpPr>
          <a:xfrm>
            <a:off x="101600" y="3564336"/>
            <a:ext cx="11778799" cy="2988501"/>
            <a:chOff x="1084352" y="2377836"/>
            <a:chExt cx="5851292" cy="1743632"/>
          </a:xfrm>
        </p:grpSpPr>
        <p:sp>
          <p:nvSpPr>
            <p:cNvPr id="27" name="矩形: 圆角 19"/>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28"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sp>
        <p:nvSpPr>
          <p:cNvPr id="31" name="TextBox 30"/>
          <p:cNvSpPr txBox="1"/>
          <p:nvPr/>
        </p:nvSpPr>
        <p:spPr>
          <a:xfrm>
            <a:off x="1989890" y="4295198"/>
            <a:ext cx="9965043" cy="1323439"/>
          </a:xfrm>
          <a:prstGeom prst="rect">
            <a:avLst/>
          </a:prstGeom>
          <a:noFill/>
        </p:spPr>
        <p:txBody>
          <a:bodyPr wrap="square">
            <a:spAutoFit/>
          </a:bodyPr>
          <a:lstStyle/>
          <a:p>
            <a:pPr lvl="0" algn="just"/>
            <a:r>
              <a:rPr lang="vi-VN" sz="4000" dirty="0">
                <a:solidFill>
                  <a:prstClr val="black"/>
                </a:solidFill>
                <a:latin typeface="Times New Roman" panose="02020603050405020304" pitchFamily="18" charset="0"/>
                <a:ea typeface="Times New Roman" panose="02020603050405020304" pitchFamily="18" charset="0"/>
              </a:rPr>
              <a:t>Cảm xúc tiêu cực thường thấy: sợ hãi, tức giận, buồn, cô đơn, bực bội, khó chịu,…</a:t>
            </a:r>
            <a:endParaRPr kumimoji="0" lang="en-US" sz="4000" b="0" i="0" u="none" strike="noStrike" kern="1200" cap="none" spc="0" normalizeH="0" baseline="0" noProof="0" dirty="0">
              <a:ln>
                <a:noFill/>
              </a:ln>
              <a:solidFill>
                <a:prstClr val="black"/>
              </a:solidFill>
              <a:effectLst/>
              <a:uLnTx/>
              <a:uFillTx/>
              <a:latin typeface="等线"/>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0-#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250"/>
                            </p:stCondLst>
                            <p:childTnLst>
                              <p:par>
                                <p:cTn id="18" presetID="2" presetClass="entr" presetSubtype="8"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750" fill="hold"/>
                                        <p:tgtEl>
                                          <p:spTgt spid="26"/>
                                        </p:tgtEl>
                                        <p:attrNameLst>
                                          <p:attrName>ppt_x</p:attrName>
                                        </p:attrNameLst>
                                      </p:cBhvr>
                                      <p:tavLst>
                                        <p:tav tm="0">
                                          <p:val>
                                            <p:strVal val="0-#ppt_w/2"/>
                                          </p:val>
                                        </p:tav>
                                        <p:tav tm="100000">
                                          <p:val>
                                            <p:strVal val="#ppt_x"/>
                                          </p:val>
                                        </p:tav>
                                      </p:tavLst>
                                    </p:anim>
                                    <p:anim calcmode="lin" valueType="num">
                                      <p:cBhvr additive="base">
                                        <p:cTn id="21" dur="75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10" name="MH_Entry_1">
            <a:hlinkClick r:id="rId7"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1094709" y="1722205"/>
            <a:ext cx="8584707"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err="1">
                <a:solidFill>
                  <a:srgbClr val="0070C0"/>
                </a:solidFill>
                <a:latin typeface="Calibri" panose="020F0502020204030204" pitchFamily="34" charset="0"/>
                <a:cs typeface="Calibri" panose="020F0502020204030204" pitchFamily="34" charset="0"/>
              </a:rPr>
              <a:t>Hoạt</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động</a:t>
            </a:r>
            <a:r>
              <a:rPr lang="en-US" sz="4800" b="1" dirty="0">
                <a:solidFill>
                  <a:srgbClr val="0070C0"/>
                </a:solidFill>
                <a:latin typeface="Calibri" panose="020F0502020204030204" pitchFamily="34" charset="0"/>
                <a:cs typeface="Calibri" panose="020F0502020204030204" pitchFamily="34" charset="0"/>
              </a:rPr>
              <a:t> 2: </a:t>
            </a:r>
            <a:r>
              <a:rPr lang="en-US" sz="4800" b="1" dirty="0" err="1">
                <a:solidFill>
                  <a:srgbClr val="0070C0"/>
                </a:solidFill>
                <a:latin typeface="Calibri" panose="020F0502020204030204" pitchFamily="34" charset="0"/>
                <a:cs typeface="Calibri" panose="020F0502020204030204" pitchFamily="34" charset="0"/>
              </a:rPr>
              <a:t>Tìm</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hiểu</a:t>
            </a:r>
            <a:r>
              <a:rPr lang="en-US" sz="4800" b="1" dirty="0">
                <a:solidFill>
                  <a:srgbClr val="0070C0"/>
                </a:solidFill>
                <a:latin typeface="Calibri" panose="020F0502020204030204" pitchFamily="34" charset="0"/>
                <a:cs typeface="Calibri" panose="020F0502020204030204" pitchFamily="34" charset="0"/>
              </a:rPr>
              <a:t> ý </a:t>
            </a:r>
            <a:r>
              <a:rPr lang="en-US" sz="4800" b="1" dirty="0" err="1">
                <a:solidFill>
                  <a:srgbClr val="0070C0"/>
                </a:solidFill>
                <a:latin typeface="Calibri" panose="020F0502020204030204" pitchFamily="34" charset="0"/>
                <a:cs typeface="Calibri" panose="020F0502020204030204" pitchFamily="34" charset="0"/>
              </a:rPr>
              <a:t>nghĩa</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của</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cảm</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xúc</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tiêu</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cực</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và</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tiêu</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cực</a:t>
            </a:r>
            <a:endParaRPr lang="en-US" sz="48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7755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177552"/>
            <a:ext cx="10895474" cy="861135"/>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prstClr val="white"/>
                </a:solidFill>
                <a:latin typeface="Calibri" panose="020F0502020204030204" pitchFamily="34" charset="0"/>
                <a:cs typeface="Calibri" panose="020F0502020204030204" pitchFamily="34" charset="0"/>
              </a:rPr>
              <a:t>Dự</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đoán</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điều</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có</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thể</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xảy</a:t>
            </a:r>
            <a:r>
              <a:rPr lang="en-US" sz="4000" dirty="0">
                <a:solidFill>
                  <a:prstClr val="white"/>
                </a:solidFill>
                <a:latin typeface="Calibri" panose="020F0502020204030204" pitchFamily="34" charset="0"/>
                <a:cs typeface="Calibri" panose="020F0502020204030204" pitchFamily="34" charset="0"/>
              </a:rPr>
              <a:t> ra </a:t>
            </a:r>
            <a:r>
              <a:rPr lang="en-US" sz="4000" dirty="0" err="1">
                <a:solidFill>
                  <a:prstClr val="white"/>
                </a:solidFill>
                <a:latin typeface="Calibri" panose="020F0502020204030204" pitchFamily="34" charset="0"/>
                <a:cs typeface="Calibri" panose="020F0502020204030204" pitchFamily="34" charset="0"/>
              </a:rPr>
              <a:t>về</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các</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tình</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huống</a:t>
            </a:r>
            <a:r>
              <a:rPr lang="en-US" sz="4000" dirty="0">
                <a:solidFill>
                  <a:prstClr val="white"/>
                </a:solidFill>
                <a:latin typeface="Calibri" panose="020F0502020204030204" pitchFamily="34" charset="0"/>
                <a:cs typeface="Calibri" panose="020F0502020204030204" pitchFamily="34" charset="0"/>
              </a:rPr>
              <a:t> </a:t>
            </a:r>
            <a:r>
              <a:rPr lang="en-US" sz="4000" dirty="0" err="1">
                <a:solidFill>
                  <a:prstClr val="white"/>
                </a:solidFill>
                <a:latin typeface="Calibri" panose="020F0502020204030204" pitchFamily="34" charset="0"/>
                <a:cs typeface="Calibri" panose="020F0502020204030204" pitchFamily="34" charset="0"/>
              </a:rPr>
              <a:t>sau</a:t>
            </a:r>
            <a:r>
              <a:rPr lang="en-US" sz="400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pic>
        <p:nvPicPr>
          <p:cNvPr id="3" name="Picture 2">
            <a:extLst>
              <a:ext uri="{FF2B5EF4-FFF2-40B4-BE49-F238E27FC236}">
                <a16:creationId xmlns:a16="http://schemas.microsoft.com/office/drawing/2014/main" id="{B6D036FE-7958-40E0-A283-7DB1542D879B}"/>
              </a:ext>
            </a:extLst>
          </p:cNvPr>
          <p:cNvPicPr>
            <a:picLocks noChangeAspect="1"/>
          </p:cNvPicPr>
          <p:nvPr/>
        </p:nvPicPr>
        <p:blipFill>
          <a:blip r:embed="rId6"/>
          <a:stretch>
            <a:fillRect/>
          </a:stretch>
        </p:blipFill>
        <p:spPr>
          <a:xfrm>
            <a:off x="814386" y="1393793"/>
            <a:ext cx="4531862" cy="2369204"/>
          </a:xfrm>
          <a:prstGeom prst="rect">
            <a:avLst/>
          </a:prstGeom>
        </p:spPr>
      </p:pic>
      <p:pic>
        <p:nvPicPr>
          <p:cNvPr id="7" name="Picture 6">
            <a:extLst>
              <a:ext uri="{FF2B5EF4-FFF2-40B4-BE49-F238E27FC236}">
                <a16:creationId xmlns:a16="http://schemas.microsoft.com/office/drawing/2014/main" id="{06E73802-F729-42A2-B4AC-7AEFCC66DC74}"/>
              </a:ext>
            </a:extLst>
          </p:cNvPr>
          <p:cNvPicPr>
            <a:picLocks noChangeAspect="1"/>
          </p:cNvPicPr>
          <p:nvPr/>
        </p:nvPicPr>
        <p:blipFill>
          <a:blip r:embed="rId7"/>
          <a:stretch>
            <a:fillRect/>
          </a:stretch>
        </p:blipFill>
        <p:spPr>
          <a:xfrm>
            <a:off x="6951528" y="1038687"/>
            <a:ext cx="3578407" cy="2849869"/>
          </a:xfrm>
          <a:prstGeom prst="rect">
            <a:avLst/>
          </a:prstGeom>
        </p:spPr>
      </p:pic>
      <p:pic>
        <p:nvPicPr>
          <p:cNvPr id="19" name="Picture 18">
            <a:extLst>
              <a:ext uri="{FF2B5EF4-FFF2-40B4-BE49-F238E27FC236}">
                <a16:creationId xmlns:a16="http://schemas.microsoft.com/office/drawing/2014/main" id="{35D8AB06-9C98-4161-B2D5-8DC5235550FC}"/>
              </a:ext>
            </a:extLst>
          </p:cNvPr>
          <p:cNvPicPr>
            <a:picLocks noChangeAspect="1"/>
          </p:cNvPicPr>
          <p:nvPr/>
        </p:nvPicPr>
        <p:blipFill>
          <a:blip r:embed="rId8"/>
          <a:stretch>
            <a:fillRect/>
          </a:stretch>
        </p:blipFill>
        <p:spPr>
          <a:xfrm>
            <a:off x="4003040" y="4169026"/>
            <a:ext cx="3870960" cy="2729084"/>
          </a:xfrm>
          <a:prstGeom prst="rect">
            <a:avLst/>
          </a:prstGeom>
        </p:spPr>
      </p:pic>
    </p:spTree>
    <p:extLst>
      <p:ext uri="{BB962C8B-B14F-4D97-AF65-F5344CB8AC3E}">
        <p14:creationId xmlns:p14="http://schemas.microsoft.com/office/powerpoint/2010/main" val="36949517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92" y="365125"/>
            <a:ext cx="7276180" cy="4092851"/>
          </a:xfrm>
        </p:spPr>
      </p:pic>
      <p:sp>
        <p:nvSpPr>
          <p:cNvPr id="6" name="Luyện đọc từ khó"/>
          <p:cNvSpPr txBox="1"/>
          <p:nvPr/>
        </p:nvSpPr>
        <p:spPr>
          <a:xfrm>
            <a:off x="1302866" y="4870499"/>
            <a:ext cx="9586279"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đôi</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4521792"/>
            <a:ext cx="10895474" cy="1472608"/>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a:solidFill>
                  <a:prstClr val="white"/>
                </a:solidFill>
                <a:latin typeface="Calibri" panose="020F0502020204030204" pitchFamily="34" charset="0"/>
                <a:cs typeface="Calibri" panose="020F0502020204030204" pitchFamily="34" charset="0"/>
              </a:rPr>
              <a:t>Em nói hoặc làm việc gì đó khi tức giận điều đó sẽ làm em không vui và buồn bực cả ngày.</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pic>
        <p:nvPicPr>
          <p:cNvPr id="3" name="Picture 2">
            <a:extLst>
              <a:ext uri="{FF2B5EF4-FFF2-40B4-BE49-F238E27FC236}">
                <a16:creationId xmlns:a16="http://schemas.microsoft.com/office/drawing/2014/main" id="{B6D036FE-7958-40E0-A283-7DB1542D879B}"/>
              </a:ext>
            </a:extLst>
          </p:cNvPr>
          <p:cNvPicPr>
            <a:picLocks noChangeAspect="1"/>
          </p:cNvPicPr>
          <p:nvPr/>
        </p:nvPicPr>
        <p:blipFill>
          <a:blip r:embed="rId6"/>
          <a:stretch>
            <a:fillRect/>
          </a:stretch>
        </p:blipFill>
        <p:spPr>
          <a:xfrm>
            <a:off x="3547426" y="1688052"/>
            <a:ext cx="4531862" cy="2369204"/>
          </a:xfrm>
          <a:prstGeom prst="rect">
            <a:avLst/>
          </a:prstGeom>
        </p:spPr>
      </p:pic>
    </p:spTree>
    <p:extLst>
      <p:ext uri="{BB962C8B-B14F-4D97-AF65-F5344CB8AC3E}">
        <p14:creationId xmlns:p14="http://schemas.microsoft.com/office/powerpoint/2010/main" val="1892636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4521792"/>
            <a:ext cx="10895474" cy="1472608"/>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white"/>
                </a:solidFill>
                <a:latin typeface="Calibri" panose="020F0502020204030204" pitchFamily="34" charset="0"/>
                <a:cs typeface="Calibri" panose="020F0502020204030204" pitchFamily="34" charset="0"/>
              </a:rPr>
              <a:t>Em luôn vui vẻ điều đó sẽ khiến em lạc quan và hạnh phúc hơn.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pic>
        <p:nvPicPr>
          <p:cNvPr id="8" name="Picture 7">
            <a:extLst>
              <a:ext uri="{FF2B5EF4-FFF2-40B4-BE49-F238E27FC236}">
                <a16:creationId xmlns:a16="http://schemas.microsoft.com/office/drawing/2014/main" id="{CF845647-5952-41B7-BF7B-86DD89EE4D60}"/>
              </a:ext>
            </a:extLst>
          </p:cNvPr>
          <p:cNvPicPr>
            <a:picLocks noChangeAspect="1"/>
          </p:cNvPicPr>
          <p:nvPr/>
        </p:nvPicPr>
        <p:blipFill>
          <a:blip r:embed="rId6"/>
          <a:stretch>
            <a:fillRect/>
          </a:stretch>
        </p:blipFill>
        <p:spPr>
          <a:xfrm>
            <a:off x="4094480" y="863600"/>
            <a:ext cx="4169775" cy="3320839"/>
          </a:xfrm>
          <a:prstGeom prst="rect">
            <a:avLst/>
          </a:prstGeom>
        </p:spPr>
      </p:pic>
    </p:spTree>
    <p:extLst>
      <p:ext uri="{BB962C8B-B14F-4D97-AF65-F5344CB8AC3E}">
        <p14:creationId xmlns:p14="http://schemas.microsoft.com/office/powerpoint/2010/main" val="17741140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22" name="图片 21">
            <a:extLst>
              <a:ext uri="{FF2B5EF4-FFF2-40B4-BE49-F238E27FC236}">
                <a16:creationId xmlns:a16="http://schemas.microsoft.com/office/drawing/2014/main" id="{91E45B82-65EC-4E87-9508-4E5C1ABDC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6252" y="615169"/>
            <a:ext cx="9142285" cy="5785631"/>
          </a:xfrm>
          <a:prstGeom prst="rect">
            <a:avLst/>
          </a:prstGeom>
        </p:spPr>
      </p:pic>
      <p:pic>
        <p:nvPicPr>
          <p:cNvPr id="29" name="图片 28" descr="662be47b2c26740c136063d9dfacfa92">
            <a:extLst>
              <a:ext uri="{FF2B5EF4-FFF2-40B4-BE49-F238E27FC236}">
                <a16:creationId xmlns:a16="http://schemas.microsoft.com/office/drawing/2014/main" id="{CFEB848C-1BCF-4C1B-A135-F93F409ABE4B}"/>
              </a:ext>
            </a:extLst>
          </p:cNvPr>
          <p:cNvPicPr>
            <a:picLocks noChangeAspect="1"/>
          </p:cNvPicPr>
          <p:nvPr/>
        </p:nvPicPr>
        <p:blipFill>
          <a:blip r:embed="rId7"/>
          <a:srcRect l="15950" t="9054" r="14218" b="7763"/>
          <a:stretch>
            <a:fillRect/>
          </a:stretch>
        </p:blipFill>
        <p:spPr>
          <a:xfrm flipH="1">
            <a:off x="-93557" y="-107006"/>
            <a:ext cx="2389505" cy="2846705"/>
          </a:xfrm>
          <a:prstGeom prst="rect">
            <a:avLst/>
          </a:prstGeom>
        </p:spPr>
      </p:pic>
      <p:sp>
        <p:nvSpPr>
          <p:cNvPr id="3" name="Rectangle 2">
            <a:extLst>
              <a:ext uri="{FF2B5EF4-FFF2-40B4-BE49-F238E27FC236}">
                <a16:creationId xmlns:a16="http://schemas.microsoft.com/office/drawing/2014/main" id="{56C9380C-1384-4C47-9040-BEFB09208AA0}"/>
              </a:ext>
            </a:extLst>
          </p:cNvPr>
          <p:cNvSpPr/>
          <p:nvPr/>
        </p:nvSpPr>
        <p:spPr>
          <a:xfrm>
            <a:off x="2218087" y="1523514"/>
            <a:ext cx="7997703" cy="1107996"/>
          </a:xfrm>
          <a:prstGeom prst="rect">
            <a:avLst/>
          </a:prstGeom>
          <a:noFill/>
        </p:spPr>
        <p:txBody>
          <a:bodyPr wrap="none" lIns="91440" tIns="45720" rIns="91440" bIns="45720">
            <a:spAutoFit/>
          </a:bodyPr>
          <a:lstStyle/>
          <a:p>
            <a:pPr algn="ctr"/>
            <a:r>
              <a:rPr lang="en-US" sz="6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Bài</a:t>
            </a:r>
            <a:r>
              <a:rPr lang="en-US" sz="6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9: </a:t>
            </a:r>
            <a:r>
              <a:rPr lang="en-US" sz="6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Cảm</a:t>
            </a:r>
            <a:r>
              <a:rPr lang="en-US" sz="6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6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xúc</a:t>
            </a:r>
            <a:r>
              <a:rPr lang="en-US" sz="6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6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của</a:t>
            </a:r>
            <a:r>
              <a:rPr lang="en-US" sz="6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6600" b="1" cap="none" spc="0" dirty="0" err="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em</a:t>
            </a:r>
            <a:endParaRPr lang="en-US" sz="6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pic>
        <p:nvPicPr>
          <p:cNvPr id="9" name="Picture 8" descr="A bouquet of roses&#10;&#10;Description automatically generated with low confidence">
            <a:extLst>
              <a:ext uri="{FF2B5EF4-FFF2-40B4-BE49-F238E27FC236}">
                <a16:creationId xmlns:a16="http://schemas.microsoft.com/office/drawing/2014/main" id="{C642D08F-9EC1-4F92-8C24-4E0FB1C48E3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26208" y="-175208"/>
            <a:ext cx="1792528" cy="1792528"/>
          </a:xfrm>
          <a:prstGeom prst="rect">
            <a:avLst/>
          </a:prstGeom>
        </p:spPr>
      </p:pic>
    </p:spTree>
    <p:extLst>
      <p:ext uri="{BB962C8B-B14F-4D97-AF65-F5344CB8AC3E}">
        <p14:creationId xmlns:p14="http://schemas.microsoft.com/office/powerpoint/2010/main" val="32169912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4521792"/>
            <a:ext cx="10895474" cy="1472608"/>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white"/>
                </a:solidFill>
                <a:latin typeface="Calibri" panose="020F0502020204030204" pitchFamily="34" charset="0"/>
                <a:cs typeface="Calibri" panose="020F0502020204030204" pitchFamily="34" charset="0"/>
              </a:rPr>
              <a:t>Em luôn buồn rầu, chán nản điều đó sẽ khiến em bị áp lực và không hạnh phúc.</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pic>
        <p:nvPicPr>
          <p:cNvPr id="12" name="Picture 11">
            <a:extLst>
              <a:ext uri="{FF2B5EF4-FFF2-40B4-BE49-F238E27FC236}">
                <a16:creationId xmlns:a16="http://schemas.microsoft.com/office/drawing/2014/main" id="{423F23E0-F987-4B70-BC0A-B2197893577A}"/>
              </a:ext>
            </a:extLst>
          </p:cNvPr>
          <p:cNvPicPr>
            <a:picLocks noChangeAspect="1"/>
          </p:cNvPicPr>
          <p:nvPr/>
        </p:nvPicPr>
        <p:blipFill>
          <a:blip r:embed="rId6"/>
          <a:stretch>
            <a:fillRect/>
          </a:stretch>
        </p:blipFill>
        <p:spPr>
          <a:xfrm>
            <a:off x="3825463" y="863600"/>
            <a:ext cx="4541074" cy="3201524"/>
          </a:xfrm>
          <a:prstGeom prst="rect">
            <a:avLst/>
          </a:prstGeom>
        </p:spPr>
      </p:pic>
    </p:spTree>
    <p:extLst>
      <p:ext uri="{BB962C8B-B14F-4D97-AF65-F5344CB8AC3E}">
        <p14:creationId xmlns:p14="http://schemas.microsoft.com/office/powerpoint/2010/main" val="1092542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7067"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Cảm xúc tiêu cực thường thấy: sợ hãi, tức giận, buồn, cô đơn, bực bội, khó chịu,…</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91043" y="107593"/>
            <a:ext cx="797845" cy="797845"/>
          </a:xfrm>
          <a:prstGeom prst="rect">
            <a:avLst/>
          </a:prstGeom>
        </p:spPr>
      </p:pic>
      <p:grpSp>
        <p:nvGrpSpPr>
          <p:cNvPr id="2" name="组合 1"/>
          <p:cNvGrpSpPr/>
          <p:nvPr/>
        </p:nvGrpSpPr>
        <p:grpSpPr>
          <a:xfrm>
            <a:off x="101601" y="1132967"/>
            <a:ext cx="11853332" cy="4830953"/>
            <a:chOff x="1084352" y="2377836"/>
            <a:chExt cx="5851292" cy="1807495"/>
          </a:xfrm>
        </p:grpSpPr>
        <p:sp>
          <p:nvSpPr>
            <p:cNvPr id="20" name="矩形: 圆角 19"/>
            <p:cNvSpPr/>
            <p:nvPr/>
          </p:nvSpPr>
          <p:spPr>
            <a:xfrm>
              <a:off x="1756975" y="2651946"/>
              <a:ext cx="5178669" cy="1533385"/>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grpSp>
        <p:nvGrpSpPr>
          <p:cNvPr id="10" name="组合 9"/>
          <p:cNvGrpSpPr/>
          <p:nvPr/>
        </p:nvGrpSpPr>
        <p:grpSpPr>
          <a:xfrm>
            <a:off x="0" y="5879688"/>
            <a:ext cx="12192000" cy="978311"/>
            <a:chOff x="0" y="5772686"/>
            <a:chExt cx="13525500" cy="1085314"/>
          </a:xfrm>
        </p:grpSpPr>
        <p:pic>
          <p:nvPicPr>
            <p:cNvPr id="5" name="图片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5" name="TextBox 24"/>
          <p:cNvSpPr txBox="1"/>
          <p:nvPr/>
        </p:nvSpPr>
        <p:spPr>
          <a:xfrm>
            <a:off x="2155050" y="2035902"/>
            <a:ext cx="9725350" cy="3539430"/>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rPr>
              <a:t>Cảm xúc tích cực và tiêu cực có vai trò rất quan trọng đối với suy nghĩ và hành động của mỗi người. Những cảm xúc tích tích cực có thể giúp ta suy nghĩ và hành động hiệu quả hơn. Trong khi đó, những cảm xúc tiêu cực sẽ làm chúng ta khó có được  những suy nghĩ và hành động phù hợp. Do vậy, chúng ta cần học cách tăng cường cảm xúc tích cực</a:t>
            </a:r>
            <a:r>
              <a:rPr lang="en-US" sz="3200" dirty="0">
                <a:solidFill>
                  <a:prstClr val="black"/>
                </a:solidFill>
                <a:latin typeface="Times New Roman" panose="02020603050405020304" pitchFamily="18" charset="0"/>
                <a:ea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rPr>
              <a:t>và kiềm chế những cảm xúc tiêu</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cực</a:t>
            </a:r>
            <a:r>
              <a:rPr lang="en-US" sz="3200" dirty="0">
                <a:solidFill>
                  <a:prstClr val="black"/>
                </a:solidFill>
                <a:latin typeface="Times New Roman" panose="02020603050405020304" pitchFamily="18" charset="0"/>
                <a:ea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等线"/>
              <a:cs typeface="+mn-cs"/>
            </a:endParaRPr>
          </a:p>
        </p:txBody>
      </p:sp>
      <p:sp>
        <p:nvSpPr>
          <p:cNvPr id="17" name="Luyện đọc từ khó">
            <a:extLst>
              <a:ext uri="{FF2B5EF4-FFF2-40B4-BE49-F238E27FC236}">
                <a16:creationId xmlns:a16="http://schemas.microsoft.com/office/drawing/2014/main" id="{09011200-7A55-4CF4-8590-269929FB74F7}"/>
              </a:ext>
            </a:extLst>
          </p:cNvPr>
          <p:cNvSpPr txBox="1"/>
          <p:nvPr/>
        </p:nvSpPr>
        <p:spPr>
          <a:xfrm>
            <a:off x="4690125" y="404549"/>
            <a:ext cx="307148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iCiel Cucho" pitchFamily="50" charset="0"/>
              </a:rPr>
              <a:t>Kết</a:t>
            </a:r>
            <a:r>
              <a:rPr kumimoji="0" 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66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endParaRPr kumimoji="0" 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132099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0-#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2295736" y="3029556"/>
            <a:ext cx="8036984" cy="2467004"/>
          </a:xfrm>
          <a:prstGeom prst="rect">
            <a:avLst/>
          </a:prstGeom>
          <a:solidFill>
            <a:srgbClr val="FF0066"/>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Trò</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chơi</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củng</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cố</a:t>
            </a:r>
            <a:endPar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err="1">
                <a:solidFill>
                  <a:prstClr val="white"/>
                </a:solidFill>
                <a:latin typeface="Calibri" panose="020F0502020204030204" pitchFamily="34" charset="0"/>
                <a:ea typeface="字魂59号-创粗黑"/>
                <a:cs typeface="Calibri" panose="020F0502020204030204" pitchFamily="34" charset="0"/>
              </a:rPr>
              <a:t>Hái</a:t>
            </a:r>
            <a:r>
              <a:rPr lang="en-US" sz="8000" dirty="0">
                <a:solidFill>
                  <a:prstClr val="white"/>
                </a:solidFill>
                <a:latin typeface="Calibri" panose="020F0502020204030204" pitchFamily="34" charset="0"/>
                <a:ea typeface="字魂59号-创粗黑"/>
                <a:cs typeface="Calibri" panose="020F0502020204030204" pitchFamily="34" charset="0"/>
              </a:rPr>
              <a:t> </a:t>
            </a:r>
            <a:r>
              <a:rPr lang="en-US" sz="8000" dirty="0" err="1">
                <a:solidFill>
                  <a:prstClr val="white"/>
                </a:solidFill>
                <a:latin typeface="Calibri" panose="020F0502020204030204" pitchFamily="34" charset="0"/>
                <a:ea typeface="字魂59号-创粗黑"/>
                <a:cs typeface="Calibri" panose="020F0502020204030204" pitchFamily="34" charset="0"/>
              </a:rPr>
              <a:t>táo</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1475926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70" y="1014562"/>
            <a:ext cx="9226828" cy="4864380"/>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5293360"/>
            <a:ext cx="12192000" cy="1594839"/>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4434918" y="1223058"/>
            <a:ext cx="3442161"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Luật</a:t>
            </a:r>
            <a:r>
              <a:rPr kumimoji="0" lang="en-US" sz="66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66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chơi</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
        <p:nvSpPr>
          <p:cNvPr id="18" name="Luyện đọc từ khó">
            <a:extLst>
              <a:ext uri="{FF2B5EF4-FFF2-40B4-BE49-F238E27FC236}">
                <a16:creationId xmlns:a16="http://schemas.microsoft.com/office/drawing/2014/main" id="{34E286F2-A59C-4CC5-BE78-169752D54AB7}"/>
              </a:ext>
            </a:extLst>
          </p:cNvPr>
          <p:cNvSpPr txBox="1"/>
          <p:nvPr/>
        </p:nvSpPr>
        <p:spPr>
          <a:xfrm>
            <a:off x="1550868" y="2331054"/>
            <a:ext cx="894047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Chia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lớp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thành</a:t>
            </a:r>
            <a:r>
              <a:rPr kumimoji="0" lang="en-US" sz="3600" b="0" i="0" u="none" strike="noStrike" kern="1200" cap="none" spc="0" normalizeH="0" noProof="0" dirty="0">
                <a:ln>
                  <a:noFill/>
                </a:ln>
                <a:solidFill>
                  <a:prstClr val="white"/>
                </a:solidFill>
                <a:effectLst/>
                <a:uLnTx/>
                <a:uFillTx/>
                <a:latin typeface="Calibri"/>
                <a:ea typeface="+mn-ea"/>
                <a:cs typeface="+mn-cs"/>
              </a:rPr>
              <a:t> 2 </a:t>
            </a:r>
            <a:r>
              <a:rPr kumimoji="0" lang="en-US" sz="3600" b="0" i="0" u="none" strike="noStrike" kern="1200" cap="none" spc="0" normalizeH="0" noProof="0" dirty="0" err="1">
                <a:ln>
                  <a:noFill/>
                </a:ln>
                <a:solidFill>
                  <a:prstClr val="white"/>
                </a:solidFill>
                <a:effectLst/>
                <a:uLnTx/>
                <a:uFillTx/>
                <a:latin typeface="Calibri"/>
                <a:ea typeface="+mn-ea"/>
                <a:cs typeface="+mn-cs"/>
              </a:rPr>
              <a:t>đội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a:t>
            </a:r>
            <a:r>
              <a:rPr kumimoji="0" lang="en-US" sz="3600" b="0" i="0" u="none" strike="noStrike" kern="1200" cap="none" spc="0" normalizeH="0" baseline="0" noProof="0" dirty="0" err="1">
                <a:ln>
                  <a:noFill/>
                </a:ln>
                <a:solidFill>
                  <a:prstClr val="white"/>
                </a:solidFill>
                <a:effectLst/>
                <a:uLnTx/>
                <a:uFillTx/>
                <a:latin typeface="Calibri"/>
                <a:ea typeface="+mn-ea"/>
                <a:cs typeface="+mn-cs"/>
              </a:rPr>
              <a:t>rong</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vòng</a:t>
            </a:r>
            <a:r>
              <a:rPr kumimoji="0" lang="en-US" sz="3600" b="0" i="0" u="none" strike="noStrike" kern="1200" cap="none" spc="0" normalizeH="0" noProof="0" dirty="0">
                <a:ln>
                  <a:noFill/>
                </a:ln>
                <a:solidFill>
                  <a:prstClr val="white"/>
                </a:solidFill>
                <a:effectLst/>
                <a:uLnTx/>
                <a:uFillTx/>
                <a:latin typeface="Calibri"/>
                <a:ea typeface="+mn-ea"/>
                <a:cs typeface="+mn-cs"/>
              </a:rPr>
              <a:t> 3p, </a:t>
            </a:r>
            <a:r>
              <a:rPr kumimoji="0" lang="en-US" sz="3600" b="0" i="0" u="none" strike="noStrike" kern="1200" cap="none" spc="0" normalizeH="0" noProof="0" dirty="0" err="1">
                <a:ln>
                  <a:noFill/>
                </a:ln>
                <a:solidFill>
                  <a:prstClr val="white"/>
                </a:solidFill>
                <a:effectLst/>
                <a:uLnTx/>
                <a:uFillTx/>
                <a:latin typeface="Calibri"/>
                <a:ea typeface="+mn-ea"/>
                <a:cs typeface="+mn-cs"/>
              </a:rPr>
              <a:t>em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hãy</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xếp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quả</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táo</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có</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ghi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thái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tâm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trạng</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vào</a:t>
            </a:r>
            <a:r>
              <a:rPr kumimoji="0" lang="en-US" sz="3600" b="0" i="0" u="none" strike="noStrike" kern="1200" cap="none" spc="0" normalizeH="0" noProof="0" dirty="0">
                <a:ln>
                  <a:noFill/>
                </a:ln>
                <a:solidFill>
                  <a:prstClr val="white"/>
                </a:solidFill>
                <a:effectLst/>
                <a:uLnTx/>
                <a:uFillTx/>
                <a:latin typeface="Calibri"/>
                <a:ea typeface="+mn-ea"/>
                <a:cs typeface="+mn-cs"/>
              </a:rPr>
              <a:t> 2 </a:t>
            </a:r>
            <a:r>
              <a:rPr kumimoji="0" lang="en-US" sz="3600" b="0" i="0" u="none" strike="noStrike" kern="1200" cap="none" spc="0" normalizeH="0" noProof="0" dirty="0" err="1">
                <a:ln>
                  <a:noFill/>
                </a:ln>
                <a:solidFill>
                  <a:prstClr val="white"/>
                </a:solidFill>
                <a:effectLst/>
                <a:uLnTx/>
                <a:uFillTx/>
                <a:latin typeface="Calibri"/>
                <a:ea typeface="+mn-ea"/>
                <a:cs typeface="+mn-cs"/>
              </a:rPr>
              <a:t>giỏ</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cảm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xúc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tiêu</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cực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cảm</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xúc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tích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cực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Đội</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nào</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sắp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xếp</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nhanh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và</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chính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xác</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hơn</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sẽ</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dành</a:t>
            </a:r>
            <a:r>
              <a:rPr kumimoji="0" lang="en-US" sz="3600" b="0" i="0" u="none"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noProof="0" dirty="0" err="1">
                <a:ln>
                  <a:noFill/>
                </a:ln>
                <a:solidFill>
                  <a:prstClr val="white"/>
                </a:solidFill>
                <a:effectLst/>
                <a:uLnTx/>
                <a:uFillTx/>
                <a:latin typeface="Calibri"/>
                <a:ea typeface="+mn-ea"/>
                <a:cs typeface="+mn-cs"/>
              </a:rPr>
              <a:t>chiế</a:t>
            </a:r>
            <a:r>
              <a:rPr lang="en-US" sz="3600" dirty="0">
                <a:solidFill>
                  <a:prstClr val="white"/>
                </a:solidFill>
                <a:latin typeface="Calibri"/>
              </a:rPr>
              <a:t>n </a:t>
            </a:r>
            <a:r>
              <a:rPr lang="en-US" sz="3600" dirty="0" err="1">
                <a:solidFill>
                  <a:prstClr val="white"/>
                </a:solidFill>
                <a:latin typeface="Calibri"/>
              </a:rPr>
              <a:t>thắng</a:t>
            </a:r>
            <a:r>
              <a:rPr lang="en-US" sz="3600" dirty="0">
                <a:solidFill>
                  <a:prstClr val="white"/>
                </a:solidFill>
                <a:latin typeface="Calibri"/>
              </a:rPr>
              <a:t>.</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252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80">
                                          <p:stCondLst>
                                            <p:cond delay="0"/>
                                          </p:stCondLst>
                                        </p:cTn>
                                        <p:tgtEl>
                                          <p:spTgt spid="28"/>
                                        </p:tgtEl>
                                      </p:cBhvr>
                                    </p:animEffect>
                                    <p:anim calcmode="lin" valueType="num">
                                      <p:cBhvr>
                                        <p:cTn id="7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5" dur="26">
                                          <p:stCondLst>
                                            <p:cond delay="650"/>
                                          </p:stCondLst>
                                        </p:cTn>
                                        <p:tgtEl>
                                          <p:spTgt spid="28"/>
                                        </p:tgtEl>
                                      </p:cBhvr>
                                      <p:to x="100000" y="60000"/>
                                    </p:animScale>
                                    <p:animScale>
                                      <p:cBhvr>
                                        <p:cTn id="76" dur="166" decel="50000">
                                          <p:stCondLst>
                                            <p:cond delay="676"/>
                                          </p:stCondLst>
                                        </p:cTn>
                                        <p:tgtEl>
                                          <p:spTgt spid="28"/>
                                        </p:tgtEl>
                                      </p:cBhvr>
                                      <p:to x="100000" y="100000"/>
                                    </p:animScale>
                                    <p:animScale>
                                      <p:cBhvr>
                                        <p:cTn id="77" dur="26">
                                          <p:stCondLst>
                                            <p:cond delay="1312"/>
                                          </p:stCondLst>
                                        </p:cTn>
                                        <p:tgtEl>
                                          <p:spTgt spid="28"/>
                                        </p:tgtEl>
                                      </p:cBhvr>
                                      <p:to x="100000" y="80000"/>
                                    </p:animScale>
                                    <p:animScale>
                                      <p:cBhvr>
                                        <p:cTn id="78" dur="166" decel="50000">
                                          <p:stCondLst>
                                            <p:cond delay="1338"/>
                                          </p:stCondLst>
                                        </p:cTn>
                                        <p:tgtEl>
                                          <p:spTgt spid="28"/>
                                        </p:tgtEl>
                                      </p:cBhvr>
                                      <p:to x="100000" y="100000"/>
                                    </p:animScale>
                                    <p:animScale>
                                      <p:cBhvr>
                                        <p:cTn id="79" dur="26">
                                          <p:stCondLst>
                                            <p:cond delay="1642"/>
                                          </p:stCondLst>
                                        </p:cTn>
                                        <p:tgtEl>
                                          <p:spTgt spid="28"/>
                                        </p:tgtEl>
                                      </p:cBhvr>
                                      <p:to x="100000" y="90000"/>
                                    </p:animScale>
                                    <p:animScale>
                                      <p:cBhvr>
                                        <p:cTn id="80" dur="166" decel="50000">
                                          <p:stCondLst>
                                            <p:cond delay="1668"/>
                                          </p:stCondLst>
                                        </p:cTn>
                                        <p:tgtEl>
                                          <p:spTgt spid="28"/>
                                        </p:tgtEl>
                                      </p:cBhvr>
                                      <p:to x="100000" y="100000"/>
                                    </p:animScale>
                                    <p:animScale>
                                      <p:cBhvr>
                                        <p:cTn id="81" dur="26">
                                          <p:stCondLst>
                                            <p:cond delay="1808"/>
                                          </p:stCondLst>
                                        </p:cTn>
                                        <p:tgtEl>
                                          <p:spTgt spid="28"/>
                                        </p:tgtEl>
                                      </p:cBhvr>
                                      <p:to x="100000" y="95000"/>
                                    </p:animScale>
                                    <p:animScale>
                                      <p:cBhvr>
                                        <p:cTn id="82" dur="166" decel="50000">
                                          <p:stCondLst>
                                            <p:cond delay="1834"/>
                                          </p:stCondLst>
                                        </p:cTn>
                                        <p:tgtEl>
                                          <p:spTgt spid="2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30881-08C1-4C98-AE39-45FED1AAF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456" y="764951"/>
            <a:ext cx="10057875" cy="5878513"/>
          </a:xfrm>
          <a:prstGeom prst="rect">
            <a:avLst/>
          </a:prstGeom>
        </p:spPr>
      </p:pic>
      <p:sp>
        <p:nvSpPr>
          <p:cNvPr id="19" name="AutoShape 3">
            <a:extLst>
              <a:ext uri="{FF2B5EF4-FFF2-40B4-BE49-F238E27FC236}">
                <a16:creationId xmlns:a16="http://schemas.microsoft.com/office/drawing/2014/main" id="{FBDC4E5E-5A9D-4242-8A1B-73697E823245}"/>
              </a:ext>
            </a:extLst>
          </p:cNvPr>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descr="Digit 120">
            <a:extLst>
              <a:ext uri="{FF2B5EF4-FFF2-40B4-BE49-F238E27FC236}">
                <a16:creationId xmlns:a16="http://schemas.microsoft.com/office/drawing/2014/main" id="{F98260A6-833E-411A-886B-26AC7A2C06CE}"/>
              </a:ext>
            </a:extLst>
          </p:cNvPr>
          <p:cNvPicPr>
            <a:picLocks noChangeAspect="1"/>
          </p:cNvPicPr>
          <p:nvPr/>
        </p:nvPicPr>
        <p:blipFill>
          <a:blip r:embed="rId4"/>
          <a:stretch>
            <a:fillRect/>
          </a:stretch>
        </p:blipFill>
        <p:spPr>
          <a:xfrm>
            <a:off x="157948" y="61844"/>
            <a:ext cx="2057400" cy="1130300"/>
          </a:xfrm>
          <a:prstGeom prst="rect">
            <a:avLst/>
          </a:prstGeom>
          <a:noFill/>
          <a:ln w="9525">
            <a:noFill/>
          </a:ln>
        </p:spPr>
      </p:pic>
    </p:spTree>
    <p:extLst>
      <p:ext uri="{BB962C8B-B14F-4D97-AF65-F5344CB8AC3E}">
        <p14:creationId xmlns:p14="http://schemas.microsoft.com/office/powerpoint/2010/main" val="32468534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30881-08C1-4C98-AE39-45FED1AAF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456" y="764951"/>
            <a:ext cx="10057875" cy="5878513"/>
          </a:xfrm>
          <a:prstGeom prst="rect">
            <a:avLst/>
          </a:prstGeom>
        </p:spPr>
      </p:pic>
      <p:sp>
        <p:nvSpPr>
          <p:cNvPr id="19" name="AutoShape 3">
            <a:extLst>
              <a:ext uri="{FF2B5EF4-FFF2-40B4-BE49-F238E27FC236}">
                <a16:creationId xmlns:a16="http://schemas.microsoft.com/office/drawing/2014/main" id="{FBDC4E5E-5A9D-4242-8A1B-73697E823245}"/>
              </a:ext>
            </a:extLst>
          </p:cNvPr>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ea typeface="字魂59号-创粗黑"/>
              <a:cs typeface="+mn-cs"/>
            </a:endParaRPr>
          </a:p>
        </p:txBody>
      </p:sp>
      <p:sp>
        <p:nvSpPr>
          <p:cNvPr id="2" name="Rectangle 1">
            <a:extLst>
              <a:ext uri="{FF2B5EF4-FFF2-40B4-BE49-F238E27FC236}">
                <a16:creationId xmlns:a16="http://schemas.microsoft.com/office/drawing/2014/main" id="{2C9CF34A-8291-4898-87D0-39D6BC5150E4}"/>
              </a:ext>
            </a:extLst>
          </p:cNvPr>
          <p:cNvSpPr/>
          <p:nvPr/>
        </p:nvSpPr>
        <p:spPr>
          <a:xfrm>
            <a:off x="115410" y="0"/>
            <a:ext cx="3311371" cy="764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Kiểm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án</a:t>
            </a:r>
            <a:endParaRPr lang="en-US" sz="3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E0ABAE3-8C30-4087-86BC-F9613E0F8A51}"/>
              </a:ext>
            </a:extLst>
          </p:cNvPr>
          <p:cNvPicPr>
            <a:picLocks noChangeAspect="1"/>
          </p:cNvPicPr>
          <p:nvPr/>
        </p:nvPicPr>
        <p:blipFill>
          <a:blip r:embed="rId4"/>
          <a:stretch>
            <a:fillRect/>
          </a:stretch>
        </p:blipFill>
        <p:spPr>
          <a:xfrm>
            <a:off x="4780239" y="3237066"/>
            <a:ext cx="1000125" cy="1076325"/>
          </a:xfrm>
          <a:prstGeom prst="rect">
            <a:avLst/>
          </a:prstGeom>
        </p:spPr>
      </p:pic>
      <p:pic>
        <p:nvPicPr>
          <p:cNvPr id="7" name="Picture 6">
            <a:extLst>
              <a:ext uri="{FF2B5EF4-FFF2-40B4-BE49-F238E27FC236}">
                <a16:creationId xmlns:a16="http://schemas.microsoft.com/office/drawing/2014/main" id="{AD0F066D-3749-44EB-9740-019131FE6AE9}"/>
              </a:ext>
            </a:extLst>
          </p:cNvPr>
          <p:cNvPicPr>
            <a:picLocks noChangeAspect="1"/>
          </p:cNvPicPr>
          <p:nvPr/>
        </p:nvPicPr>
        <p:blipFill>
          <a:blip r:embed="rId5"/>
          <a:stretch>
            <a:fillRect/>
          </a:stretch>
        </p:blipFill>
        <p:spPr>
          <a:xfrm>
            <a:off x="2526020" y="3251769"/>
            <a:ext cx="1209675" cy="904875"/>
          </a:xfrm>
          <a:prstGeom prst="rect">
            <a:avLst/>
          </a:prstGeom>
        </p:spPr>
      </p:pic>
      <p:pic>
        <p:nvPicPr>
          <p:cNvPr id="11" name="Picture 10">
            <a:extLst>
              <a:ext uri="{FF2B5EF4-FFF2-40B4-BE49-F238E27FC236}">
                <a16:creationId xmlns:a16="http://schemas.microsoft.com/office/drawing/2014/main" id="{105F2569-8934-421A-9848-D1143297D512}"/>
              </a:ext>
            </a:extLst>
          </p:cNvPr>
          <p:cNvPicPr>
            <a:picLocks noChangeAspect="1"/>
          </p:cNvPicPr>
          <p:nvPr/>
        </p:nvPicPr>
        <p:blipFill>
          <a:blip r:embed="rId6"/>
          <a:stretch>
            <a:fillRect/>
          </a:stretch>
        </p:blipFill>
        <p:spPr>
          <a:xfrm>
            <a:off x="5322964" y="2456760"/>
            <a:ext cx="1104900" cy="800100"/>
          </a:xfrm>
          <a:prstGeom prst="rect">
            <a:avLst/>
          </a:prstGeom>
        </p:spPr>
      </p:pic>
      <p:pic>
        <p:nvPicPr>
          <p:cNvPr id="13" name="Picture 12">
            <a:extLst>
              <a:ext uri="{FF2B5EF4-FFF2-40B4-BE49-F238E27FC236}">
                <a16:creationId xmlns:a16="http://schemas.microsoft.com/office/drawing/2014/main" id="{3A611E50-68D8-4A29-BEBA-B3474233664A}"/>
              </a:ext>
            </a:extLst>
          </p:cNvPr>
          <p:cNvPicPr>
            <a:picLocks noChangeAspect="1"/>
          </p:cNvPicPr>
          <p:nvPr/>
        </p:nvPicPr>
        <p:blipFill>
          <a:blip r:embed="rId7"/>
          <a:stretch>
            <a:fillRect/>
          </a:stretch>
        </p:blipFill>
        <p:spPr>
          <a:xfrm>
            <a:off x="4943475" y="1447800"/>
            <a:ext cx="1152525" cy="819150"/>
          </a:xfrm>
          <a:prstGeom prst="rect">
            <a:avLst/>
          </a:prstGeom>
        </p:spPr>
      </p:pic>
      <p:pic>
        <p:nvPicPr>
          <p:cNvPr id="15" name="Picture 14">
            <a:extLst>
              <a:ext uri="{FF2B5EF4-FFF2-40B4-BE49-F238E27FC236}">
                <a16:creationId xmlns:a16="http://schemas.microsoft.com/office/drawing/2014/main" id="{1D94242D-8A0F-4D03-9A99-E408D939DC72}"/>
              </a:ext>
            </a:extLst>
          </p:cNvPr>
          <p:cNvPicPr>
            <a:picLocks noChangeAspect="1"/>
          </p:cNvPicPr>
          <p:nvPr/>
        </p:nvPicPr>
        <p:blipFill>
          <a:blip r:embed="rId8"/>
          <a:stretch>
            <a:fillRect/>
          </a:stretch>
        </p:blipFill>
        <p:spPr>
          <a:xfrm>
            <a:off x="6849260" y="2658908"/>
            <a:ext cx="1009650" cy="847725"/>
          </a:xfrm>
          <a:prstGeom prst="rect">
            <a:avLst/>
          </a:prstGeom>
        </p:spPr>
      </p:pic>
      <p:pic>
        <p:nvPicPr>
          <p:cNvPr id="17" name="Picture 16">
            <a:extLst>
              <a:ext uri="{FF2B5EF4-FFF2-40B4-BE49-F238E27FC236}">
                <a16:creationId xmlns:a16="http://schemas.microsoft.com/office/drawing/2014/main" id="{70CB0A90-CD1A-4107-9CCC-2E98E5CF522B}"/>
              </a:ext>
            </a:extLst>
          </p:cNvPr>
          <p:cNvPicPr>
            <a:picLocks noChangeAspect="1"/>
          </p:cNvPicPr>
          <p:nvPr/>
        </p:nvPicPr>
        <p:blipFill>
          <a:blip r:embed="rId9"/>
          <a:stretch>
            <a:fillRect/>
          </a:stretch>
        </p:blipFill>
        <p:spPr>
          <a:xfrm>
            <a:off x="7054279" y="3704206"/>
            <a:ext cx="1190625" cy="847725"/>
          </a:xfrm>
          <a:prstGeom prst="rect">
            <a:avLst/>
          </a:prstGeom>
        </p:spPr>
      </p:pic>
      <p:pic>
        <p:nvPicPr>
          <p:cNvPr id="20" name="Picture 19">
            <a:extLst>
              <a:ext uri="{FF2B5EF4-FFF2-40B4-BE49-F238E27FC236}">
                <a16:creationId xmlns:a16="http://schemas.microsoft.com/office/drawing/2014/main" id="{860E70D0-DA46-4D27-BAD5-DB88177A34C2}"/>
              </a:ext>
            </a:extLst>
          </p:cNvPr>
          <p:cNvPicPr>
            <a:picLocks noChangeAspect="1"/>
          </p:cNvPicPr>
          <p:nvPr/>
        </p:nvPicPr>
        <p:blipFill>
          <a:blip r:embed="rId10"/>
          <a:stretch>
            <a:fillRect/>
          </a:stretch>
        </p:blipFill>
        <p:spPr>
          <a:xfrm>
            <a:off x="7649591" y="1599510"/>
            <a:ext cx="1085850" cy="857250"/>
          </a:xfrm>
          <a:prstGeom prst="rect">
            <a:avLst/>
          </a:prstGeom>
        </p:spPr>
      </p:pic>
      <p:pic>
        <p:nvPicPr>
          <p:cNvPr id="22" name="Picture 21">
            <a:extLst>
              <a:ext uri="{FF2B5EF4-FFF2-40B4-BE49-F238E27FC236}">
                <a16:creationId xmlns:a16="http://schemas.microsoft.com/office/drawing/2014/main" id="{F4A5E1EC-E207-4984-8388-6D9052B1EAAE}"/>
              </a:ext>
            </a:extLst>
          </p:cNvPr>
          <p:cNvPicPr>
            <a:picLocks noChangeAspect="1"/>
          </p:cNvPicPr>
          <p:nvPr/>
        </p:nvPicPr>
        <p:blipFill>
          <a:blip r:embed="rId11"/>
          <a:stretch>
            <a:fillRect/>
          </a:stretch>
        </p:blipFill>
        <p:spPr>
          <a:xfrm>
            <a:off x="8135366" y="2712123"/>
            <a:ext cx="1200150" cy="1019175"/>
          </a:xfrm>
          <a:prstGeom prst="rect">
            <a:avLst/>
          </a:prstGeom>
        </p:spPr>
      </p:pic>
      <p:pic>
        <p:nvPicPr>
          <p:cNvPr id="24" name="Picture 23">
            <a:extLst>
              <a:ext uri="{FF2B5EF4-FFF2-40B4-BE49-F238E27FC236}">
                <a16:creationId xmlns:a16="http://schemas.microsoft.com/office/drawing/2014/main" id="{48CD38BD-8427-4093-A2EE-266FA6C780FE}"/>
              </a:ext>
            </a:extLst>
          </p:cNvPr>
          <p:cNvPicPr>
            <a:picLocks noChangeAspect="1"/>
          </p:cNvPicPr>
          <p:nvPr/>
        </p:nvPicPr>
        <p:blipFill>
          <a:blip r:embed="rId12"/>
          <a:stretch>
            <a:fillRect/>
          </a:stretch>
        </p:blipFill>
        <p:spPr>
          <a:xfrm>
            <a:off x="9253768" y="1366837"/>
            <a:ext cx="1123950" cy="981075"/>
          </a:xfrm>
          <a:prstGeom prst="rect">
            <a:avLst/>
          </a:prstGeom>
        </p:spPr>
      </p:pic>
      <p:pic>
        <p:nvPicPr>
          <p:cNvPr id="26" name="Picture 25">
            <a:extLst>
              <a:ext uri="{FF2B5EF4-FFF2-40B4-BE49-F238E27FC236}">
                <a16:creationId xmlns:a16="http://schemas.microsoft.com/office/drawing/2014/main" id="{F13BED74-FFC9-4F25-9798-8D40D7A68814}"/>
              </a:ext>
            </a:extLst>
          </p:cNvPr>
          <p:cNvPicPr>
            <a:picLocks noChangeAspect="1"/>
          </p:cNvPicPr>
          <p:nvPr/>
        </p:nvPicPr>
        <p:blipFill>
          <a:blip r:embed="rId13"/>
          <a:stretch>
            <a:fillRect/>
          </a:stretch>
        </p:blipFill>
        <p:spPr>
          <a:xfrm>
            <a:off x="9926397" y="2712123"/>
            <a:ext cx="1171575" cy="923925"/>
          </a:xfrm>
          <a:prstGeom prst="rect">
            <a:avLst/>
          </a:prstGeom>
        </p:spPr>
      </p:pic>
    </p:spTree>
    <p:extLst>
      <p:ext uri="{BB962C8B-B14F-4D97-AF65-F5344CB8AC3E}">
        <p14:creationId xmlns:p14="http://schemas.microsoft.com/office/powerpoint/2010/main" val="33444623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2.91667E-6 -2.96296E-6 L -0.09935 -2.96296E-6 C -0.14388 -2.96296E-6 -0.19856 0.06898 -0.19856 0.125 L -0.19856 0.25 " pathEditMode="relative" rAng="0" ptsTypes="AAAA">
                                      <p:cBhvr>
                                        <p:cTn id="6" dur="2000" fill="hold"/>
                                        <p:tgtEl>
                                          <p:spTgt spid="5"/>
                                        </p:tgtEl>
                                        <p:attrNameLst>
                                          <p:attrName>ppt_x</p:attrName>
                                          <p:attrName>ppt_y</p:attrName>
                                        </p:attrNameLst>
                                      </p:cBhvr>
                                      <p:rCtr x="-9935" y="12500"/>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8.33333E-7 3.7037E-6 L 0.25599 3.7037E-6 C 0.3707 3.7037E-6 0.51211 0.06851 0.51211 0.1243 L 0.51211 0.24884 " pathEditMode="relative" rAng="0" ptsTypes="AAAA">
                                      <p:cBhvr>
                                        <p:cTn id="10" dur="2000" fill="hold"/>
                                        <p:tgtEl>
                                          <p:spTgt spid="7"/>
                                        </p:tgtEl>
                                        <p:attrNameLst>
                                          <p:attrName>ppt_x</p:attrName>
                                          <p:attrName>ppt_y</p:attrName>
                                        </p:attrNameLst>
                                      </p:cBhvr>
                                      <p:rCtr x="25599" y="12431"/>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nodeType="clickEffect">
                                  <p:stCondLst>
                                    <p:cond delay="0"/>
                                  </p:stCondLst>
                                  <p:childTnLst>
                                    <p:animMotion origin="layout" path="M -1.04167E-6 3.33333E-6 L -0.10039 3.33333E-6 C -0.14544 3.33333E-6 -0.20078 0.09861 -0.20078 0.1787 L -0.20078 0.3574 " pathEditMode="relative" rAng="0" ptsTypes="AAAA">
                                      <p:cBhvr>
                                        <p:cTn id="14" dur="2000" fill="hold"/>
                                        <p:tgtEl>
                                          <p:spTgt spid="11"/>
                                        </p:tgtEl>
                                        <p:attrNameLst>
                                          <p:attrName>ppt_x</p:attrName>
                                          <p:attrName>ppt_y</p:attrName>
                                        </p:attrNameLst>
                                      </p:cBhvr>
                                      <p:rCtr x="-10039" y="17870"/>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nodeType="clickEffect">
                                  <p:stCondLst>
                                    <p:cond delay="0"/>
                                  </p:stCondLst>
                                  <p:childTnLst>
                                    <p:animMotion origin="layout" path="M -4.375E-6 -3.33333E-6 L 0.1948 -3.33333E-6 C 0.28204 -3.33333E-6 0.38972 0.13912 0.38972 0.25232 L 0.38972 0.50463 " pathEditMode="relative" rAng="0" ptsTypes="AAAA">
                                      <p:cBhvr>
                                        <p:cTn id="18" dur="2000" fill="hold"/>
                                        <p:tgtEl>
                                          <p:spTgt spid="13"/>
                                        </p:tgtEl>
                                        <p:attrNameLst>
                                          <p:attrName>ppt_x</p:attrName>
                                          <p:attrName>ppt_y</p:attrName>
                                        </p:attrNameLst>
                                      </p:cBhvr>
                                      <p:rCtr x="19479" y="25231"/>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nodeType="clickEffect">
                                  <p:stCondLst>
                                    <p:cond delay="0"/>
                                  </p:stCondLst>
                                  <p:childTnLst>
                                    <p:animMotion origin="layout" path="M 0 0 L 0.125 0 C 0.181 0 0.25 0.069 0.25 0.125 L 0.25 0.25 E" pathEditMode="relative" ptsTypes="">
                                      <p:cBhvr>
                                        <p:cTn id="22" dur="2000" fill="hold"/>
                                        <p:tgtEl>
                                          <p:spTgt spid="15"/>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nodeType="clickEffect">
                                  <p:stCondLst>
                                    <p:cond delay="0"/>
                                  </p:stCondLst>
                                  <p:childTnLst>
                                    <p:animMotion origin="layout" path="M -3.95833E-6 -1.85185E-6 L 0.12058 -1.85185E-6 C 0.17461 -1.85185E-6 0.24128 0.05139 0.24128 0.09329 L 0.24128 0.18658 " pathEditMode="relative" rAng="0" ptsTypes="AAAA">
                                      <p:cBhvr>
                                        <p:cTn id="26" dur="2000" fill="hold"/>
                                        <p:tgtEl>
                                          <p:spTgt spid="17"/>
                                        </p:tgtEl>
                                        <p:attrNameLst>
                                          <p:attrName>ppt_x</p:attrName>
                                          <p:attrName>ppt_y</p:attrName>
                                        </p:attrNameLst>
                                      </p:cBhvr>
                                      <p:rCtr x="12057" y="9329"/>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nodeType="clickEffect">
                                  <p:stCondLst>
                                    <p:cond delay="0"/>
                                  </p:stCondLst>
                                  <p:childTnLst>
                                    <p:animMotion origin="layout" path="M 4.79167E-6 -3.33333E-6 L 0.05221 -3.33333E-6 C 0.07552 -3.33333E-6 0.10442 0.13287 0.10442 0.24098 L 0.10442 0.48218 " pathEditMode="relative" rAng="0" ptsTypes="AAAA">
                                      <p:cBhvr>
                                        <p:cTn id="30" dur="2000" fill="hold"/>
                                        <p:tgtEl>
                                          <p:spTgt spid="20"/>
                                        </p:tgtEl>
                                        <p:attrNameLst>
                                          <p:attrName>ppt_x</p:attrName>
                                          <p:attrName>ppt_y</p:attrName>
                                        </p:attrNameLst>
                                      </p:cBhvr>
                                      <p:rCtr x="5221" y="24097"/>
                                    </p:animMotion>
                                  </p:childTnLst>
                                </p:cTn>
                              </p:par>
                            </p:childTnLst>
                          </p:cTn>
                        </p:par>
                      </p:childTnLst>
                    </p:cTn>
                  </p:par>
                  <p:par>
                    <p:cTn id="31" fill="hold">
                      <p:stCondLst>
                        <p:cond delay="indefinite"/>
                      </p:stCondLst>
                      <p:childTnLst>
                        <p:par>
                          <p:cTn id="32" fill="hold">
                            <p:stCondLst>
                              <p:cond delay="0"/>
                            </p:stCondLst>
                            <p:childTnLst>
                              <p:par>
                                <p:cTn id="33" presetID="50" presetClass="path" presetSubtype="0" accel="50000" decel="50000" fill="hold" nodeType="clickEffect">
                                  <p:stCondLst>
                                    <p:cond delay="0"/>
                                  </p:stCondLst>
                                  <p:childTnLst>
                                    <p:animMotion origin="layout" path="M 3.54167E-6 4.07407E-6 L -0.22904 4.07407E-6 C -0.33164 4.07407E-6 -0.45808 0.06944 -0.45808 0.12592 L -0.45808 0.25185 " pathEditMode="relative" rAng="0" ptsTypes="AAAA">
                                      <p:cBhvr>
                                        <p:cTn id="34" dur="2000" fill="hold"/>
                                        <p:tgtEl>
                                          <p:spTgt spid="22"/>
                                        </p:tgtEl>
                                        <p:attrNameLst>
                                          <p:attrName>ppt_x</p:attrName>
                                          <p:attrName>ppt_y</p:attrName>
                                        </p:attrNameLst>
                                      </p:cBhvr>
                                      <p:rCtr x="-22904" y="12593"/>
                                    </p:animMotion>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nodeType="clickEffect">
                                  <p:stCondLst>
                                    <p:cond delay="0"/>
                                  </p:stCondLst>
                                  <p:childTnLst>
                                    <p:animMotion origin="layout" path="M 1.875E-6 -3.33333E-6 L -0.01966 -3.33333E-6 C -0.02852 -3.33333E-6 -0.03932 0.13334 -0.03932 0.2419 L -0.03932 0.4838 " pathEditMode="relative" rAng="0" ptsTypes="AAAA">
                                      <p:cBhvr>
                                        <p:cTn id="38" dur="2000" fill="hold"/>
                                        <p:tgtEl>
                                          <p:spTgt spid="24"/>
                                        </p:tgtEl>
                                        <p:attrNameLst>
                                          <p:attrName>ppt_x</p:attrName>
                                          <p:attrName>ppt_y</p:attrName>
                                        </p:attrNameLst>
                                      </p:cBhvr>
                                      <p:rCtr x="-1966" y="24190"/>
                                    </p:animMotion>
                                  </p:childTnLst>
                                </p:cTn>
                              </p:par>
                            </p:childTnLst>
                          </p:cTn>
                        </p:par>
                      </p:childTnLst>
                    </p:cTn>
                  </p:par>
                  <p:par>
                    <p:cTn id="39" fill="hold">
                      <p:stCondLst>
                        <p:cond delay="indefinite"/>
                      </p:stCondLst>
                      <p:childTnLst>
                        <p:par>
                          <p:cTn id="40" fill="hold">
                            <p:stCondLst>
                              <p:cond delay="0"/>
                            </p:stCondLst>
                            <p:childTnLst>
                              <p:par>
                                <p:cTn id="41" presetID="50" presetClass="path" presetSubtype="0" accel="50000" decel="50000" fill="hold" nodeType="clickEffect">
                                  <p:stCondLst>
                                    <p:cond delay="0"/>
                                  </p:stCondLst>
                                  <p:childTnLst>
                                    <p:animMotion origin="layout" path="M 4.16667E-7 -1.48148E-6 L -0.31406 -1.48148E-6 C -0.45469 -1.48148E-6 -0.628 0.0838 -0.628 0.15185 L -0.628 0.30394 " pathEditMode="relative" rAng="0" ptsTypes="AAAA">
                                      <p:cBhvr>
                                        <p:cTn id="42" dur="2000" fill="hold"/>
                                        <p:tgtEl>
                                          <p:spTgt spid="26"/>
                                        </p:tgtEl>
                                        <p:attrNameLst>
                                          <p:attrName>ppt_x</p:attrName>
                                          <p:attrName>ppt_y</p:attrName>
                                        </p:attrNameLst>
                                      </p:cBhvr>
                                      <p:rCtr x="-31406" y="1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33DFE6B-DC5C-4F0F-B734-11A4C3D1DD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58" r="7154"/>
          <a:stretch/>
        </p:blipFill>
        <p:spPr>
          <a:xfrm>
            <a:off x="20" y="10"/>
            <a:ext cx="12191980" cy="6857990"/>
          </a:xfrm>
          <a:prstGeom prst="rect">
            <a:avLst/>
          </a:prstGeom>
        </p:spPr>
      </p:pic>
      <p:pic>
        <p:nvPicPr>
          <p:cNvPr id="6" name="图片 5">
            <a:extLst>
              <a:ext uri="{FF2B5EF4-FFF2-40B4-BE49-F238E27FC236}">
                <a16:creationId xmlns:a16="http://schemas.microsoft.com/office/drawing/2014/main" id="{06A1BE35-9D62-434D-AAE2-5E57C40B9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8641" y="4226362"/>
            <a:ext cx="3480085" cy="2457632"/>
          </a:xfrm>
          <a:prstGeom prst="rect">
            <a:avLst/>
          </a:prstGeom>
        </p:spPr>
      </p:pic>
      <p:sp>
        <p:nvSpPr>
          <p:cNvPr id="7" name="TextBox 6">
            <a:extLst>
              <a:ext uri="{FF2B5EF4-FFF2-40B4-BE49-F238E27FC236}">
                <a16:creationId xmlns:a16="http://schemas.microsoft.com/office/drawing/2014/main" id="{ECB40848-12C0-4601-B556-37B900709B55}"/>
              </a:ext>
            </a:extLst>
          </p:cNvPr>
          <p:cNvSpPr txBox="1"/>
          <p:nvPr/>
        </p:nvSpPr>
        <p:spPr>
          <a:xfrm>
            <a:off x="3572523" y="2297812"/>
            <a:ext cx="609452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Calibri"/>
                <a:ea typeface="字魂7号-温暖童稚体" panose="00000500000000000000" pitchFamily="2" charset="-122"/>
                <a:cs typeface="+mn-cs"/>
              </a:rPr>
              <a:t>Củng</a:t>
            </a:r>
            <a:r>
              <a:rPr kumimoji="0" lang="en-US" altLang="zh-CN" sz="6000" b="1" i="0" u="none" strike="noStrike" kern="1200" cap="none" spc="0" normalizeH="0" baseline="0" noProof="0" dirty="0">
                <a:ln>
                  <a:noFill/>
                </a:ln>
                <a:solidFill>
                  <a:prstClr val="white"/>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baseline="0" noProof="0" dirty="0" err="1">
                <a:ln>
                  <a:noFill/>
                </a:ln>
                <a:solidFill>
                  <a:prstClr val="white"/>
                </a:solidFill>
                <a:effectLst/>
                <a:uLnTx/>
                <a:uFillTx/>
                <a:latin typeface="Calibri"/>
                <a:ea typeface="字魂7号-温暖童稚体" panose="00000500000000000000" pitchFamily="2" charset="-122"/>
                <a:cs typeface="+mn-cs"/>
              </a:rPr>
              <a:t>cố</a:t>
            </a:r>
            <a:r>
              <a:rPr kumimoji="0" lang="en-US" altLang="zh-CN" sz="6000" b="1" i="0" u="none" strike="noStrike" kern="1200" cap="none" spc="0" normalizeH="0" baseline="0" noProof="0" dirty="0">
                <a:ln>
                  <a:noFill/>
                </a:ln>
                <a:solidFill>
                  <a:prstClr val="white"/>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baseline="0" noProof="0" dirty="0" err="1">
                <a:ln>
                  <a:noFill/>
                </a:ln>
                <a:solidFill>
                  <a:prstClr val="white"/>
                </a:solidFill>
                <a:effectLst/>
                <a:uLnTx/>
                <a:uFillTx/>
                <a:latin typeface="Calibri"/>
                <a:ea typeface="字魂7号-温暖童稚体" panose="00000500000000000000" pitchFamily="2" charset="-122"/>
                <a:cs typeface="+mn-cs"/>
              </a:rPr>
              <a:t>dặn</a:t>
            </a:r>
            <a:r>
              <a:rPr kumimoji="0" lang="en-US" altLang="zh-CN" sz="6000" b="1" i="0" u="none" strike="noStrike" kern="1200" cap="none" spc="0" normalizeH="0" baseline="0" noProof="0" dirty="0">
                <a:ln>
                  <a:noFill/>
                </a:ln>
                <a:solidFill>
                  <a:prstClr val="white"/>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baseline="0" noProof="0" dirty="0" err="1">
                <a:ln>
                  <a:noFill/>
                </a:ln>
                <a:solidFill>
                  <a:prstClr val="white"/>
                </a:solidFill>
                <a:effectLst/>
                <a:uLnTx/>
                <a:uFillTx/>
                <a:latin typeface="Calibri"/>
                <a:ea typeface="字魂7号-温暖童稚体" panose="00000500000000000000" pitchFamily="2" charset="-122"/>
                <a:cs typeface="+mn-cs"/>
              </a:rPr>
              <a:t>dò</a:t>
            </a:r>
            <a:endParaRPr kumimoji="0" lang="zh-CN" altLang="en-US" sz="6000" b="1" i="0" u="none" strike="noStrike" kern="1200" cap="none" spc="0" normalizeH="0" baseline="0" noProof="0" dirty="0">
              <a:ln>
                <a:noFill/>
              </a:ln>
              <a:solidFill>
                <a:prstClr val="white"/>
              </a:solidFill>
              <a:effectLst/>
              <a:uLnTx/>
              <a:uFillTx/>
              <a:latin typeface="Calibri"/>
              <a:ea typeface="字魂7号-温暖童稚体" panose="00000500000000000000" pitchFamily="2" charset="-122"/>
              <a:cs typeface="+mn-cs"/>
            </a:endParaRPr>
          </a:p>
        </p:txBody>
      </p:sp>
    </p:spTree>
    <p:extLst>
      <p:ext uri="{BB962C8B-B14F-4D97-AF65-F5344CB8AC3E}">
        <p14:creationId xmlns:p14="http://schemas.microsoft.com/office/powerpoint/2010/main" val="53419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电子产品&#10;&#10;描述已自动生成">
            <a:extLst>
              <a:ext uri="{FF2B5EF4-FFF2-40B4-BE49-F238E27FC236}">
                <a16:creationId xmlns:a16="http://schemas.microsoft.com/office/drawing/2014/main" id="{C04798ED-2DF9-4DD7-B9AB-506802127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1492" y="0"/>
            <a:ext cx="6858000" cy="6858000"/>
          </a:xfrm>
          <a:prstGeom prst="rect">
            <a:avLst/>
          </a:prstGeom>
        </p:spPr>
      </p:pic>
      <p:pic>
        <p:nvPicPr>
          <p:cNvPr id="3" name="图片 2">
            <a:extLst>
              <a:ext uri="{FF2B5EF4-FFF2-40B4-BE49-F238E27FC236}">
                <a16:creationId xmlns:a16="http://schemas.microsoft.com/office/drawing/2014/main" id="{38F2835C-9C52-49DE-94E7-4443B3477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60120"/>
            <a:ext cx="8083606" cy="5708634"/>
          </a:xfrm>
          <a:prstGeom prst="rect">
            <a:avLst/>
          </a:prstGeom>
        </p:spPr>
      </p:pic>
      <p:sp>
        <p:nvSpPr>
          <p:cNvPr id="5" name="文本框 4">
            <a:extLst>
              <a:ext uri="{FF2B5EF4-FFF2-40B4-BE49-F238E27FC236}">
                <a16:creationId xmlns:a16="http://schemas.microsoft.com/office/drawing/2014/main" id="{60C27E58-E091-44CC-8914-1A0A84231556}"/>
              </a:ext>
            </a:extLst>
          </p:cNvPr>
          <p:cNvSpPr txBox="1"/>
          <p:nvPr/>
        </p:nvSpPr>
        <p:spPr>
          <a:xfrm>
            <a:off x="6446521" y="1751827"/>
            <a:ext cx="4297680"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noFill/>
                </a:ln>
                <a:solidFill>
                  <a:prstClr val="white"/>
                </a:solidFill>
                <a:effectLst/>
                <a:uLnTx/>
                <a:uFillTx/>
                <a:ea typeface="字魂7号-温暖童稚体" panose="00000500000000000000" pitchFamily="2" charset="-122"/>
                <a:cs typeface="Times New Roman" panose="02020603050405020304" pitchFamily="18" charset="0"/>
              </a:rPr>
              <a:t>Tiết</a:t>
            </a:r>
            <a:r>
              <a:rPr kumimoji="0" lang="en-US" altLang="zh-CN" sz="11500" b="1" i="0" u="none" strike="noStrike" kern="1200" cap="none" spc="0" normalizeH="0" noProof="0" dirty="0">
                <a:ln>
                  <a:noFill/>
                </a:ln>
                <a:solidFill>
                  <a:prstClr val="white"/>
                </a:solidFill>
                <a:effectLst/>
                <a:uLnTx/>
                <a:uFillTx/>
                <a:ea typeface="字魂7号-温暖童稚体" panose="00000500000000000000" pitchFamily="2" charset="-122"/>
                <a:cs typeface="Times New Roman" panose="02020603050405020304" pitchFamily="18" charset="0"/>
              </a:rPr>
              <a:t> 1</a:t>
            </a:r>
            <a:endParaRPr kumimoji="0" lang="zh-CN" altLang="en-US" sz="11500" b="1" i="0" u="none" strike="noStrike" kern="1200" cap="none" spc="0" normalizeH="0" baseline="0" noProof="0" dirty="0">
              <a:ln>
                <a:noFill/>
              </a:ln>
              <a:solidFill>
                <a:prstClr val="white"/>
              </a:solidFill>
              <a:effectLst/>
              <a:uLnTx/>
              <a:uFillTx/>
              <a:ea typeface="字魂7号-温暖童稚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9534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a:ln>
            <a:solidFill>
              <a:srgbClr val="FF9999"/>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8000" dirty="0" err="1">
                <a:solidFill>
                  <a:schemeClr val="bg1"/>
                </a:solidFill>
                <a:latin typeface="Calibri" panose="020F0502020204030204" pitchFamily="34" charset="0"/>
                <a:cs typeface="Calibri" panose="020F0502020204030204" pitchFamily="34" charset="0"/>
              </a:rPr>
              <a:t>Khởi</a:t>
            </a:r>
            <a:r>
              <a:rPr lang="en-US" sz="8000" dirty="0">
                <a:solidFill>
                  <a:schemeClr val="bg1"/>
                </a:solidFill>
                <a:latin typeface="Calibri" panose="020F0502020204030204" pitchFamily="34" charset="0"/>
                <a:cs typeface="Calibri" panose="020F0502020204030204" pitchFamily="34" charset="0"/>
              </a:rPr>
              <a:t> </a:t>
            </a:r>
            <a:r>
              <a:rPr lang="en-US" sz="8000" dirty="0" err="1">
                <a:solidFill>
                  <a:schemeClr val="bg1"/>
                </a:solidFill>
                <a:latin typeface="Calibri" panose="020F0502020204030204" pitchFamily="34" charset="0"/>
                <a:cs typeface="Calibri" panose="020F0502020204030204" pitchFamily="34" charset="0"/>
              </a:rPr>
              <a:t>động</a:t>
            </a:r>
            <a:endParaRPr lang="en-US" sz="8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9787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pic>
        <p:nvPicPr>
          <p:cNvPr id="3" name="Niềm vui của em">
            <a:hlinkClick r:id="" action="ppaction://media"/>
            <a:extLst>
              <a:ext uri="{FF2B5EF4-FFF2-40B4-BE49-F238E27FC236}">
                <a16:creationId xmlns:a16="http://schemas.microsoft.com/office/drawing/2014/main" id="{206F1357-AD4B-48E2-B514-86DF33B2AA3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07971" y="137791"/>
            <a:ext cx="11776057" cy="6624032"/>
          </a:xfrm>
          <a:prstGeom prst="rect">
            <a:avLst/>
          </a:prstGeom>
        </p:spPr>
      </p:pic>
    </p:spTree>
    <p:extLst>
      <p:ext uri="{BB962C8B-B14F-4D97-AF65-F5344CB8AC3E}">
        <p14:creationId xmlns:p14="http://schemas.microsoft.com/office/powerpoint/2010/main" val="9158119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22" name="图片 21">
            <a:extLst>
              <a:ext uri="{FF2B5EF4-FFF2-40B4-BE49-F238E27FC236}">
                <a16:creationId xmlns:a16="http://schemas.microsoft.com/office/drawing/2014/main" id="{2D4391CF-4D34-400A-BF5F-EE3F38365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69" y="1885223"/>
            <a:ext cx="1751519" cy="4645660"/>
          </a:xfrm>
          <a:prstGeom prst="rect">
            <a:avLst/>
          </a:prstGeom>
        </p:spPr>
      </p:pic>
      <p:sp>
        <p:nvSpPr>
          <p:cNvPr id="2" name="Thought Bubble: Cloud 1">
            <a:extLst>
              <a:ext uri="{FF2B5EF4-FFF2-40B4-BE49-F238E27FC236}">
                <a16:creationId xmlns:a16="http://schemas.microsoft.com/office/drawing/2014/main" id="{F612D82A-66AA-4C67-8E25-F4AE6B8D007C}"/>
              </a:ext>
            </a:extLst>
          </p:cNvPr>
          <p:cNvSpPr/>
          <p:nvPr/>
        </p:nvSpPr>
        <p:spPr>
          <a:xfrm>
            <a:off x="2796466" y="562517"/>
            <a:ext cx="6436311" cy="2189561"/>
          </a:xfrm>
          <a:prstGeom prst="cloudCallout">
            <a:avLst>
              <a:gd name="adj1" fmla="val -61284"/>
              <a:gd name="adj2" fmla="val 26820"/>
            </a:avLst>
          </a:prstGeom>
          <a:solidFill>
            <a:srgbClr val="FF9999"/>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Điều</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gì</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làm</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các</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bạn</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nhỏ</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trong</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bài</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hát</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thấy</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vui</a:t>
            </a:r>
            <a:r>
              <a:rPr lang="en-US" sz="4000" dirty="0">
                <a:solidFill>
                  <a:schemeClr val="bg1"/>
                </a:solidFill>
                <a:latin typeface="Calibri" panose="020F0502020204030204" pitchFamily="34" charset="0"/>
                <a:cs typeface="Calibri" panose="020F0502020204030204" pitchFamily="34" charset="0"/>
              </a:rPr>
              <a:t>?</a:t>
            </a:r>
          </a:p>
        </p:txBody>
      </p:sp>
      <p:sp>
        <p:nvSpPr>
          <p:cNvPr id="23" name="Thought Bubble: Cloud 22">
            <a:extLst>
              <a:ext uri="{FF2B5EF4-FFF2-40B4-BE49-F238E27FC236}">
                <a16:creationId xmlns:a16="http://schemas.microsoft.com/office/drawing/2014/main" id="{BCC1913E-FC63-4A59-8E96-A2AADCE8CD26}"/>
              </a:ext>
            </a:extLst>
          </p:cNvPr>
          <p:cNvSpPr/>
          <p:nvPr/>
        </p:nvSpPr>
        <p:spPr>
          <a:xfrm>
            <a:off x="2796466" y="562517"/>
            <a:ext cx="6436311" cy="2189561"/>
          </a:xfrm>
          <a:prstGeom prst="cloudCallout">
            <a:avLst>
              <a:gd name="adj1" fmla="val -61284"/>
              <a:gd name="adj2" fmla="val 26820"/>
            </a:avLst>
          </a:prstGeom>
          <a:solidFill>
            <a:srgbClr val="FF0066"/>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schemeClr val="bg1"/>
                </a:solidFill>
                <a:latin typeface="Calibri" panose="020F0502020204030204" pitchFamily="34" charset="0"/>
                <a:cs typeface="Calibri" panose="020F0502020204030204" pitchFamily="34" charset="0"/>
              </a:rPr>
              <a:t>Em</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có</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cảm</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xúc</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gì</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sau</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khi</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nghe</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bài</a:t>
            </a:r>
            <a:r>
              <a:rPr lang="en-US" sz="4000" dirty="0">
                <a:solidFill>
                  <a:schemeClr val="bg1"/>
                </a:solidFill>
                <a:latin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cs typeface="Calibri" panose="020F0502020204030204" pitchFamily="34" charset="0"/>
              </a:rPr>
              <a:t>hát</a:t>
            </a:r>
            <a:r>
              <a:rPr lang="en-US" sz="4000"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819605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chemeClr val="bg1"/>
                </a:solidFill>
                <a:effectLst/>
                <a:uLnTx/>
                <a:uFillTx/>
                <a:latin typeface="Calibri" panose="020F0502020204030204" pitchFamily="34" charset="0"/>
                <a:ea typeface="字魂59号-创粗黑"/>
                <a:cs typeface="Calibri" panose="020F0502020204030204" pitchFamily="34" charset="0"/>
              </a:rPr>
              <a:t>Khám</a:t>
            </a:r>
            <a:r>
              <a:rPr kumimoji="0" lang="en-US" sz="8000" b="0" i="0" u="none" strike="noStrike" kern="1200" cap="none" spc="0" normalizeH="0" noProof="0" dirty="0">
                <a:ln>
                  <a:noFill/>
                </a:ln>
                <a:solidFill>
                  <a:schemeClr val="bg1"/>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schemeClr val="bg1"/>
                </a:solidFill>
                <a:effectLst/>
                <a:uLnTx/>
                <a:uFillTx/>
                <a:latin typeface="Calibri" panose="020F0502020204030204" pitchFamily="34" charset="0"/>
                <a:ea typeface="字魂59号-创粗黑"/>
                <a:cs typeface="Calibri" panose="020F0502020204030204" pitchFamily="34" charset="0"/>
              </a:rPr>
              <a:t>phá</a:t>
            </a:r>
            <a:endParaRPr kumimoji="0" lang="en-US" sz="8000" b="0" i="0" u="none" strike="noStrike" kern="1200" cap="none" spc="0" normalizeH="0" baseline="0" noProof="0" dirty="0">
              <a:ln>
                <a:noFill/>
              </a:ln>
              <a:solidFill>
                <a:schemeClr val="bg1"/>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426841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10" name="MH_Entry_1">
            <a:hlinkClick r:id="rId7"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1278384" y="2118445"/>
            <a:ext cx="8584707"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err="1">
                <a:solidFill>
                  <a:srgbClr val="0070C0"/>
                </a:solidFill>
                <a:latin typeface="Calibri" panose="020F0502020204030204" pitchFamily="34" charset="0"/>
                <a:cs typeface="Calibri" panose="020F0502020204030204" pitchFamily="34" charset="0"/>
              </a:rPr>
              <a:t>Hoạt</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động</a:t>
            </a:r>
            <a:r>
              <a:rPr lang="en-US" sz="5400" b="1" dirty="0">
                <a:solidFill>
                  <a:srgbClr val="0070C0"/>
                </a:solidFill>
                <a:latin typeface="Calibri" panose="020F0502020204030204" pitchFamily="34" charset="0"/>
                <a:cs typeface="Calibri" panose="020F0502020204030204" pitchFamily="34" charset="0"/>
              </a:rPr>
              <a:t> 1: </a:t>
            </a:r>
            <a:r>
              <a:rPr lang="en-US" sz="5400" b="1" dirty="0" err="1">
                <a:solidFill>
                  <a:srgbClr val="0070C0"/>
                </a:solidFill>
                <a:latin typeface="Calibri" panose="020F0502020204030204" pitchFamily="34" charset="0"/>
                <a:cs typeface="Calibri" panose="020F0502020204030204" pitchFamily="34" charset="0"/>
              </a:rPr>
              <a:t>Tìm</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hiểu</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các</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loại</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cảm</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xúc</a:t>
            </a:r>
            <a:endParaRPr lang="en-US" sz="5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76125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pic>
        <p:nvPicPr>
          <p:cNvPr id="8" name="Picture 7">
            <a:extLst>
              <a:ext uri="{FF2B5EF4-FFF2-40B4-BE49-F238E27FC236}">
                <a16:creationId xmlns:a16="http://schemas.microsoft.com/office/drawing/2014/main" id="{3248F99F-41C8-44B0-9B5A-3B66694A4E51}"/>
              </a:ext>
            </a:extLst>
          </p:cNvPr>
          <p:cNvPicPr>
            <a:picLocks noChangeAspect="1"/>
          </p:cNvPicPr>
          <p:nvPr/>
        </p:nvPicPr>
        <p:blipFill>
          <a:blip r:embed="rId6"/>
          <a:stretch>
            <a:fillRect/>
          </a:stretch>
        </p:blipFill>
        <p:spPr>
          <a:xfrm>
            <a:off x="340311" y="1151292"/>
            <a:ext cx="5637121" cy="5063648"/>
          </a:xfrm>
          <a:prstGeom prst="rect">
            <a:avLst/>
          </a:prstGeom>
        </p:spPr>
      </p:pic>
      <p:sp>
        <p:nvSpPr>
          <p:cNvPr id="10" name="Rectangle: Rounded Corners 9">
            <a:extLst>
              <a:ext uri="{FF2B5EF4-FFF2-40B4-BE49-F238E27FC236}">
                <a16:creationId xmlns:a16="http://schemas.microsoft.com/office/drawing/2014/main" id="{6D995ADF-31EA-4D64-95AD-E1952595B453}"/>
              </a:ext>
            </a:extLst>
          </p:cNvPr>
          <p:cNvSpPr/>
          <p:nvPr/>
        </p:nvSpPr>
        <p:spPr>
          <a:xfrm>
            <a:off x="956215" y="177552"/>
            <a:ext cx="10895474" cy="861135"/>
          </a:xfrm>
          <a:prstGeom prst="round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Các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bạn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tranh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thể</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hiện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xúc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gì</a:t>
            </a:r>
            <a:r>
              <a:rPr lang="en-US" sz="4000" dirty="0">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B001844F-89FE-47BD-87C5-FFDB70F04716}"/>
              </a:ext>
            </a:extLst>
          </p:cNvPr>
          <p:cNvPicPr>
            <a:picLocks noChangeAspect="1"/>
          </p:cNvPicPr>
          <p:nvPr/>
        </p:nvPicPr>
        <p:blipFill>
          <a:blip r:embed="rId7"/>
          <a:stretch>
            <a:fillRect/>
          </a:stretch>
        </p:blipFill>
        <p:spPr>
          <a:xfrm>
            <a:off x="6248424" y="1270078"/>
            <a:ext cx="5553652" cy="4944862"/>
          </a:xfrm>
          <a:prstGeom prst="rect">
            <a:avLst/>
          </a:prstGeom>
        </p:spPr>
      </p:pic>
      <p:sp>
        <p:nvSpPr>
          <p:cNvPr id="14" name="Rectangle: Rounded Corners 13">
            <a:extLst>
              <a:ext uri="{FF2B5EF4-FFF2-40B4-BE49-F238E27FC236}">
                <a16:creationId xmlns:a16="http://schemas.microsoft.com/office/drawing/2014/main" id="{2DCA9AF1-494E-4F48-9989-BBA98889AEDA}"/>
              </a:ext>
            </a:extLst>
          </p:cNvPr>
          <p:cNvSpPr/>
          <p:nvPr/>
        </p:nvSpPr>
        <p:spPr>
          <a:xfrm>
            <a:off x="1518082" y="6072326"/>
            <a:ext cx="4003829" cy="647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Vui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mừng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về</a:t>
            </a:r>
            <a:endParaRPr lang="en-US" sz="3600" dirty="0">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43D4E62C-2872-48A5-83AC-E3D7E8E21CF5}"/>
              </a:ext>
            </a:extLst>
          </p:cNvPr>
          <p:cNvSpPr/>
          <p:nvPr/>
        </p:nvSpPr>
        <p:spPr>
          <a:xfrm>
            <a:off x="6968971" y="6143633"/>
            <a:ext cx="4767309" cy="647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Calibri" panose="020F0502020204030204" pitchFamily="34" charset="0"/>
                <a:cs typeface="Calibri" panose="020F0502020204030204" pitchFamily="34" charset="0"/>
              </a:rPr>
              <a:t>Sợ hãi khi nhìn thấy sâu</a:t>
            </a:r>
            <a:endParaRPr lang="en-US" sz="3600" dirty="0">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A27C5BC4-4B90-4FEE-B951-19E087F6916D}"/>
              </a:ext>
            </a:extLst>
          </p:cNvPr>
          <p:cNvSpPr/>
          <p:nvPr/>
        </p:nvSpPr>
        <p:spPr>
          <a:xfrm>
            <a:off x="956215" y="177552"/>
            <a:ext cx="10895474" cy="861135"/>
          </a:xfrm>
          <a:prstGeom prst="round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Cảm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xúc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nào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tích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cực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xúc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nào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tiêu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cực</a:t>
            </a:r>
            <a:r>
              <a:rPr lang="en-US" sz="4000" dirty="0">
                <a:latin typeface="Calibri" panose="020F0502020204030204" pitchFamily="34" charset="0"/>
                <a:cs typeface="Calibri" panose="020F0502020204030204" pitchFamily="34" charset="0"/>
              </a:rPr>
              <a:t>?</a:t>
            </a:r>
          </a:p>
        </p:txBody>
      </p:sp>
      <p:pic>
        <p:nvPicPr>
          <p:cNvPr id="17" name="Picture 2" descr="Hình ảnh Mặt Cười PNG, Vector, PSD, và biểu tượng để tải về miễn phí |  pngtree">
            <a:extLst>
              <a:ext uri="{FF2B5EF4-FFF2-40B4-BE49-F238E27FC236}">
                <a16:creationId xmlns:a16="http://schemas.microsoft.com/office/drawing/2014/main" id="{7CA34CC7-2E37-400F-90A7-054678CA809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69319" y="1038687"/>
            <a:ext cx="1353335" cy="13533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D69436D-2546-42B3-AACA-6EBFAE31560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8077" l="10000" r="90000"/>
                    </a14:imgEffect>
                  </a14:imgLayer>
                </a14:imgProps>
              </a:ext>
            </a:extLst>
          </a:blip>
          <a:srcRect l="22013" t="-527" r="22064" b="527"/>
          <a:stretch/>
        </p:blipFill>
        <p:spPr>
          <a:xfrm>
            <a:off x="10821877" y="1242995"/>
            <a:ext cx="1118589" cy="1155672"/>
          </a:xfrm>
          <a:prstGeom prst="rect">
            <a:avLst/>
          </a:prstGeom>
        </p:spPr>
      </p:pic>
    </p:spTree>
    <p:extLst>
      <p:ext uri="{BB962C8B-B14F-4D97-AF65-F5344CB8AC3E}">
        <p14:creationId xmlns:p14="http://schemas.microsoft.com/office/powerpoint/2010/main" val="3633139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600</Words>
  <Application>Microsoft Office PowerPoint</Application>
  <PresentationFormat>Widescreen</PresentationFormat>
  <Paragraphs>65</Paragraphs>
  <Slides>26</Slides>
  <Notes>21</Notes>
  <HiddenSlides>0</HiddenSlides>
  <MMClips>1</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26</vt:i4>
      </vt:variant>
    </vt:vector>
  </HeadingPairs>
  <TitlesOfParts>
    <vt:vector size="48" baseType="lpstr">
      <vt:lpstr>宋体</vt:lpstr>
      <vt:lpstr>Arial</vt:lpstr>
      <vt:lpstr>Arial-Rounded</vt:lpstr>
      <vt:lpstr>Arial-SGK-TV</vt:lpstr>
      <vt:lpstr>Averta Std CY Bold</vt:lpstr>
      <vt:lpstr>Calibri</vt:lpstr>
      <vt:lpstr>Calibri Light</vt:lpstr>
      <vt:lpstr>等线</vt:lpstr>
      <vt:lpstr>等线 Light</vt:lpstr>
      <vt:lpstr>iCiel Cucho</vt:lpstr>
      <vt:lpstr>Quicksand Medium</vt:lpstr>
      <vt:lpstr>Times New Roman</vt:lpstr>
      <vt:lpstr>字魂59号-创粗黑</vt:lpstr>
      <vt:lpstr>字魂7号-温暖童稚体</vt:lpstr>
      <vt:lpstr>方正黑体简体</vt:lpstr>
      <vt:lpstr>Office 主题​​</vt:lpstr>
      <vt:lpstr>Hoạt động</vt:lpstr>
      <vt:lpstr>1_Office 主题​​</vt:lpstr>
      <vt:lpstr>1_Office Theme</vt:lpstr>
      <vt:lpstr>9_www.33ppt.com</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21</cp:revision>
  <dcterms:created xsi:type="dcterms:W3CDTF">2021-06-25T04:06:25Z</dcterms:created>
  <dcterms:modified xsi:type="dcterms:W3CDTF">2024-01-14T15:22:21Z</dcterms:modified>
</cp:coreProperties>
</file>