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83" r:id="rId3"/>
    <p:sldMasterId id="2147483706" r:id="rId4"/>
  </p:sldMasterIdLst>
  <p:notesMasterIdLst>
    <p:notesMasterId r:id="rId16"/>
  </p:notesMasterIdLst>
  <p:sldIdLst>
    <p:sldId id="256" r:id="rId5"/>
    <p:sldId id="298" r:id="rId6"/>
    <p:sldId id="257" r:id="rId7"/>
    <p:sldId id="258" r:id="rId8"/>
    <p:sldId id="294" r:id="rId9"/>
    <p:sldId id="295" r:id="rId10"/>
    <p:sldId id="299" r:id="rId11"/>
    <p:sldId id="296" r:id="rId12"/>
    <p:sldId id="300" r:id="rId13"/>
    <p:sldId id="297" r:id="rId14"/>
    <p:sldId id="293" r:id="rId15"/>
  </p:sldIdLst>
  <p:sldSz cx="17281525" cy="9783763"/>
  <p:notesSz cx="6858000" cy="9144000"/>
  <p:custDataLst>
    <p:tags r:id="rId17"/>
  </p:custDataLst>
  <p:defaultTextStyle>
    <a:defPPr>
      <a:defRPr lang="zh-CN"/>
    </a:defPPr>
    <a:lvl1pPr marL="0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4987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9971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4960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9941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4931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29912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4899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39883" algn="l" defTabSz="13099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54" d="100"/>
          <a:sy n="54" d="100"/>
        </p:scale>
        <p:origin x="492" y="36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4987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9971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4960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9941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4931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29912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4899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39883" algn="l" defTabSz="1309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0050" y="685800"/>
            <a:ext cx="60579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0050" y="685800"/>
            <a:ext cx="60579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0050" y="685800"/>
            <a:ext cx="60579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0050" y="685800"/>
            <a:ext cx="60579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6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5" y="5544134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4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9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29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39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5"/>
            <a:ext cx="5064448" cy="834790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5"/>
            <a:ext cx="14908315" cy="834790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02129" y="8054599"/>
            <a:ext cx="871998" cy="7640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4426531" y="610144"/>
            <a:ext cx="571895" cy="53942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5597699" y="1488499"/>
            <a:ext cx="327141" cy="323174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912306" y="8937330"/>
            <a:ext cx="233812" cy="15566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5585583" y="8818609"/>
            <a:ext cx="170759" cy="11871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158564" y="7407486"/>
            <a:ext cx="327141" cy="323174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270911" y="2287307"/>
            <a:ext cx="13986647" cy="6805691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895119" y="5774430"/>
            <a:ext cx="3262098" cy="227369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265585" y="5147664"/>
            <a:ext cx="3124276" cy="287934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688862" y="9156053"/>
            <a:ext cx="376514" cy="23489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160622" y="8027317"/>
            <a:ext cx="13210953" cy="1756448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9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460224" y="2255988"/>
            <a:ext cx="629737" cy="56854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969824" y="7188233"/>
            <a:ext cx="413009" cy="40141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5278048" y="1019839"/>
            <a:ext cx="236253" cy="24049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235347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957260" y="5547460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806959" y="7905615"/>
            <a:ext cx="236253" cy="24049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612067" y="5118833"/>
            <a:ext cx="3684579" cy="359769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143375" y="2242889"/>
            <a:ext cx="5280629" cy="7656314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algn="ctr" defTabSz="1298653"/>
            <a:r>
              <a:rPr lang="vi-VN" sz="163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143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9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875439" y="5167664"/>
            <a:ext cx="1856419" cy="354681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460224" y="2255988"/>
            <a:ext cx="629737" cy="56854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969824" y="7188233"/>
            <a:ext cx="413009" cy="40141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5278048" y="1019839"/>
            <a:ext cx="236253" cy="24049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235347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957260" y="5547460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806959" y="7905615"/>
            <a:ext cx="236253" cy="24049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044472" y="2171853"/>
            <a:ext cx="6404074" cy="7656314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algn="ctr" defTabSz="1298653"/>
            <a:r>
              <a:rPr lang="vi-VN" sz="163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7035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9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3124727" y="5635798"/>
            <a:ext cx="2797849" cy="288189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460224" y="2255988"/>
            <a:ext cx="629737" cy="56854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969824" y="7188233"/>
            <a:ext cx="413009" cy="40141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5278048" y="1019839"/>
            <a:ext cx="236253" cy="240493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235347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957260" y="5547460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806959" y="7905615"/>
            <a:ext cx="236253" cy="240493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163367" y="2144755"/>
            <a:ext cx="6701989" cy="5181147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algn="ctr" defTabSz="1298653"/>
            <a:r>
              <a:rPr lang="vi-VN" sz="163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496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1" y="520298"/>
            <a:ext cx="2933956" cy="1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0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8" y="642596"/>
            <a:ext cx="3171942" cy="1231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7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3" y="625237"/>
            <a:ext cx="3303432" cy="12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23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" y="510689"/>
            <a:ext cx="3296228" cy="1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9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0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02129" y="8054599"/>
            <a:ext cx="871998" cy="7640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4426531" y="610144"/>
            <a:ext cx="571895" cy="53942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5597699" y="1488499"/>
            <a:ext cx="327141" cy="323174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912306" y="8937330"/>
            <a:ext cx="233812" cy="15566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5585583" y="8818609"/>
            <a:ext cx="170759" cy="11871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158564" y="7407486"/>
            <a:ext cx="327141" cy="323174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688862" y="9156053"/>
            <a:ext cx="376514" cy="23489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270911" y="2234621"/>
            <a:ext cx="13986647" cy="6858372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895119" y="5774430"/>
            <a:ext cx="3262098" cy="227369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265585" y="5147664"/>
            <a:ext cx="3124276" cy="287934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653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160622" y="8027317"/>
            <a:ext cx="13210953" cy="1756448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79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9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460224" y="2255988"/>
            <a:ext cx="629737" cy="56854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969824" y="7188233"/>
            <a:ext cx="413009" cy="40141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5278048" y="1019839"/>
            <a:ext cx="236253" cy="24049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235347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957260" y="5547460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806959" y="7905615"/>
            <a:ext cx="236253" cy="24049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612067" y="5118833"/>
            <a:ext cx="3684579" cy="359769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143375" y="2242889"/>
            <a:ext cx="5280629" cy="7656314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algn="ctr" defTabSz="1298653"/>
            <a:r>
              <a:rPr lang="vi-VN" sz="163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98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9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875439" y="5167664"/>
            <a:ext cx="1856419" cy="354681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460224" y="2255988"/>
            <a:ext cx="629737" cy="56854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969824" y="7188233"/>
            <a:ext cx="413009" cy="40141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5278048" y="1019839"/>
            <a:ext cx="236253" cy="24049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235347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957260" y="5547460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806959" y="7905615"/>
            <a:ext cx="236253" cy="24049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044472" y="2171853"/>
            <a:ext cx="6404074" cy="7656314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algn="ctr" defTabSz="1298653"/>
            <a:r>
              <a:rPr lang="vi-VN" sz="163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439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9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 sz="7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3124727" y="5635798"/>
            <a:ext cx="2797849" cy="288189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460224" y="2255988"/>
            <a:ext cx="629737" cy="56854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969824" y="7188233"/>
            <a:ext cx="413009" cy="40141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5278048" y="1019839"/>
            <a:ext cx="236253" cy="240493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235347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957260" y="5547460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806959" y="7905615"/>
            <a:ext cx="236253" cy="240493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108803" y="2277575"/>
            <a:ext cx="6735830" cy="5181147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algn="ctr" defTabSz="1298653"/>
            <a:r>
              <a:rPr lang="vi-VN" sz="163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63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7940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1" y="520298"/>
            <a:ext cx="2933956" cy="1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4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8" y="642596"/>
            <a:ext cx="3171942" cy="1231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9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3" y="625237"/>
            <a:ext cx="3303432" cy="12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54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" y="510689"/>
            <a:ext cx="3296228" cy="1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32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653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653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100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2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4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6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8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60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1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3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5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43" tIns="129843" rIns="129843" bIns="129843" anchor="ctr" anchorCtr="0">
            <a:noAutofit/>
          </a:bodyPr>
          <a:lstStyle/>
          <a:p>
            <a:pPr defTabSz="1298653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2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1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498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997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4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1994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49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299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48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398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39308"/>
            <a:ext cx="14689296" cy="209716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44132"/>
            <a:ext cx="12097068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5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1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8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94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26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129866" tIns="64933" rIns="129866" bIns="64933"/>
          <a:lstStyle/>
          <a:p>
            <a:pPr defTabSz="1298653"/>
            <a:fld id="{32274D81-BE9C-4C9D-8371-8BC208C7A872}" type="datetimeFigureOut">
              <a:rPr lang="zh-CN" altLang="en-US" smtClean="0">
                <a:solidFill>
                  <a:prstClr val="black"/>
                </a:solidFill>
              </a:rPr>
              <a:pPr defTabSz="1298653"/>
              <a:t>2024/1/2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129866" tIns="64933" rIns="129866" bIns="64933"/>
          <a:lstStyle/>
          <a:p>
            <a:pPr defTabSz="129865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129866" tIns="64933" rIns="129866" bIns="64933"/>
          <a:lstStyle/>
          <a:p>
            <a:pPr defTabSz="1298653"/>
            <a:fld id="{EED5F6FF-76A1-4CE1-A727-BAA53E4938F6}" type="slidenum">
              <a:rPr lang="zh-CN" altLang="en-US" smtClean="0">
                <a:solidFill>
                  <a:prstClr val="black"/>
                </a:solidFill>
              </a:rPr>
              <a:pPr defTabSz="129865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02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194" y="880992"/>
            <a:ext cx="14728299" cy="1630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198" y="2878511"/>
            <a:ext cx="7200635" cy="58702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723860" y="2878511"/>
            <a:ext cx="7200635" cy="2826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723860" y="5922348"/>
            <a:ext cx="7200635" cy="2826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728152" y="9022805"/>
            <a:ext cx="3600318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6" tIns="64933" rIns="129866" bIns="64933" numCol="1" anchor="t" anchorCtr="0" compatLnSpc="1"/>
          <a:lstStyle>
            <a:lvl1pPr>
              <a:defRPr/>
            </a:lvl1pPr>
          </a:lstStyle>
          <a:p>
            <a:pPr defTabSz="12986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6336559" y="9022805"/>
            <a:ext cx="5472483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6" tIns="64933" rIns="129866" bIns="64933" numCol="1" anchor="t" anchorCtr="0" compatLnSpc="1"/>
          <a:lstStyle>
            <a:lvl1pPr>
              <a:defRPr/>
            </a:lvl1pPr>
          </a:lstStyle>
          <a:p>
            <a:pPr algn="ctr" defTabSz="12986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12817131" y="9022805"/>
            <a:ext cx="3600318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6" tIns="64933" rIns="129866" bIns="64933" numCol="1" anchor="t" anchorCtr="0" compatLnSpc="1"/>
          <a:lstStyle>
            <a:lvl1pPr>
              <a:defRPr/>
            </a:lvl1pPr>
          </a:lstStyle>
          <a:p>
            <a:pPr algn="r" defTabSz="1298653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2000" smtClean="0">
                <a:solidFill>
                  <a:prstClr val="black"/>
                </a:solidFill>
              </a:rPr>
              <a:pPr algn="r" defTabSz="12986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53410"/>
      </p:ext>
    </p:extLst>
  </p:cSld>
  <p:clrMapOvr>
    <a:masterClrMapping/>
  </p:clrMapOvr>
  <p:transition spd="med" advClick="0" advTm="1000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9866" tIns="64933" rIns="129866" bIns="64933"/>
          <a:lstStyle/>
          <a:p>
            <a:pPr defTabSz="1298653"/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8653"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9866" tIns="64933" rIns="129866" bIns="64933"/>
          <a:lstStyle/>
          <a:p>
            <a:pPr defTabSz="12986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9866" tIns="64933" rIns="129866" bIns="64933"/>
          <a:lstStyle/>
          <a:p>
            <a:pPr defTabSz="1298653"/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86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40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02129" y="8054599"/>
            <a:ext cx="871998" cy="7640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4426531" y="610144"/>
            <a:ext cx="571895" cy="53942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5597699" y="1488499"/>
            <a:ext cx="327141" cy="323174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912306" y="8937328"/>
            <a:ext cx="233812" cy="15566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5585582" y="8818609"/>
            <a:ext cx="170759" cy="11871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158564" y="7407486"/>
            <a:ext cx="327141" cy="323174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270911" y="2287306"/>
            <a:ext cx="13986647" cy="6805691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895119" y="5774430"/>
            <a:ext cx="3262098" cy="227369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265585" y="5147662"/>
            <a:ext cx="3124276" cy="287934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688862" y="9156053"/>
            <a:ext cx="376514" cy="23489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160621" y="8027317"/>
            <a:ext cx="13210953" cy="1756448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44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8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460223" y="2255988"/>
            <a:ext cx="629737" cy="56854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969823" y="7188232"/>
            <a:ext cx="413009" cy="40141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5278047" y="1019837"/>
            <a:ext cx="236253" cy="24049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235346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957260" y="5547459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806958" y="7905613"/>
            <a:ext cx="236253" cy="24049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612067" y="5118832"/>
            <a:ext cx="3684579" cy="359769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143375" y="2242889"/>
            <a:ext cx="5280629" cy="7656314"/>
          </a:xfrm>
          <a:prstGeom prst="rect">
            <a:avLst/>
          </a:prstGeom>
          <a:noFill/>
        </p:spPr>
        <p:txBody>
          <a:bodyPr wrap="square" lIns="129880" tIns="64940" rIns="129880" bIns="64940" rtlCol="0">
            <a:spAutoFit/>
          </a:bodyPr>
          <a:lstStyle/>
          <a:p>
            <a:pPr algn="ctr" defTabSz="1298798"/>
            <a:r>
              <a:rPr lang="vi-VN" sz="163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2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8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875438" y="5167664"/>
            <a:ext cx="1856419" cy="354681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460223" y="2255988"/>
            <a:ext cx="629737" cy="56854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969823" y="7188232"/>
            <a:ext cx="413009" cy="40141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5278047" y="1019837"/>
            <a:ext cx="236253" cy="24049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235346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957260" y="5547459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806958" y="7905613"/>
            <a:ext cx="236253" cy="24049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044472" y="2171853"/>
            <a:ext cx="6404074" cy="7656314"/>
          </a:xfrm>
          <a:prstGeom prst="rect">
            <a:avLst/>
          </a:prstGeom>
          <a:noFill/>
        </p:spPr>
        <p:txBody>
          <a:bodyPr wrap="square" lIns="129880" tIns="64940" rIns="129880" bIns="64940" rtlCol="0">
            <a:spAutoFit/>
          </a:bodyPr>
          <a:lstStyle/>
          <a:p>
            <a:pPr algn="ctr" defTabSz="1298798"/>
            <a:r>
              <a:rPr lang="vi-VN" sz="163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70514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8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3124727" y="5635798"/>
            <a:ext cx="2797849" cy="288189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460223" y="2255988"/>
            <a:ext cx="629737" cy="56854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969823" y="7188232"/>
            <a:ext cx="413009" cy="40141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5278047" y="1019837"/>
            <a:ext cx="236253" cy="240493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235346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957260" y="5547459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806958" y="7905613"/>
            <a:ext cx="236253" cy="240493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163367" y="2144754"/>
            <a:ext cx="6701989" cy="5181147"/>
          </a:xfrm>
          <a:prstGeom prst="rect">
            <a:avLst/>
          </a:prstGeom>
          <a:noFill/>
        </p:spPr>
        <p:txBody>
          <a:bodyPr wrap="square" lIns="129880" tIns="64940" rIns="129880" bIns="64940" rtlCol="0">
            <a:spAutoFit/>
          </a:bodyPr>
          <a:lstStyle/>
          <a:p>
            <a:pPr algn="ctr" defTabSz="1298798"/>
            <a:r>
              <a:rPr lang="vi-VN" sz="163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264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1" y="520296"/>
            <a:ext cx="2933956" cy="1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58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8" y="642595"/>
            <a:ext cx="3171942" cy="1231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9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2" cy="6456834"/>
          </a:xfrm>
        </p:spPr>
        <p:txBody>
          <a:bodyPr/>
          <a:lstStyle>
            <a:lvl1pPr>
              <a:defRPr sz="3800"/>
            </a:lvl1pPr>
            <a:lvl2pPr>
              <a:defRPr sz="36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8" y="2282887"/>
            <a:ext cx="9987879" cy="6456834"/>
          </a:xfrm>
        </p:spPr>
        <p:txBody>
          <a:bodyPr/>
          <a:lstStyle>
            <a:lvl1pPr>
              <a:defRPr sz="3800"/>
            </a:lvl1pPr>
            <a:lvl2pPr>
              <a:defRPr sz="36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3" y="625236"/>
            <a:ext cx="3303432" cy="12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35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" y="510689"/>
            <a:ext cx="3296228" cy="1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0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9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02129" y="8054599"/>
            <a:ext cx="871998" cy="7640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4426531" y="610144"/>
            <a:ext cx="571895" cy="53942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5597699" y="1488499"/>
            <a:ext cx="327141" cy="323174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912306" y="8937328"/>
            <a:ext cx="233812" cy="15566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5585582" y="8818609"/>
            <a:ext cx="170759" cy="11871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158564" y="7407486"/>
            <a:ext cx="327141" cy="323174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688862" y="9156053"/>
            <a:ext cx="376514" cy="23489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270911" y="2234621"/>
            <a:ext cx="13986647" cy="6858372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895119" y="5774430"/>
            <a:ext cx="3262098" cy="227369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265585" y="5147662"/>
            <a:ext cx="3124276" cy="287934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8798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160621" y="8027317"/>
            <a:ext cx="13210953" cy="1756448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34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8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460223" y="2255988"/>
            <a:ext cx="629737" cy="56854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969823" y="7188232"/>
            <a:ext cx="413009" cy="40141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5278047" y="1019837"/>
            <a:ext cx="236253" cy="24049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235346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957260" y="5547459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806958" y="7905613"/>
            <a:ext cx="236253" cy="24049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612067" y="5118832"/>
            <a:ext cx="3684579" cy="359769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143375" y="2242889"/>
            <a:ext cx="5280629" cy="7656314"/>
          </a:xfrm>
          <a:prstGeom prst="rect">
            <a:avLst/>
          </a:prstGeom>
          <a:noFill/>
        </p:spPr>
        <p:txBody>
          <a:bodyPr wrap="square" lIns="129880" tIns="64940" rIns="129880" bIns="64940" rtlCol="0">
            <a:spAutoFit/>
          </a:bodyPr>
          <a:lstStyle/>
          <a:p>
            <a:pPr algn="ctr" defTabSz="1298798"/>
            <a:r>
              <a:rPr lang="vi-VN" sz="163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46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8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875438" y="5167664"/>
            <a:ext cx="1856419" cy="354681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460223" y="2255988"/>
            <a:ext cx="629737" cy="56854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969823" y="7188232"/>
            <a:ext cx="413009" cy="40141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5278047" y="1019837"/>
            <a:ext cx="236253" cy="24049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235346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957260" y="5547459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806958" y="7905613"/>
            <a:ext cx="236253" cy="24049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044472" y="2171853"/>
            <a:ext cx="6404074" cy="7656314"/>
          </a:xfrm>
          <a:prstGeom prst="rect">
            <a:avLst/>
          </a:prstGeom>
          <a:noFill/>
        </p:spPr>
        <p:txBody>
          <a:bodyPr wrap="square" lIns="129880" tIns="64940" rIns="129880" bIns="64940" rtlCol="0">
            <a:spAutoFit/>
          </a:bodyPr>
          <a:lstStyle/>
          <a:p>
            <a:pPr algn="ctr" defTabSz="1298798"/>
            <a:r>
              <a:rPr lang="vi-VN" sz="163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459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8" y="1555173"/>
            <a:ext cx="7866886" cy="6748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8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7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3124727" y="5635798"/>
            <a:ext cx="2797849" cy="288189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460223" y="2255988"/>
            <a:ext cx="629737" cy="56854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969823" y="7188232"/>
            <a:ext cx="413009" cy="40141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5278047" y="1019837"/>
            <a:ext cx="236253" cy="240493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235346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957260" y="5547459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806958" y="7905613"/>
            <a:ext cx="236253" cy="240493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108803" y="2277573"/>
            <a:ext cx="6735830" cy="5181147"/>
          </a:xfrm>
          <a:prstGeom prst="rect">
            <a:avLst/>
          </a:prstGeom>
          <a:noFill/>
        </p:spPr>
        <p:txBody>
          <a:bodyPr wrap="square" lIns="129880" tIns="64940" rIns="129880" bIns="64940" rtlCol="0">
            <a:spAutoFit/>
          </a:bodyPr>
          <a:lstStyle/>
          <a:p>
            <a:pPr algn="ctr" defTabSz="1298798"/>
            <a:r>
              <a:rPr lang="vi-VN" sz="163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63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78061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1" y="520296"/>
            <a:ext cx="2933956" cy="1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3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8" y="642595"/>
            <a:ext cx="3171942" cy="1231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46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3" y="625236"/>
            <a:ext cx="3303432" cy="12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0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10"/>
            <a:ext cx="15553373" cy="163062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31"/>
            <a:ext cx="7635676" cy="91270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54987" indent="0">
              <a:buNone/>
              <a:defRPr sz="2700" b="1"/>
            </a:lvl2pPr>
            <a:lvl3pPr marL="1309971" indent="0">
              <a:buNone/>
              <a:defRPr sz="2600" b="1"/>
            </a:lvl3pPr>
            <a:lvl4pPr marL="1964960" indent="0">
              <a:buNone/>
              <a:defRPr sz="2300" b="1"/>
            </a:lvl4pPr>
            <a:lvl5pPr marL="2619941" indent="0">
              <a:buNone/>
              <a:defRPr sz="2300" b="1"/>
            </a:lvl5pPr>
            <a:lvl6pPr marL="3274931" indent="0">
              <a:buNone/>
              <a:defRPr sz="2300" b="1"/>
            </a:lvl6pPr>
            <a:lvl7pPr marL="3929912" indent="0">
              <a:buNone/>
              <a:defRPr sz="2300" b="1"/>
            </a:lvl7pPr>
            <a:lvl8pPr marL="4584899" indent="0">
              <a:buNone/>
              <a:defRPr sz="2300" b="1"/>
            </a:lvl8pPr>
            <a:lvl9pPr marL="5239883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40"/>
            <a:ext cx="7635676" cy="5636984"/>
          </a:xfrm>
        </p:spPr>
        <p:txBody>
          <a:bodyPr/>
          <a:lstStyle>
            <a:lvl1pPr>
              <a:defRPr sz="36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31"/>
            <a:ext cx="7638669" cy="91270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54987" indent="0">
              <a:buNone/>
              <a:defRPr sz="2700" b="1"/>
            </a:lvl2pPr>
            <a:lvl3pPr marL="1309971" indent="0">
              <a:buNone/>
              <a:defRPr sz="2600" b="1"/>
            </a:lvl3pPr>
            <a:lvl4pPr marL="1964960" indent="0">
              <a:buNone/>
              <a:defRPr sz="2300" b="1"/>
            </a:lvl4pPr>
            <a:lvl5pPr marL="2619941" indent="0">
              <a:buNone/>
              <a:defRPr sz="2300" b="1"/>
            </a:lvl5pPr>
            <a:lvl6pPr marL="3274931" indent="0">
              <a:buNone/>
              <a:defRPr sz="2300" b="1"/>
            </a:lvl6pPr>
            <a:lvl7pPr marL="3929912" indent="0">
              <a:buNone/>
              <a:defRPr sz="2300" b="1"/>
            </a:lvl7pPr>
            <a:lvl8pPr marL="4584899" indent="0">
              <a:buNone/>
              <a:defRPr sz="2300" b="1"/>
            </a:lvl8pPr>
            <a:lvl9pPr marL="5239883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40"/>
            <a:ext cx="7638669" cy="5636984"/>
          </a:xfrm>
        </p:spPr>
        <p:txBody>
          <a:bodyPr/>
          <a:lstStyle>
            <a:lvl1pPr>
              <a:defRPr sz="36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" y="510689"/>
            <a:ext cx="3296228" cy="1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5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879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879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9" y="125853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8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1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11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40" y="228730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3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4" y="388584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3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8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6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5" y="485484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8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1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7" y="579039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8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3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70" y="6513166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9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82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2" y="754193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1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4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1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2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4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58" tIns="129858" rIns="129858" bIns="129858" anchor="ctr" anchorCtr="0">
            <a:noAutofit/>
          </a:bodyPr>
          <a:lstStyle/>
          <a:p>
            <a:pPr defTabSz="1298798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33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39308"/>
            <a:ext cx="14689296" cy="209716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44132"/>
            <a:ext cx="12097068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3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9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95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1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2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129880" tIns="64940" rIns="129880" bIns="64940"/>
          <a:lstStyle/>
          <a:p>
            <a:pPr defTabSz="1298798"/>
            <a:fld id="{32274D81-BE9C-4C9D-8371-8BC208C7A872}" type="datetimeFigureOut">
              <a:rPr lang="zh-CN" altLang="en-US" smtClean="0">
                <a:solidFill>
                  <a:prstClr val="black"/>
                </a:solidFill>
              </a:rPr>
              <a:pPr defTabSz="1298798"/>
              <a:t>2024/1/2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129880" tIns="64940" rIns="129880" bIns="64940"/>
          <a:lstStyle/>
          <a:p>
            <a:pPr defTabSz="129879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129880" tIns="64940" rIns="129880" bIns="64940"/>
          <a:lstStyle/>
          <a:p>
            <a:pPr defTabSz="1298798"/>
            <a:fld id="{EED5F6FF-76A1-4CE1-A727-BAA53E4938F6}" type="slidenum">
              <a:rPr lang="zh-CN" altLang="en-US" smtClean="0">
                <a:solidFill>
                  <a:prstClr val="black"/>
                </a:solidFill>
              </a:rPr>
              <a:pPr defTabSz="129879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33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194" y="880992"/>
            <a:ext cx="14728299" cy="1630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198" y="2878511"/>
            <a:ext cx="7200635" cy="58702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723860" y="2878511"/>
            <a:ext cx="7200635" cy="2826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723860" y="5922348"/>
            <a:ext cx="7200635" cy="2826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728152" y="9022805"/>
            <a:ext cx="3600318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80" tIns="64940" rIns="129880" bIns="64940" numCol="1" anchor="t" anchorCtr="0" compatLnSpc="1"/>
          <a:lstStyle>
            <a:lvl1pPr>
              <a:defRPr/>
            </a:lvl1pPr>
          </a:lstStyle>
          <a:p>
            <a:pPr defTabSz="12987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6336559" y="9022805"/>
            <a:ext cx="5472483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80" tIns="64940" rIns="129880" bIns="64940" numCol="1" anchor="t" anchorCtr="0" compatLnSpc="1"/>
          <a:lstStyle>
            <a:lvl1pPr>
              <a:defRPr/>
            </a:lvl1pPr>
          </a:lstStyle>
          <a:p>
            <a:pPr algn="ctr" defTabSz="12987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12817131" y="9022805"/>
            <a:ext cx="3600318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80" tIns="64940" rIns="129880" bIns="64940" numCol="1" anchor="t" anchorCtr="0" compatLnSpc="1"/>
          <a:lstStyle>
            <a:lvl1pPr>
              <a:defRPr/>
            </a:lvl1pPr>
          </a:lstStyle>
          <a:p>
            <a:pPr algn="r" defTabSz="1298798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2000" smtClean="0">
                <a:solidFill>
                  <a:prstClr val="black"/>
                </a:solidFill>
              </a:rPr>
              <a:pPr algn="r" defTabSz="129879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84256"/>
      </p:ext>
    </p:extLst>
  </p:cSld>
  <p:clrMapOvr>
    <a:masterClrMapping/>
  </p:clrMapOvr>
  <p:transition spd="med" advClick="0" advTm="10000">
    <p:blinds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5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9880" tIns="64940" rIns="129880" bIns="64940"/>
          <a:lstStyle/>
          <a:p>
            <a:pPr defTabSz="1298798"/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8798"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9880" tIns="64940" rIns="129880" bIns="64940"/>
          <a:lstStyle/>
          <a:p>
            <a:pPr defTabSz="12987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9880" tIns="64940" rIns="129880" bIns="64940"/>
          <a:lstStyle/>
          <a:p>
            <a:pPr defTabSz="1298798"/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87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26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02129" y="8054599"/>
            <a:ext cx="871998" cy="7640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4426531" y="610144"/>
            <a:ext cx="571895" cy="53942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5597698" y="1488498"/>
            <a:ext cx="327141" cy="323174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912306" y="8937325"/>
            <a:ext cx="233812" cy="15566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5585579" y="8818609"/>
            <a:ext cx="170759" cy="11871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158564" y="7407486"/>
            <a:ext cx="327141" cy="323174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270911" y="2287303"/>
            <a:ext cx="13986647" cy="6805691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895119" y="5774430"/>
            <a:ext cx="3262098" cy="227369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265585" y="5147660"/>
            <a:ext cx="3124276" cy="287934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688862" y="9156051"/>
            <a:ext cx="376514" cy="23489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160618" y="8027316"/>
            <a:ext cx="13210953" cy="1756448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0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7" y="1555173"/>
            <a:ext cx="7866886" cy="6748996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5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6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460220" y="2255987"/>
            <a:ext cx="629737" cy="56854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969820" y="7188229"/>
            <a:ext cx="413009" cy="40141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5278044" y="1019834"/>
            <a:ext cx="236253" cy="24049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235343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957260" y="5547456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806955" y="7905611"/>
            <a:ext cx="236253" cy="24049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612067" y="5118829"/>
            <a:ext cx="3684579" cy="359769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143375" y="2242888"/>
            <a:ext cx="5280629" cy="7656314"/>
          </a:xfrm>
          <a:prstGeom prst="rect">
            <a:avLst/>
          </a:prstGeom>
          <a:noFill/>
        </p:spPr>
        <p:txBody>
          <a:bodyPr wrap="square" lIns="129909" tIns="64954" rIns="129909" bIns="64954" rtlCol="0">
            <a:spAutoFit/>
          </a:bodyPr>
          <a:lstStyle/>
          <a:p>
            <a:pPr algn="ctr" defTabSz="1299088"/>
            <a:r>
              <a:rPr lang="vi-VN" sz="163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729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7" y="1555173"/>
            <a:ext cx="7866886" cy="6748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5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6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875435" y="5167664"/>
            <a:ext cx="1856419" cy="354681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460220" y="2255987"/>
            <a:ext cx="629737" cy="56854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969820" y="7188229"/>
            <a:ext cx="413009" cy="40141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5278044" y="1019834"/>
            <a:ext cx="236253" cy="24049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235343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957260" y="5547456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806955" y="7905611"/>
            <a:ext cx="236253" cy="24049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044471" y="2171851"/>
            <a:ext cx="6404074" cy="7656314"/>
          </a:xfrm>
          <a:prstGeom prst="rect">
            <a:avLst/>
          </a:prstGeom>
          <a:noFill/>
        </p:spPr>
        <p:txBody>
          <a:bodyPr wrap="square" lIns="129909" tIns="64954" rIns="129909" bIns="64954" rtlCol="0">
            <a:spAutoFit/>
          </a:bodyPr>
          <a:lstStyle/>
          <a:p>
            <a:pPr algn="ctr" defTabSz="1299088"/>
            <a:r>
              <a:rPr lang="vi-VN" sz="163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752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7" y="1555173"/>
            <a:ext cx="7866886" cy="6748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5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6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3124727" y="5635798"/>
            <a:ext cx="2797849" cy="288189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460220" y="2255987"/>
            <a:ext cx="629737" cy="56854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969820" y="7188229"/>
            <a:ext cx="413009" cy="40141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5278044" y="1019834"/>
            <a:ext cx="236253" cy="240493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235343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957260" y="5547456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806955" y="7905611"/>
            <a:ext cx="236253" cy="240493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163366" y="2144751"/>
            <a:ext cx="6701989" cy="5181147"/>
          </a:xfrm>
          <a:prstGeom prst="rect">
            <a:avLst/>
          </a:prstGeom>
          <a:noFill/>
        </p:spPr>
        <p:txBody>
          <a:bodyPr wrap="square" lIns="129909" tIns="64954" rIns="129909" bIns="64954" rtlCol="0">
            <a:spAutoFit/>
          </a:bodyPr>
          <a:lstStyle/>
          <a:p>
            <a:pPr algn="ctr" defTabSz="1299088"/>
            <a:r>
              <a:rPr lang="vi-VN" sz="163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3347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1" y="520293"/>
            <a:ext cx="2933956" cy="1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3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8" y="642592"/>
            <a:ext cx="3171942" cy="1231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98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3" y="625233"/>
            <a:ext cx="3303432" cy="12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68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9" y="510689"/>
            <a:ext cx="3296228" cy="1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12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38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02129" y="8054599"/>
            <a:ext cx="871998" cy="7640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4426531" y="610144"/>
            <a:ext cx="571895" cy="53942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5597698" y="1488498"/>
            <a:ext cx="327141" cy="323174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912306" y="8937325"/>
            <a:ext cx="233812" cy="15566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5585579" y="8818609"/>
            <a:ext cx="170759" cy="11871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158564" y="7407486"/>
            <a:ext cx="327141" cy="323174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688862" y="9156051"/>
            <a:ext cx="376514" cy="23489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270911" y="2234621"/>
            <a:ext cx="13986647" cy="6858372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895119" y="5774430"/>
            <a:ext cx="3262098" cy="227369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265585" y="5147660"/>
            <a:ext cx="3124276" cy="287934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99088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160618" y="8027316"/>
            <a:ext cx="13210953" cy="1756448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39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7" y="1555173"/>
            <a:ext cx="7866886" cy="6748996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5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6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460220" y="2255987"/>
            <a:ext cx="629737" cy="56854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969820" y="7188229"/>
            <a:ext cx="413009" cy="40141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5278044" y="1019834"/>
            <a:ext cx="236253" cy="24049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235343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957260" y="5547456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806955" y="7905611"/>
            <a:ext cx="236253" cy="24049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612067" y="5118829"/>
            <a:ext cx="3684579" cy="359769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143375" y="2242888"/>
            <a:ext cx="5280629" cy="7656314"/>
          </a:xfrm>
          <a:prstGeom prst="rect">
            <a:avLst/>
          </a:prstGeom>
          <a:noFill/>
        </p:spPr>
        <p:txBody>
          <a:bodyPr wrap="square" lIns="129909" tIns="64954" rIns="129909" bIns="64954" rtlCol="0">
            <a:spAutoFit/>
          </a:bodyPr>
          <a:lstStyle/>
          <a:p>
            <a:pPr algn="ctr" defTabSz="1299088"/>
            <a:r>
              <a:rPr lang="vi-VN" sz="163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643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7" y="1555173"/>
            <a:ext cx="7866886" cy="6748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5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6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875435" y="5167664"/>
            <a:ext cx="1856419" cy="354681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460220" y="2255987"/>
            <a:ext cx="629737" cy="56854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969820" y="7188229"/>
            <a:ext cx="413009" cy="40141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5278044" y="1019834"/>
            <a:ext cx="236253" cy="24049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235343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957260" y="5547456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806955" y="7905611"/>
            <a:ext cx="236253" cy="24049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044471" y="2171851"/>
            <a:ext cx="6404074" cy="7656314"/>
          </a:xfrm>
          <a:prstGeom prst="rect">
            <a:avLst/>
          </a:prstGeom>
          <a:noFill/>
        </p:spPr>
        <p:txBody>
          <a:bodyPr wrap="square" lIns="129909" tIns="64954" rIns="129909" bIns="64954" rtlCol="0">
            <a:spAutoFit/>
          </a:bodyPr>
          <a:lstStyle/>
          <a:p>
            <a:pPr algn="ctr" defTabSz="1299088"/>
            <a:r>
              <a:rPr lang="vi-VN" sz="163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133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381987" y="1555173"/>
            <a:ext cx="7866886" cy="6748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984515" y="1102689"/>
            <a:ext cx="1820047" cy="190710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822306" y="1473776"/>
            <a:ext cx="2206945" cy="15727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 sz="7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3124727" y="5635798"/>
            <a:ext cx="2797849" cy="288189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460220" y="2255987"/>
            <a:ext cx="629737" cy="56854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969820" y="7188229"/>
            <a:ext cx="413009" cy="40141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5278044" y="1019834"/>
            <a:ext cx="236253" cy="240493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235343" y="5132661"/>
            <a:ext cx="168853" cy="1158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957260" y="5547456"/>
            <a:ext cx="123318" cy="8834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806955" y="7905611"/>
            <a:ext cx="236253" cy="240493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108803" y="2277570"/>
            <a:ext cx="6735830" cy="5181147"/>
          </a:xfrm>
          <a:prstGeom prst="rect">
            <a:avLst/>
          </a:prstGeom>
          <a:noFill/>
        </p:spPr>
        <p:txBody>
          <a:bodyPr wrap="square" lIns="129909" tIns="64954" rIns="129909" bIns="64954" rtlCol="0">
            <a:spAutoFit/>
          </a:bodyPr>
          <a:lstStyle/>
          <a:p>
            <a:pPr algn="ctr" defTabSz="1299088"/>
            <a:r>
              <a:rPr lang="vi-VN" sz="163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63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922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1" y="520293"/>
            <a:ext cx="2933956" cy="1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5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8" y="642592"/>
            <a:ext cx="3171942" cy="1231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3" y="625233"/>
            <a:ext cx="3303432" cy="12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4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9" y="510689"/>
            <a:ext cx="3296228" cy="1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61159" y="313171"/>
            <a:ext cx="16461154" cy="89022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99088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99088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60096" y="1258531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84060" y="1293698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17627" y="141153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44016" y="135175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85748" y="1309560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58408" y="2134303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82371" y="216947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15939" y="228730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42328" y="2227526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84060" y="218533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56720" y="301007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80683" y="3045243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14250" y="316307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40640" y="3103298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82371" y="3061105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55032" y="3885848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78995" y="3921015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12562" y="403884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38952" y="397907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80683" y="3936877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53343" y="4761620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77307" y="479678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10874" y="491462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37264" y="4854843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78995" y="481264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51655" y="5637392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75619" y="5672560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09186" y="579039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35576" y="5730615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77307" y="5688422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49967" y="6513165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73930" y="6548332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07498" y="6666164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33887" y="660638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75619" y="6564194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48279" y="7388937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72242" y="7424104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05810" y="7541937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32199" y="7482160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73930" y="7439966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46591" y="8264709"/>
            <a:ext cx="155799" cy="252985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70554" y="8299877"/>
            <a:ext cx="636964" cy="15840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04121" y="8417709"/>
            <a:ext cx="64804" cy="6522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30511" y="8357932"/>
            <a:ext cx="64804" cy="652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72242" y="8315739"/>
            <a:ext cx="634628" cy="1370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9887" tIns="129887" rIns="129887" bIns="129887" anchor="ctr" anchorCtr="0">
            <a:noAutofit/>
          </a:bodyPr>
          <a:lstStyle/>
          <a:p>
            <a:pPr defTabSz="1299088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95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39308"/>
            <a:ext cx="14689296" cy="209716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44132"/>
            <a:ext cx="12097068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2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9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2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129909" tIns="64954" rIns="129909" bIns="64954"/>
          <a:lstStyle/>
          <a:p>
            <a:pPr defTabSz="1299088"/>
            <a:fld id="{32274D81-BE9C-4C9D-8371-8BC208C7A872}" type="datetimeFigureOut">
              <a:rPr lang="zh-CN" altLang="en-US" smtClean="0">
                <a:solidFill>
                  <a:prstClr val="black"/>
                </a:solidFill>
              </a:rPr>
              <a:pPr defTabSz="1299088"/>
              <a:t>2024/1/2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129909" tIns="64954" rIns="129909" bIns="64954"/>
          <a:lstStyle/>
          <a:p>
            <a:pPr defTabSz="1299088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129909" tIns="64954" rIns="129909" bIns="64954"/>
          <a:lstStyle/>
          <a:p>
            <a:pPr defTabSz="1299088"/>
            <a:fld id="{EED5F6FF-76A1-4CE1-A727-BAA53E4938F6}" type="slidenum">
              <a:rPr lang="zh-CN" altLang="en-US" smtClean="0">
                <a:solidFill>
                  <a:prstClr val="black"/>
                </a:solidFill>
              </a:rPr>
              <a:pPr defTabSz="1299088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928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193" y="880992"/>
            <a:ext cx="14728299" cy="1630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198" y="2878511"/>
            <a:ext cx="7200635" cy="58702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723859" y="2878511"/>
            <a:ext cx="7200635" cy="2826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723859" y="5922348"/>
            <a:ext cx="7200635" cy="2826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728152" y="9022804"/>
            <a:ext cx="3600318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09" tIns="64954" rIns="129909" bIns="64954" numCol="1" anchor="t" anchorCtr="0" compatLnSpc="1"/>
          <a:lstStyle>
            <a:lvl1pPr>
              <a:defRPr/>
            </a:lvl1pPr>
          </a:lstStyle>
          <a:p>
            <a:pPr defTabSz="12990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6336559" y="9022804"/>
            <a:ext cx="5472483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09" tIns="64954" rIns="129909" bIns="64954" numCol="1" anchor="t" anchorCtr="0" compatLnSpc="1"/>
          <a:lstStyle>
            <a:lvl1pPr>
              <a:defRPr/>
            </a:lvl1pPr>
          </a:lstStyle>
          <a:p>
            <a:pPr algn="ctr" defTabSz="12990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12817131" y="9022804"/>
            <a:ext cx="3600318" cy="652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09" tIns="64954" rIns="129909" bIns="64954" numCol="1" anchor="t" anchorCtr="0" compatLnSpc="1"/>
          <a:lstStyle>
            <a:lvl1pPr>
              <a:defRPr/>
            </a:lvl1pPr>
          </a:lstStyle>
          <a:p>
            <a:pPr algn="r" defTabSz="1299088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2000" smtClean="0">
                <a:solidFill>
                  <a:prstClr val="black"/>
                </a:solidFill>
              </a:rPr>
              <a:pPr algn="r" defTabSz="12990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08998"/>
      </p:ext>
    </p:extLst>
  </p:cSld>
  <p:clrMapOvr>
    <a:masterClrMapping/>
  </p:clrMapOvr>
  <p:transition spd="med" advClick="0" advTm="10000">
    <p:blinds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6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9909" tIns="64954" rIns="129909" bIns="64954"/>
          <a:lstStyle/>
          <a:p>
            <a:pPr defTabSz="1299088"/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9088"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9909" tIns="64954" rIns="129909" bIns="64954"/>
          <a:lstStyle/>
          <a:p>
            <a:pPr defTabSz="12990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9909" tIns="64954" rIns="129909" bIns="64954"/>
          <a:lstStyle/>
          <a:p>
            <a:pPr defTabSz="1299088"/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90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8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5" y="389559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800"/>
            </a:lvl2pPr>
            <a:lvl3pPr>
              <a:defRPr sz="36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8" y="2047363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4987" indent="0">
              <a:buNone/>
              <a:defRPr sz="1700"/>
            </a:lvl2pPr>
            <a:lvl3pPr marL="1309971" indent="0">
              <a:buNone/>
              <a:defRPr sz="1600"/>
            </a:lvl3pPr>
            <a:lvl4pPr marL="1964960" indent="0">
              <a:buNone/>
              <a:defRPr sz="1100"/>
            </a:lvl4pPr>
            <a:lvl5pPr marL="2619941" indent="0">
              <a:buNone/>
              <a:defRPr sz="1100"/>
            </a:lvl5pPr>
            <a:lvl6pPr marL="3274931" indent="0">
              <a:buNone/>
              <a:defRPr sz="1100"/>
            </a:lvl6pPr>
            <a:lvl7pPr marL="3929912" indent="0">
              <a:buNone/>
              <a:defRPr sz="1100"/>
            </a:lvl7pPr>
            <a:lvl8pPr marL="4584899" indent="0">
              <a:buNone/>
              <a:defRPr sz="1100"/>
            </a:lvl8pPr>
            <a:lvl9pPr marL="523988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4987" indent="0">
              <a:buNone/>
              <a:defRPr sz="3800"/>
            </a:lvl2pPr>
            <a:lvl3pPr marL="1309971" indent="0">
              <a:buNone/>
              <a:defRPr sz="3600"/>
            </a:lvl3pPr>
            <a:lvl4pPr marL="1964960" indent="0">
              <a:buNone/>
              <a:defRPr sz="2700"/>
            </a:lvl4pPr>
            <a:lvl5pPr marL="2619941" indent="0">
              <a:buNone/>
              <a:defRPr sz="2700"/>
            </a:lvl5pPr>
            <a:lvl6pPr marL="3274931" indent="0">
              <a:buNone/>
              <a:defRPr sz="2700"/>
            </a:lvl6pPr>
            <a:lvl7pPr marL="3929912" indent="0">
              <a:buNone/>
              <a:defRPr sz="2700"/>
            </a:lvl7pPr>
            <a:lvl8pPr marL="4584899" indent="0">
              <a:buNone/>
              <a:defRPr sz="2700"/>
            </a:lvl8pPr>
            <a:lvl9pPr marL="5239883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9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4987" indent="0">
              <a:buNone/>
              <a:defRPr sz="1700"/>
            </a:lvl2pPr>
            <a:lvl3pPr marL="1309971" indent="0">
              <a:buNone/>
              <a:defRPr sz="1600"/>
            </a:lvl3pPr>
            <a:lvl4pPr marL="1964960" indent="0">
              <a:buNone/>
              <a:defRPr sz="1100"/>
            </a:lvl4pPr>
            <a:lvl5pPr marL="2619941" indent="0">
              <a:buNone/>
              <a:defRPr sz="1100"/>
            </a:lvl5pPr>
            <a:lvl6pPr marL="3274931" indent="0">
              <a:buNone/>
              <a:defRPr sz="1100"/>
            </a:lvl6pPr>
            <a:lvl7pPr marL="3929912" indent="0">
              <a:buNone/>
              <a:defRPr sz="1100"/>
            </a:lvl7pPr>
            <a:lvl8pPr marL="4584899" indent="0">
              <a:buNone/>
              <a:defRPr sz="1100"/>
            </a:lvl8pPr>
            <a:lvl9pPr marL="523988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10"/>
            <a:ext cx="15553373" cy="1630629"/>
          </a:xfrm>
          <a:prstGeom prst="rect">
            <a:avLst/>
          </a:prstGeom>
        </p:spPr>
        <p:txBody>
          <a:bodyPr vert="horz" lIns="130996" tIns="65500" rIns="130996" bIns="655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0996" tIns="65500" rIns="130996" bIns="655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8" y="9068119"/>
            <a:ext cx="4032356" cy="520893"/>
          </a:xfrm>
          <a:prstGeom prst="rect">
            <a:avLst/>
          </a:prstGeom>
        </p:spPr>
        <p:txBody>
          <a:bodyPr vert="horz" lIns="130996" tIns="65500" rIns="130996" bIns="6550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0996" tIns="65500" rIns="130996" bIns="6550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0996" tIns="65500" rIns="130996" bIns="6550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0997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240" indent="-491240" algn="l" defTabSz="130997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353" indent="-409366" algn="l" defTabSz="1309971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7463" indent="-327491" algn="l" defTabSz="130997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292449" indent="-327491" algn="l" defTabSz="130997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7435" indent="-327491" algn="l" defTabSz="130997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2419" indent="-327491" algn="l" defTabSz="1309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7407" indent="-327491" algn="l" defTabSz="1309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2393" indent="-327491" algn="l" defTabSz="1309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7375" indent="-327491" algn="l" defTabSz="1309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4987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9971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4960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9941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4931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29912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4899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39883" algn="l" defTabSz="13099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05" y="520900"/>
            <a:ext cx="14905315" cy="1891075"/>
          </a:xfrm>
          <a:prstGeom prst="rect">
            <a:avLst/>
          </a:prstGeom>
        </p:spPr>
        <p:txBody>
          <a:bodyPr vert="horz" lIns="129866" tIns="64933" rIns="129866" bIns="6493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105" y="2604474"/>
            <a:ext cx="14905315" cy="6207708"/>
          </a:xfrm>
          <a:prstGeom prst="rect">
            <a:avLst/>
          </a:prstGeom>
        </p:spPr>
        <p:txBody>
          <a:bodyPr vert="horz" lIns="129866" tIns="64933" rIns="129866" bIns="649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13838018" y="9262868"/>
            <a:ext cx="2286261" cy="307357"/>
          </a:xfrm>
          <a:prstGeom prst="rect">
            <a:avLst/>
          </a:prstGeom>
        </p:spPr>
        <p:txBody>
          <a:bodyPr wrap="none" lIns="129866" tIns="64933" rIns="129866" bIns="6493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98653"/>
            <a:r>
              <a:rPr lang="vi-VN" sz="11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4933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1298653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665" indent="-324665" algn="l" defTabSz="1298653" rtl="0" eaLnBrk="1" latinLnBrk="0" hangingPunct="1">
        <a:lnSpc>
          <a:spcPct val="90000"/>
        </a:lnSpc>
        <a:spcBef>
          <a:spcPts val="142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73992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23319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72645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21972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571299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20626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869954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519279" indent="-324665" algn="l" defTabSz="1298653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327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653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980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308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635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5963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290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4618" algn="l" defTabSz="129865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05" y="520898"/>
            <a:ext cx="14905315" cy="1891075"/>
          </a:xfrm>
          <a:prstGeom prst="rect">
            <a:avLst/>
          </a:prstGeom>
        </p:spPr>
        <p:txBody>
          <a:bodyPr vert="horz" lIns="129880" tIns="64940" rIns="129880" bIns="6494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105" y="2604474"/>
            <a:ext cx="14905315" cy="6207708"/>
          </a:xfrm>
          <a:prstGeom prst="rect">
            <a:avLst/>
          </a:prstGeom>
        </p:spPr>
        <p:txBody>
          <a:bodyPr vert="horz" lIns="129880" tIns="64940" rIns="129880" bIns="649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13838018" y="9262868"/>
            <a:ext cx="2286261" cy="307357"/>
          </a:xfrm>
          <a:prstGeom prst="rect">
            <a:avLst/>
          </a:prstGeom>
        </p:spPr>
        <p:txBody>
          <a:bodyPr wrap="none" lIns="129880" tIns="64940" rIns="129880" bIns="6494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98798"/>
            <a:r>
              <a:rPr lang="vi-VN" sz="11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9207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xStyles>
    <p:titleStyle>
      <a:lvl1pPr algn="l" defTabSz="1298798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701" indent="-324701" algn="l" defTabSz="1298798" rtl="0" eaLnBrk="1" latinLnBrk="0" hangingPunct="1">
        <a:lnSpc>
          <a:spcPct val="90000"/>
        </a:lnSpc>
        <a:spcBef>
          <a:spcPts val="142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74100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23499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72898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22297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571697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21096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870496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519894" indent="-324701" algn="l" defTabSz="129879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399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798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197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597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997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6396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795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5196" algn="l" defTabSz="129879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05" y="520896"/>
            <a:ext cx="14905315" cy="1891075"/>
          </a:xfrm>
          <a:prstGeom prst="rect">
            <a:avLst/>
          </a:prstGeom>
        </p:spPr>
        <p:txBody>
          <a:bodyPr vert="horz" lIns="129909" tIns="64954" rIns="129909" bIns="64954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105" y="2604474"/>
            <a:ext cx="14905315" cy="6207708"/>
          </a:xfrm>
          <a:prstGeom prst="rect">
            <a:avLst/>
          </a:prstGeom>
        </p:spPr>
        <p:txBody>
          <a:bodyPr vert="horz" lIns="129909" tIns="64954" rIns="129909" bIns="649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13838018" y="9262868"/>
            <a:ext cx="2286261" cy="307357"/>
          </a:xfrm>
          <a:prstGeom prst="rect">
            <a:avLst/>
          </a:prstGeom>
        </p:spPr>
        <p:txBody>
          <a:bodyPr wrap="none" lIns="129909" tIns="64954" rIns="129909" bIns="64954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99088"/>
            <a:r>
              <a:rPr lang="vi-VN" sz="11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5378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txStyles>
    <p:titleStyle>
      <a:lvl1pPr algn="l" defTabSz="1299088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772" indent="-324772" algn="l" defTabSz="1299088" rtl="0" eaLnBrk="1" latinLnBrk="0" hangingPunct="1">
        <a:lnSpc>
          <a:spcPct val="90000"/>
        </a:lnSpc>
        <a:spcBef>
          <a:spcPts val="142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74316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23860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73404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22948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572492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22036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871580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521124" indent="-324772" algn="l" defTabSz="129908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544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088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632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176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7720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264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6808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6352" algn="l" defTabSz="1299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7.png"/><Relationship Id="rId18" Type="http://schemas.openxmlformats.org/officeDocument/2006/relationships/image" Target="../media/image12.emf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7.png"/><Relationship Id="rId17" Type="http://schemas.openxmlformats.org/officeDocument/2006/relationships/image" Target="../media/image11.emf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36.png"/><Relationship Id="rId24" Type="http://schemas.openxmlformats.org/officeDocument/2006/relationships/image" Target="../media/image17.png"/><Relationship Id="rId5" Type="http://schemas.microsoft.com/office/2007/relationships/media" Target="../media/media1.mp3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5.jp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" y="237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1" y="2387676"/>
            <a:ext cx="8904910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5" y="4070073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14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3" y="1510188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" y="4478185"/>
            <a:ext cx="1027266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5" y="5870272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10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7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9"/>
            <a:ext cx="1090411" cy="9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3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6190" y="10234051"/>
            <a:ext cx="884461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9" y="1256512"/>
            <a:ext cx="9803723" cy="1209542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4" cy="917154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8" t="26628" r="18900" b="33789"/>
          <a:stretch/>
        </p:blipFill>
        <p:spPr bwMode="auto">
          <a:xfrm>
            <a:off x="9068670" y="2238253"/>
            <a:ext cx="8141044" cy="42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2"/>
            <a:ext cx="891938" cy="8771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978" y="378568"/>
            <a:ext cx="13903579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 đến chỗ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5150" y="1579513"/>
            <a:ext cx="1903085" cy="658740"/>
            <a:chOff x="287446" y="208174"/>
            <a:chExt cx="1292639" cy="658737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526115" cy="646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292639" cy="646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a)       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3"/>
            <a:ext cx="7697116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5654" y="2556754"/>
            <a:ext cx="7697116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4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19" y="1795538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38" y="2556754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8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1" y="4789014"/>
            <a:ext cx="7697116" cy="822962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8"/>
              <a:ext cx="7697117" cy="686320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MNPQ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cm.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19" y="1795538"/>
                <a:ext cx="466794" cy="646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598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8"/>
              <a:ext cx="69762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2" y="3540608"/>
            <a:ext cx="7697116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52cm + 38cm = 90cm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7702" y="5858149"/>
            <a:ext cx="7697116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39cm + 23cm </a:t>
            </a:r>
            <a:r>
              <a:rPr lang="en-US" sz="36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+ 35cm </a:t>
            </a:r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97cm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5"/>
            <a:ext cx="7697116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3"/>
            <a:ext cx="1899066" cy="2063181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163548" y="1858235"/>
            <a:ext cx="2695575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7" y="796575"/>
            <a:ext cx="8456827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300" y="10336477"/>
            <a:ext cx="884461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7" y="10541930"/>
            <a:ext cx="884461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0" y="1717145"/>
            <a:ext cx="9751298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70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14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3" y="1510188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" y="4478185"/>
            <a:ext cx="1027266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3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7"/>
            <a:ext cx="6139369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1"/>
            <a:ext cx="3742912" cy="4723497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10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7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9"/>
            <a:ext cx="1090411" cy="9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92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12" y="9901645"/>
            <a:ext cx="884461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5" y="1075458"/>
            <a:ext cx="8591459" cy="1936846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" y="-77870"/>
            <a:ext cx="17281525" cy="10498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2" tIns="64926" rIns="129852" bIns="64926" rtlCol="0" anchor="ctr"/>
          <a:lstStyle/>
          <a:p>
            <a:pPr algn="ctr" defTabSz="129850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942817" y="3206207"/>
            <a:ext cx="3781235" cy="631300"/>
          </a:xfrm>
          <a:prstGeom prst="rect">
            <a:avLst/>
          </a:prstGeom>
          <a:noFill/>
        </p:spPr>
        <p:txBody>
          <a:bodyPr wrap="square" lIns="129852" tIns="64926" rIns="129852" bIns="64926">
            <a:spAutoFit/>
          </a:bodyPr>
          <a:lstStyle/>
          <a:p>
            <a:pPr defTabSz="129850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14" y="99952"/>
            <a:ext cx="14396623" cy="1014248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19287" y="1885238"/>
            <a:ext cx="1624733" cy="20165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2" tIns="64926" rIns="129852" bIns="64926" rtlCol="0" anchor="ctr"/>
          <a:lstStyle/>
          <a:p>
            <a:pPr algn="ctr" defTabSz="129850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899" y="2337996"/>
            <a:ext cx="1468123" cy="1977822"/>
          </a:xfrm>
          <a:prstGeom prst="rect">
            <a:avLst/>
          </a:prstGeom>
          <a:noFill/>
        </p:spPr>
        <p:txBody>
          <a:bodyPr wrap="square" lIns="129852" tIns="64926" rIns="129852" bIns="64926" rtlCol="0">
            <a:spAutoFit/>
          </a:bodyPr>
          <a:lstStyle/>
          <a:p>
            <a:pPr defTabSz="1298508">
              <a:defRPr/>
            </a:pPr>
            <a:r>
              <a:rPr lang="en-US" sz="4000" b="1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r>
              <a:rPr lang="en-US" sz="40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Toán</a:t>
            </a:r>
            <a:endParaRPr lang="en-US" sz="40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defTabSz="1298508">
              <a:defRPr/>
            </a:pPr>
            <a:endParaRPr lang="en-US" sz="40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2" y="-74890"/>
            <a:ext cx="1881166" cy="184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85369" y="507393"/>
            <a:ext cx="11775375" cy="982442"/>
          </a:xfrm>
          <a:prstGeom prst="rect">
            <a:avLst/>
          </a:prstGeom>
          <a:noFill/>
        </p:spPr>
        <p:txBody>
          <a:bodyPr wrap="square" lIns="129852" tIns="64926" rIns="129852" bIns="64926">
            <a:spAutoFit/>
          </a:bodyPr>
          <a:lstStyle/>
          <a:p>
            <a:pPr defTabSz="129850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Năm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4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2024</a:t>
            </a:r>
            <a:endParaRPr lang="en-US" sz="44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28594" y="1392333"/>
            <a:ext cx="3781235" cy="1009885"/>
          </a:xfrm>
          <a:prstGeom prst="rect">
            <a:avLst/>
          </a:prstGeom>
          <a:noFill/>
        </p:spPr>
        <p:txBody>
          <a:bodyPr wrap="square" lIns="129852" tIns="64926" rIns="129852" bIns="64926">
            <a:spAutoFit/>
          </a:bodyPr>
          <a:lstStyle/>
          <a:p>
            <a:pPr defTabSz="129850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45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1821" y="6218721"/>
            <a:ext cx="261847" cy="526897"/>
          </a:xfrm>
          <a:prstGeom prst="rect">
            <a:avLst/>
          </a:prstGeom>
          <a:noFill/>
        </p:spPr>
        <p:txBody>
          <a:bodyPr wrap="none" lIns="129852" tIns="64926" rIns="129852" bIns="64926" rtlCol="0">
            <a:spAutoFit/>
          </a:bodyPr>
          <a:lstStyle/>
          <a:p>
            <a:pPr defTabSz="1298508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3434" y="2337996"/>
            <a:ext cx="8880725" cy="977562"/>
          </a:xfrm>
          <a:prstGeom prst="rect">
            <a:avLst/>
          </a:prstGeom>
          <a:noFill/>
        </p:spPr>
        <p:txBody>
          <a:bodyPr wrap="square" lIns="129852" tIns="64926" rIns="129852" bIns="64926">
            <a:spAutoFit/>
          </a:bodyPr>
          <a:lstStyle/>
          <a:p>
            <a:pPr defTabSz="129850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(</a:t>
            </a:r>
            <a:r>
              <a:rPr lang="en-US" sz="4400" b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tr 135, 136) </a:t>
            </a:r>
            <a:endParaRPr lang="en-US" sz="44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0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4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3" y="56058"/>
            <a:ext cx="11276868" cy="104410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42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10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402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8" y="1011463"/>
            <a:ext cx="1090411" cy="9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93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70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67736" y="937766"/>
            <a:ext cx="5273336" cy="917154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51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5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9190" y="2323198"/>
            <a:ext cx="11450521" cy="732488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9193" y="3682138"/>
            <a:ext cx="9902657" cy="732488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96" y="4785887"/>
            <a:ext cx="13365518" cy="732488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100.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599118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70" y="472911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9" y="6224079"/>
            <a:ext cx="11640019" cy="732488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167313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9" y="7326999"/>
            <a:ext cx="11640019" cy="732488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7270243"/>
            <a:ext cx="727066" cy="6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10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402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6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2"/>
            <a:ext cx="891938" cy="8771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3"/>
            <a:ext cx="9612777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55914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6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0996" tIns="65500" rIns="130996" bIns="6550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954287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0996" tIns="65500" rIns="130996" bIns="6550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0996" tIns="65500" rIns="130996" bIns="6550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323" y="4203066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401402" y="413958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60845" y="4207040"/>
            <a:ext cx="780613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1" y="1280042"/>
            <a:ext cx="6406354" cy="757453"/>
            <a:chOff x="1427990" y="1280041"/>
            <a:chExt cx="6406352" cy="757453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17300" cy="640155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5589813" cy="640155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64498" y="1280041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3" y="6116002"/>
            <a:ext cx="12338535" cy="746945"/>
            <a:chOff x="1439962" y="6116017"/>
            <a:chExt cx="12338535" cy="746945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1474439" cy="640155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33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3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6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0996" tIns="65500" rIns="130996" bIns="65500"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6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0996" tIns="65500" rIns="130996" bIns="65500"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40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3719" y="7331563"/>
            <a:ext cx="780613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7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0996" tIns="65500" rIns="130996" bIns="65500"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3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006285" y="7299404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3"/>
            <a:ext cx="1899066" cy="20631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790294" y="1044155"/>
            <a:ext cx="43301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5546" r="20363" b="12228"/>
          <a:stretch/>
        </p:blipFill>
        <p:spPr bwMode="auto">
          <a:xfrm>
            <a:off x="2199253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2"/>
            <a:ext cx="891938" cy="8771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5" y="365573"/>
            <a:ext cx="13215155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7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1" y="3037947"/>
            <a:ext cx="1284378" cy="28142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7" y="4445056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1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800001" y="1036988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20282" y="1003033"/>
            <a:ext cx="25922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720882" y="1036988"/>
            <a:ext cx="3096344" cy="108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2"/>
            <a:ext cx="891938" cy="8771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30" y="378568"/>
            <a:ext cx="4326515" cy="686321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3383363" y="1654580"/>
            <a:ext cx="1969844" cy="646331"/>
            <a:chOff x="615877" y="1500008"/>
            <a:chExt cx="1969844" cy="6463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2" cy="6463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+ 7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342816" y="2298442"/>
            <a:ext cx="3010393" cy="2585323"/>
            <a:chOff x="694811" y="2614106"/>
            <a:chExt cx="3010393" cy="2585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2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721" y="443844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7095343" y="2227587"/>
            <a:ext cx="3010393" cy="3045991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778276"/>
              <a:chOff x="69510" y="2570288"/>
              <a:chExt cx="3010393" cy="177827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778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48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2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704103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11775862" y="2276290"/>
            <a:ext cx="2799454" cy="3026990"/>
            <a:chOff x="5782977" y="2591955"/>
            <a:chExt cx="2799454" cy="30269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79" y="4418617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2" cy="6463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+ 48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12791597" y="1654582"/>
            <a:ext cx="2590862" cy="600164"/>
            <a:chOff x="615877" y="1500008"/>
            <a:chExt cx="1969844" cy="6001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2" cy="6001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+ 64 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9" y="1651521"/>
            <a:ext cx="641314" cy="640139"/>
          </a:xfrm>
          <a:prstGeom prst="rect">
            <a:avLst/>
          </a:prstGeom>
          <a:noFill/>
        </p:spPr>
        <p:txBody>
          <a:bodyPr wrap="none" lIns="130996" tIns="65500" rIns="130996" bIns="65500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232051" y="6542517"/>
            <a:ext cx="3010393" cy="3045991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2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74030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7200601" y="6458436"/>
            <a:ext cx="2799454" cy="2585323"/>
            <a:chOff x="5782977" y="2591955"/>
            <a:chExt cx="2799454" cy="25853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84379" y="4418616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11881122" y="6514187"/>
            <a:ext cx="2664961" cy="3074321"/>
            <a:chOff x="8205067" y="2600292"/>
            <a:chExt cx="2664961" cy="307432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01211" y="4474285"/>
              <a:ext cx="9541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06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133695" y="5515363"/>
            <a:ext cx="1969844" cy="646331"/>
            <a:chOff x="615877" y="1500008"/>
            <a:chExt cx="1969844" cy="64633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2" cy="6463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73 - 6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8216338" y="5467945"/>
            <a:ext cx="1969844" cy="600164"/>
            <a:chOff x="615877" y="1500008"/>
            <a:chExt cx="1969844" cy="600167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2" cy="6001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3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82 - 57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12772112" y="5515363"/>
            <a:ext cx="1969844" cy="600164"/>
            <a:chOff x="615877" y="1500008"/>
            <a:chExt cx="1969844" cy="60016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2" cy="6001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3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91 - 85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5"/>
            <a:ext cx="663757" cy="640139"/>
          </a:xfrm>
          <a:prstGeom prst="rect">
            <a:avLst/>
          </a:prstGeom>
          <a:noFill/>
        </p:spPr>
        <p:txBody>
          <a:bodyPr wrap="none" lIns="130996" tIns="65500" rIns="130996" bIns="65500" rtlCol="0">
            <a:spAutoFit/>
          </a:bodyPr>
          <a:lstStyle/>
          <a:p>
            <a:r>
              <a:rPr lang="en-US" sz="3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3"/>
            <a:ext cx="1899066" cy="2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" y="-77871"/>
            <a:ext cx="17281525" cy="10498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66" tIns="64933" rIns="129866" bIns="64933" rtlCol="0" anchor="ctr"/>
          <a:lstStyle/>
          <a:p>
            <a:pPr algn="ctr" defTabSz="129865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942817" y="3206207"/>
            <a:ext cx="3781235" cy="631300"/>
          </a:xfrm>
          <a:prstGeom prst="rect">
            <a:avLst/>
          </a:prstGeom>
          <a:noFill/>
        </p:spPr>
        <p:txBody>
          <a:bodyPr wrap="square" lIns="129866" tIns="64933" rIns="129866" bIns="64933">
            <a:spAutoFit/>
          </a:bodyPr>
          <a:lstStyle/>
          <a:p>
            <a:pPr defTabSz="129865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13" y="99952"/>
            <a:ext cx="14396623" cy="1014248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55096" y="1863973"/>
            <a:ext cx="1850912" cy="20165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66" tIns="64933" rIns="129866" bIns="64933" rtlCol="0" anchor="ctr"/>
          <a:lstStyle/>
          <a:p>
            <a:pPr algn="ctr" defTabSz="129865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991" y="2193979"/>
            <a:ext cx="1735058" cy="197782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>
              <a:defRPr/>
            </a:pPr>
            <a:r>
              <a:rPr lang="en-US" sz="40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defTabSz="1298653">
              <a:defRPr/>
            </a:pPr>
            <a:endParaRPr lang="en-US" sz="40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2" y="-74890"/>
            <a:ext cx="1881166" cy="184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02230" y="510590"/>
            <a:ext cx="11775375" cy="982442"/>
          </a:xfrm>
          <a:prstGeom prst="rect">
            <a:avLst/>
          </a:prstGeom>
          <a:noFill/>
        </p:spPr>
        <p:txBody>
          <a:bodyPr wrap="square" lIns="129866" tIns="64933" rIns="129866" bIns="64933">
            <a:spAutoFit/>
          </a:bodyPr>
          <a:lstStyle/>
          <a:p>
            <a:pPr defTabSz="129865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năm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6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 </a:t>
            </a:r>
            <a:r>
              <a:rPr lang="en-US" sz="44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4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2022</a:t>
            </a:r>
            <a:endParaRPr lang="en-US" sz="44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07249" y="1412517"/>
            <a:ext cx="3781235" cy="1009885"/>
          </a:xfrm>
          <a:prstGeom prst="rect">
            <a:avLst/>
          </a:prstGeom>
          <a:noFill/>
        </p:spPr>
        <p:txBody>
          <a:bodyPr wrap="square" lIns="129866" tIns="64933" rIns="129866" bIns="64933">
            <a:spAutoFit/>
          </a:bodyPr>
          <a:lstStyle/>
          <a:p>
            <a:pPr defTabSz="129865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45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7891" y="6160309"/>
            <a:ext cx="261847" cy="526897"/>
          </a:xfrm>
          <a:prstGeom prst="rect">
            <a:avLst/>
          </a:prstGeom>
          <a:noFill/>
        </p:spPr>
        <p:txBody>
          <a:bodyPr wrap="none" lIns="129866" tIns="64933" rIns="129866" bIns="64933" rtlCol="0">
            <a:spAutoFit/>
          </a:bodyPr>
          <a:lstStyle/>
          <a:p>
            <a:pPr defTabSz="1298653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C769E-F405-4C3F-AB89-E9C24C76FB7E}"/>
              </a:ext>
            </a:extLst>
          </p:cNvPr>
          <p:cNvSpPr txBox="1"/>
          <p:nvPr/>
        </p:nvSpPr>
        <p:spPr>
          <a:xfrm>
            <a:off x="4529207" y="3343662"/>
            <a:ext cx="430814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>
              <a:defRPr/>
            </a:pPr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Bài 3 </a:t>
            </a:r>
            <a:endParaRPr lang="vi-VN" sz="45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847126-F422-47E2-A15D-627CA8F86155}"/>
              </a:ext>
            </a:extLst>
          </p:cNvPr>
          <p:cNvSpPr txBox="1"/>
          <p:nvPr/>
        </p:nvSpPr>
        <p:spPr>
          <a:xfrm>
            <a:off x="4696008" y="4228291"/>
            <a:ext cx="135246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0DEB1-48E0-4D5B-BA36-EA93A295D588}"/>
              </a:ext>
            </a:extLst>
          </p:cNvPr>
          <p:cNvSpPr txBox="1"/>
          <p:nvPr/>
        </p:nvSpPr>
        <p:spPr>
          <a:xfrm>
            <a:off x="4608316" y="5119931"/>
            <a:ext cx="1054595" cy="823631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 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A8922F-9690-45A9-AAC2-946B30D77665}"/>
              </a:ext>
            </a:extLst>
          </p:cNvPr>
          <p:cNvSpPr txBox="1"/>
          <p:nvPr/>
        </p:nvSpPr>
        <p:spPr>
          <a:xfrm>
            <a:off x="4178338" y="4676863"/>
            <a:ext cx="73258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E9D5D9-E2AB-4AE7-9A5B-F5EA94CCA1D2}"/>
              </a:ext>
            </a:extLst>
          </p:cNvPr>
          <p:cNvCxnSpPr>
            <a:cxnSpLocks/>
          </p:cNvCxnSpPr>
          <p:nvPr/>
        </p:nvCxnSpPr>
        <p:spPr>
          <a:xfrm flipV="1">
            <a:off x="4724118" y="5804230"/>
            <a:ext cx="849815" cy="131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128A69A-A0C0-45A4-A861-6AA94027E65E}"/>
              </a:ext>
            </a:extLst>
          </p:cNvPr>
          <p:cNvSpPr txBox="1"/>
          <p:nvPr/>
        </p:nvSpPr>
        <p:spPr>
          <a:xfrm>
            <a:off x="4710540" y="5990407"/>
            <a:ext cx="110827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srgbClr val="FF0000"/>
                </a:solidFill>
                <a:latin typeface="HP001 4 hàng" panose="020B0603050302020204" pitchFamily="34" charset="0"/>
              </a:rPr>
              <a:t>43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6AC6E-AB45-4C19-95D5-46A785F13A5F}"/>
              </a:ext>
            </a:extLst>
          </p:cNvPr>
          <p:cNvSpPr txBox="1"/>
          <p:nvPr/>
        </p:nvSpPr>
        <p:spPr>
          <a:xfrm>
            <a:off x="7915208" y="4228291"/>
            <a:ext cx="101358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5B3CB-33D0-4EEE-B197-6C418182AA58}"/>
              </a:ext>
            </a:extLst>
          </p:cNvPr>
          <p:cNvSpPr txBox="1"/>
          <p:nvPr/>
        </p:nvSpPr>
        <p:spPr>
          <a:xfrm>
            <a:off x="7592455" y="5137750"/>
            <a:ext cx="1192323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48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AE29FB-7D3E-46E3-A02D-12B6C896F03F}"/>
              </a:ext>
            </a:extLst>
          </p:cNvPr>
          <p:cNvSpPr txBox="1"/>
          <p:nvPr/>
        </p:nvSpPr>
        <p:spPr>
          <a:xfrm>
            <a:off x="7044083" y="4644288"/>
            <a:ext cx="732584" cy="834223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862F05-BE11-4228-98C7-E04A35FEEF51}"/>
              </a:ext>
            </a:extLst>
          </p:cNvPr>
          <p:cNvCxnSpPr>
            <a:cxnSpLocks/>
          </p:cNvCxnSpPr>
          <p:nvPr/>
        </p:nvCxnSpPr>
        <p:spPr>
          <a:xfrm flipV="1">
            <a:off x="7456665" y="5804228"/>
            <a:ext cx="1033134" cy="107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9F3632C-DFFB-4A1A-8F6C-28A0BAA96E1C}"/>
              </a:ext>
            </a:extLst>
          </p:cNvPr>
          <p:cNvSpPr txBox="1"/>
          <p:nvPr/>
        </p:nvSpPr>
        <p:spPr>
          <a:xfrm>
            <a:off x="7604496" y="5996397"/>
            <a:ext cx="110827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srgbClr val="FF0000"/>
                </a:solidFill>
                <a:latin typeface="HP001 4 hàng" panose="020B0603050302020204" pitchFamily="34" charset="0"/>
              </a:rPr>
              <a:t>53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393D79-1FF5-4051-BF1B-D0B86CF5B82F}"/>
              </a:ext>
            </a:extLst>
          </p:cNvPr>
          <p:cNvSpPr txBox="1"/>
          <p:nvPr/>
        </p:nvSpPr>
        <p:spPr>
          <a:xfrm>
            <a:off x="10328629" y="4235227"/>
            <a:ext cx="135246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29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782C10-ABFB-4A46-B28C-E610AF352D38}"/>
              </a:ext>
            </a:extLst>
          </p:cNvPr>
          <p:cNvSpPr txBox="1"/>
          <p:nvPr/>
        </p:nvSpPr>
        <p:spPr>
          <a:xfrm>
            <a:off x="10328633" y="5129795"/>
            <a:ext cx="1056913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64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8CECA9-090C-4366-BBF6-F5071F473243}"/>
              </a:ext>
            </a:extLst>
          </p:cNvPr>
          <p:cNvSpPr txBox="1"/>
          <p:nvPr/>
        </p:nvSpPr>
        <p:spPr>
          <a:xfrm>
            <a:off x="9792890" y="4716295"/>
            <a:ext cx="732584" cy="834223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02A1D5-600B-46F6-9D60-3D95777A61E3}"/>
              </a:ext>
            </a:extLst>
          </p:cNvPr>
          <p:cNvCxnSpPr>
            <a:cxnSpLocks/>
          </p:cNvCxnSpPr>
          <p:nvPr/>
        </p:nvCxnSpPr>
        <p:spPr>
          <a:xfrm flipV="1">
            <a:off x="10359953" y="5823699"/>
            <a:ext cx="864078" cy="13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6C84752-2172-4220-840E-C7D6615CDF72}"/>
              </a:ext>
            </a:extLst>
          </p:cNvPr>
          <p:cNvSpPr txBox="1"/>
          <p:nvPr/>
        </p:nvSpPr>
        <p:spPr>
          <a:xfrm>
            <a:off x="10340800" y="6006633"/>
            <a:ext cx="110827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srgbClr val="FF0000"/>
                </a:solidFill>
                <a:latin typeface="HP001 4 hàng" panose="020B0603050302020204" pitchFamily="34" charset="0"/>
              </a:rPr>
              <a:t>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1312F-73DF-4602-B5BF-924F26F11815}"/>
              </a:ext>
            </a:extLst>
          </p:cNvPr>
          <p:cNvSpPr txBox="1"/>
          <p:nvPr/>
        </p:nvSpPr>
        <p:spPr>
          <a:xfrm>
            <a:off x="3658837" y="4219252"/>
            <a:ext cx="732095" cy="834252"/>
          </a:xfrm>
          <a:prstGeom prst="rect">
            <a:avLst/>
          </a:prstGeom>
          <a:noFill/>
        </p:spPr>
        <p:txBody>
          <a:bodyPr wrap="non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7726DD-821F-4227-A199-F970F1AF0F57}"/>
              </a:ext>
            </a:extLst>
          </p:cNvPr>
          <p:cNvSpPr txBox="1"/>
          <p:nvPr/>
        </p:nvSpPr>
        <p:spPr>
          <a:xfrm>
            <a:off x="3658835" y="6860106"/>
            <a:ext cx="727551" cy="834252"/>
          </a:xfrm>
          <a:prstGeom prst="rect">
            <a:avLst/>
          </a:prstGeom>
          <a:noFill/>
        </p:spPr>
        <p:txBody>
          <a:bodyPr wrap="non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b)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EDDA2A-D82E-4725-A06B-C6D9C1F6BFEC}"/>
              </a:ext>
            </a:extLst>
          </p:cNvPr>
          <p:cNvSpPr txBox="1"/>
          <p:nvPr/>
        </p:nvSpPr>
        <p:spPr>
          <a:xfrm>
            <a:off x="4790457" y="8811501"/>
            <a:ext cx="261847" cy="526897"/>
          </a:xfrm>
          <a:prstGeom prst="rect">
            <a:avLst/>
          </a:prstGeom>
          <a:noFill/>
        </p:spPr>
        <p:txBody>
          <a:bodyPr wrap="none" lIns="129866" tIns="64933" rIns="129866" bIns="64933" rtlCol="0">
            <a:spAutoFit/>
          </a:bodyPr>
          <a:lstStyle/>
          <a:p>
            <a:pPr defTabSz="1298653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2216B1-7568-42CE-ABA6-5FA21A9505F3}"/>
              </a:ext>
            </a:extLst>
          </p:cNvPr>
          <p:cNvSpPr txBox="1"/>
          <p:nvPr/>
        </p:nvSpPr>
        <p:spPr>
          <a:xfrm>
            <a:off x="4728252" y="6868673"/>
            <a:ext cx="135246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73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673796-7355-44C2-B7F5-9D4E2F39DDE8}"/>
              </a:ext>
            </a:extLst>
          </p:cNvPr>
          <p:cNvSpPr txBox="1"/>
          <p:nvPr/>
        </p:nvSpPr>
        <p:spPr>
          <a:xfrm>
            <a:off x="5040363" y="7771123"/>
            <a:ext cx="1054595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6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85F05A-052F-4DA0-94C3-9999D2B5F41A}"/>
              </a:ext>
            </a:extLst>
          </p:cNvPr>
          <p:cNvCxnSpPr>
            <a:cxnSpLocks/>
          </p:cNvCxnSpPr>
          <p:nvPr/>
        </p:nvCxnSpPr>
        <p:spPr>
          <a:xfrm flipV="1">
            <a:off x="4746684" y="8455420"/>
            <a:ext cx="849815" cy="131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EB14BCF-6DFD-42DA-9062-F67252C69BEF}"/>
              </a:ext>
            </a:extLst>
          </p:cNvPr>
          <p:cNvSpPr txBox="1"/>
          <p:nvPr/>
        </p:nvSpPr>
        <p:spPr>
          <a:xfrm>
            <a:off x="4733105" y="8641601"/>
            <a:ext cx="110827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srgbClr val="FF0000"/>
                </a:solidFill>
                <a:latin typeface="HP001 4 hàng" panose="020B0603050302020204" pitchFamily="34" charset="0"/>
              </a:rPr>
              <a:t>67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5EAE74-02FC-4B88-A0C4-1629667EE4B4}"/>
              </a:ext>
            </a:extLst>
          </p:cNvPr>
          <p:cNvSpPr txBox="1"/>
          <p:nvPr/>
        </p:nvSpPr>
        <p:spPr>
          <a:xfrm>
            <a:off x="7521345" y="6879481"/>
            <a:ext cx="135246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82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1EC7E5-D596-445B-875A-CE2BD6C7A97C}"/>
              </a:ext>
            </a:extLst>
          </p:cNvPr>
          <p:cNvSpPr txBox="1"/>
          <p:nvPr/>
        </p:nvSpPr>
        <p:spPr>
          <a:xfrm>
            <a:off x="7592455" y="7768250"/>
            <a:ext cx="1192323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57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DD4129-266D-4D49-BC74-B9E69D5D4285}"/>
              </a:ext>
            </a:extLst>
          </p:cNvPr>
          <p:cNvSpPr txBox="1"/>
          <p:nvPr/>
        </p:nvSpPr>
        <p:spPr>
          <a:xfrm>
            <a:off x="6950662" y="7046540"/>
            <a:ext cx="732584" cy="1185517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6800" b="1">
                <a:solidFill>
                  <a:prstClr val="black"/>
                </a:solidFill>
                <a:latin typeface="HP001 4 hàng" panose="020B0603050302020204" pitchFamily="34" charset="0"/>
              </a:rPr>
              <a:t>-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EB3857-7D89-4913-B152-9AC02139FCEA}"/>
              </a:ext>
            </a:extLst>
          </p:cNvPr>
          <p:cNvCxnSpPr>
            <a:cxnSpLocks/>
          </p:cNvCxnSpPr>
          <p:nvPr/>
        </p:nvCxnSpPr>
        <p:spPr>
          <a:xfrm flipV="1">
            <a:off x="7479231" y="8455420"/>
            <a:ext cx="1033134" cy="107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B5BA98A-43CC-4DF8-AD2A-02B0D453F694}"/>
              </a:ext>
            </a:extLst>
          </p:cNvPr>
          <p:cNvSpPr txBox="1"/>
          <p:nvPr/>
        </p:nvSpPr>
        <p:spPr>
          <a:xfrm>
            <a:off x="7535773" y="8647586"/>
            <a:ext cx="110827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srgbClr val="FF0000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C257D0B-022C-47E4-BFE6-FEED64E82B7C}"/>
              </a:ext>
            </a:extLst>
          </p:cNvPr>
          <p:cNvSpPr txBox="1"/>
          <p:nvPr/>
        </p:nvSpPr>
        <p:spPr>
          <a:xfrm>
            <a:off x="10351194" y="6870315"/>
            <a:ext cx="1352466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91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512F67-868C-45CA-A4A4-A578DD95EBD9}"/>
              </a:ext>
            </a:extLst>
          </p:cNvPr>
          <p:cNvSpPr txBox="1"/>
          <p:nvPr/>
        </p:nvSpPr>
        <p:spPr>
          <a:xfrm>
            <a:off x="10320155" y="7768250"/>
            <a:ext cx="1056913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85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EBA990-9A52-4EEB-A1A0-366420E0449C}"/>
              </a:ext>
            </a:extLst>
          </p:cNvPr>
          <p:cNvSpPr txBox="1"/>
          <p:nvPr/>
        </p:nvSpPr>
        <p:spPr>
          <a:xfrm>
            <a:off x="9896918" y="7050559"/>
            <a:ext cx="732584" cy="1185517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6800" b="1">
                <a:solidFill>
                  <a:prstClr val="black"/>
                </a:solidFill>
                <a:latin typeface="HP001 4 hàng" panose="020B0603050302020204" pitchFamily="34" charset="0"/>
              </a:rPr>
              <a:t>-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30269E-EE18-4AC1-A861-B5393D303D4F}"/>
              </a:ext>
            </a:extLst>
          </p:cNvPr>
          <p:cNvCxnSpPr>
            <a:cxnSpLocks/>
          </p:cNvCxnSpPr>
          <p:nvPr/>
        </p:nvCxnSpPr>
        <p:spPr>
          <a:xfrm flipV="1">
            <a:off x="10382517" y="8474890"/>
            <a:ext cx="864078" cy="13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DCBB877-3EA9-4D3B-8560-36812CCFE138}"/>
              </a:ext>
            </a:extLst>
          </p:cNvPr>
          <p:cNvSpPr txBox="1"/>
          <p:nvPr/>
        </p:nvSpPr>
        <p:spPr>
          <a:xfrm>
            <a:off x="10288926" y="8657823"/>
            <a:ext cx="1108274" cy="83425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4500" b="1">
                <a:solidFill>
                  <a:srgbClr val="FF0000"/>
                </a:solidFill>
                <a:latin typeface="HP001 4 hàng" panose="020B0603050302020204" pitchFamily="34" charset="0"/>
              </a:rPr>
              <a:t>06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FB1A20-C9E6-4A59-ACAF-6BDBFABAFBD4}"/>
              </a:ext>
            </a:extLst>
          </p:cNvPr>
          <p:cNvSpPr txBox="1"/>
          <p:nvPr/>
        </p:nvSpPr>
        <p:spPr>
          <a:xfrm>
            <a:off x="4320284" y="7060692"/>
            <a:ext cx="928776" cy="1177602"/>
          </a:xfrm>
          <a:prstGeom prst="rect">
            <a:avLst/>
          </a:prstGeom>
          <a:noFill/>
        </p:spPr>
        <p:txBody>
          <a:bodyPr wrap="square" lIns="129866" tIns="64933" rIns="129866" bIns="64933" rtlCol="0">
            <a:spAutoFit/>
          </a:bodyPr>
          <a:lstStyle/>
          <a:p>
            <a:pPr defTabSz="1298653"/>
            <a:r>
              <a:rPr lang="vi-VN" sz="6800" b="1">
                <a:solidFill>
                  <a:prstClr val="black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1EDFD-AF03-4FF6-A9C1-F506B3291DBC}"/>
              </a:ext>
            </a:extLst>
          </p:cNvPr>
          <p:cNvSpPr txBox="1"/>
          <p:nvPr/>
        </p:nvSpPr>
        <p:spPr>
          <a:xfrm>
            <a:off x="6449096" y="2315247"/>
            <a:ext cx="8880725" cy="977562"/>
          </a:xfrm>
          <a:prstGeom prst="rect">
            <a:avLst/>
          </a:prstGeom>
          <a:noFill/>
        </p:spPr>
        <p:txBody>
          <a:bodyPr wrap="square" lIns="129866" tIns="64933" rIns="129866" bIns="64933">
            <a:spAutoFit/>
          </a:bodyPr>
          <a:lstStyle/>
          <a:p>
            <a:pPr defTabSz="129865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(</a:t>
            </a:r>
            <a:r>
              <a:rPr lang="en-US" sz="4400" b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tr 135, 136) </a:t>
            </a:r>
            <a:endParaRPr lang="en-US" sz="44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4" grpId="0"/>
      <p:bldP spid="49" grpId="0"/>
      <p:bldP spid="54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2"/>
            <a:ext cx="891938" cy="8771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7"/>
            <a:ext cx="13903579" cy="1240320"/>
          </a:xfrm>
          <a:prstGeom prst="rect">
            <a:avLst/>
          </a:prstGeom>
          <a:noFill/>
        </p:spPr>
        <p:txBody>
          <a:bodyPr wrap="square" lIns="130996" tIns="65500" rIns="130996" bIns="65500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89cm,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9cm.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83978" y="998726"/>
            <a:ext cx="3600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16426" y="1003449"/>
            <a:ext cx="492032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564498" y="994001"/>
            <a:ext cx="1216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55986" y="1579513"/>
            <a:ext cx="3096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7" y="3019344"/>
            <a:ext cx="7410231" cy="3416319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: ... cm?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70"/>
            <a:ext cx="8712967" cy="4247317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98cm.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3"/>
            <a:ext cx="1899066" cy="2063181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5"/>
            <a:ext cx="7009765" cy="2845434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684765" y="2115503"/>
            <a:ext cx="2695575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" y="-77874"/>
            <a:ext cx="17281525" cy="10498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95" tIns="64947" rIns="129895" bIns="64947" rtlCol="0" anchor="ctr"/>
          <a:lstStyle/>
          <a:p>
            <a:pPr algn="ctr" defTabSz="129894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942817" y="6741406"/>
            <a:ext cx="3781235" cy="631299"/>
          </a:xfrm>
          <a:prstGeom prst="rect">
            <a:avLst/>
          </a:prstGeom>
          <a:noFill/>
        </p:spPr>
        <p:txBody>
          <a:bodyPr wrap="square" lIns="129895" tIns="64947" rIns="129895" bIns="64947">
            <a:spAutoFit/>
          </a:bodyPr>
          <a:lstStyle/>
          <a:p>
            <a:pPr defTabSz="129894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97" y="99951"/>
            <a:ext cx="14396623" cy="1014248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75866" y="1863973"/>
            <a:ext cx="1792986" cy="20165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95" tIns="64947" rIns="129895" bIns="64947" rtlCol="0" anchor="ctr"/>
          <a:lstStyle/>
          <a:p>
            <a:pPr algn="ctr" defTabSz="129894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293" y="2191136"/>
            <a:ext cx="1540131" cy="1362269"/>
          </a:xfrm>
          <a:prstGeom prst="rect">
            <a:avLst/>
          </a:prstGeom>
          <a:noFill/>
        </p:spPr>
        <p:txBody>
          <a:bodyPr wrap="square" lIns="129895" tIns="64947" rIns="129895" bIns="64947" rtlCol="0">
            <a:spAutoFit/>
          </a:bodyPr>
          <a:lstStyle/>
          <a:p>
            <a:pPr defTabSz="1298943">
              <a:defRPr/>
            </a:pPr>
            <a:r>
              <a:rPr lang="en-US" sz="4000" b="1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r>
              <a:rPr lang="en-US" sz="40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Toán</a:t>
            </a:r>
            <a:endParaRPr lang="en-US" sz="40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2" y="-74890"/>
            <a:ext cx="1881166" cy="184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1817" y="10627937"/>
            <a:ext cx="261847" cy="526897"/>
          </a:xfrm>
          <a:prstGeom prst="rect">
            <a:avLst/>
          </a:prstGeom>
          <a:noFill/>
        </p:spPr>
        <p:txBody>
          <a:bodyPr wrap="none" lIns="129895" tIns="64947" rIns="129895" bIns="64947" rtlCol="0">
            <a:spAutoFit/>
          </a:bodyPr>
          <a:lstStyle/>
          <a:p>
            <a:pPr defTabSz="1298943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85F15-8A4F-4DEC-8603-DAB14F25123D}"/>
              </a:ext>
            </a:extLst>
          </p:cNvPr>
          <p:cNvSpPr txBox="1"/>
          <p:nvPr/>
        </p:nvSpPr>
        <p:spPr>
          <a:xfrm>
            <a:off x="4523802" y="1585334"/>
            <a:ext cx="5269570" cy="834252"/>
          </a:xfrm>
          <a:prstGeom prst="rect">
            <a:avLst/>
          </a:prstGeom>
          <a:noFill/>
        </p:spPr>
        <p:txBody>
          <a:bodyPr wrap="square" lIns="129895" tIns="64947" rIns="129895" bIns="64947" rtlCol="0">
            <a:spAutoFit/>
          </a:bodyPr>
          <a:lstStyle/>
          <a:p>
            <a:pPr defTabSz="1298943">
              <a:defRPr/>
            </a:pPr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Bài 4:</a:t>
            </a:r>
            <a:endParaRPr lang="vi-VN" sz="45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420526-E7A9-471E-89E7-301812B7FCF7}"/>
              </a:ext>
            </a:extLst>
          </p:cNvPr>
          <p:cNvSpPr txBox="1"/>
          <p:nvPr/>
        </p:nvSpPr>
        <p:spPr>
          <a:xfrm>
            <a:off x="6850058" y="2473453"/>
            <a:ext cx="3233968" cy="834252"/>
          </a:xfrm>
          <a:prstGeom prst="rect">
            <a:avLst/>
          </a:prstGeom>
          <a:noFill/>
        </p:spPr>
        <p:txBody>
          <a:bodyPr wrap="square" lIns="129895" tIns="64947" rIns="129895" bIns="64947" rtlCol="0">
            <a:spAutoFit/>
          </a:bodyPr>
          <a:lstStyle/>
          <a:p>
            <a:pPr algn="ctr" defTabSz="1298943">
              <a:defRPr/>
            </a:pPr>
            <a:r>
              <a:rPr lang="vi-VN" sz="4500" b="1" dirty="0">
                <a:solidFill>
                  <a:prstClr val="black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2A8521-E04A-46F0-A8FC-72781CA6501C}"/>
              </a:ext>
            </a:extLst>
          </p:cNvPr>
          <p:cNvSpPr txBox="1"/>
          <p:nvPr/>
        </p:nvSpPr>
        <p:spPr>
          <a:xfrm>
            <a:off x="4523802" y="705794"/>
            <a:ext cx="4308146" cy="834252"/>
          </a:xfrm>
          <a:prstGeom prst="rect">
            <a:avLst/>
          </a:prstGeom>
          <a:noFill/>
        </p:spPr>
        <p:txBody>
          <a:bodyPr wrap="square" lIns="129895" tIns="64947" rIns="129895" bIns="64947" rtlCol="0">
            <a:spAutoFit/>
          </a:bodyPr>
          <a:lstStyle/>
          <a:p>
            <a:pPr defTabSz="1298943">
              <a:defRPr/>
            </a:pPr>
            <a:r>
              <a:rPr lang="vi-VN" sz="4500" b="1">
                <a:solidFill>
                  <a:prstClr val="black"/>
                </a:solidFill>
                <a:latin typeface="HP001 4 hàng" panose="020B0603050302020204" pitchFamily="34" charset="0"/>
              </a:rPr>
              <a:t>Bài 3 </a:t>
            </a:r>
            <a:endParaRPr lang="vi-VN" sz="45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Custom</PresentationFormat>
  <Paragraphs>135</Paragraphs>
  <Slides>11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HP001 4 hàng</vt:lpstr>
      <vt:lpstr>HP001 4H</vt:lpstr>
      <vt:lpstr>HP001 5 hàng</vt:lpstr>
      <vt:lpstr>Times New Roman</vt:lpstr>
      <vt:lpstr>UTM Cookies</vt:lpstr>
      <vt:lpstr>www.33ppt.com ​​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2024-01-02T03:24:27Z</dcterms:modified>
</cp:coreProperties>
</file>