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61" r:id="rId7"/>
    <p:sldId id="262" r:id="rId8"/>
    <p:sldId id="273" r:id="rId9"/>
    <p:sldId id="263" r:id="rId10"/>
    <p:sldId id="274" r:id="rId11"/>
    <p:sldId id="276" r:id="rId12"/>
    <p:sldId id="277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13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609018" y="176263"/>
            <a:ext cx="633058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7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609018" y="178833"/>
            <a:ext cx="664156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U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2400" y="284162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32616568-02E2-4D2F-8210-F7308CF2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42DC94A-88F6-43B3-BAA0-A3C23A17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454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ra.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554</Words>
  <Application>Microsoft Office PowerPoint</Application>
  <PresentationFormat>Trình chiếu Trên màn hình (4:3)</PresentationFormat>
  <Paragraphs>91</Paragraphs>
  <Slides>16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A3.BoosterNextFYBlackRegular-San</vt:lpstr>
      <vt:lpstr>Arial</vt:lpstr>
      <vt:lpstr>Arial-SGK-TV</vt:lpstr>
      <vt:lpstr>Calibri</vt:lpstr>
      <vt:lpstr>iCiel Nabila</vt:lpstr>
      <vt:lpstr>SVN-Poky's</vt:lpstr>
      <vt:lpstr>SVN-Whimsy</vt:lpstr>
      <vt:lpstr>Office Theme</vt:lpstr>
      <vt:lpstr>CHÀO MỪNG CÁC CON ĐẾN VỚI GIỜ HỌC MÔN TIẾNG VIỆT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84979947865</cp:lastModifiedBy>
  <cp:revision>32</cp:revision>
  <dcterms:created xsi:type="dcterms:W3CDTF">2006-08-16T00:00:00Z</dcterms:created>
  <dcterms:modified xsi:type="dcterms:W3CDTF">2022-01-10T08:17:01Z</dcterms:modified>
</cp:coreProperties>
</file>