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7" r:id="rId4"/>
  </p:sldMasterIdLst>
  <p:notesMasterIdLst>
    <p:notesMasterId r:id="rId24"/>
  </p:notesMasterIdLst>
  <p:sldIdLst>
    <p:sldId id="259" r:id="rId5"/>
    <p:sldId id="277" r:id="rId6"/>
    <p:sldId id="279" r:id="rId7"/>
    <p:sldId id="280" r:id="rId8"/>
    <p:sldId id="282" r:id="rId9"/>
    <p:sldId id="367" r:id="rId10"/>
    <p:sldId id="256" r:id="rId11"/>
    <p:sldId id="267" r:id="rId12"/>
    <p:sldId id="258" r:id="rId13"/>
    <p:sldId id="261" r:id="rId14"/>
    <p:sldId id="357" r:id="rId15"/>
    <p:sldId id="371" r:id="rId16"/>
    <p:sldId id="372" r:id="rId17"/>
    <p:sldId id="373" r:id="rId18"/>
    <p:sldId id="374" r:id="rId19"/>
    <p:sldId id="375" r:id="rId20"/>
    <p:sldId id="376" r:id="rId21"/>
    <p:sldId id="383" r:id="rId22"/>
    <p:sldId id="384" r:id="rId23"/>
  </p:sldIdLst>
  <p:sldSz cx="18288000" cy="10287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905" autoAdjust="0"/>
  </p:normalViewPr>
  <p:slideViewPr>
    <p:cSldViewPr showGuides="1">
      <p:cViewPr varScale="1">
        <p:scale>
          <a:sx n="46" d="100"/>
          <a:sy n="46" d="100"/>
        </p:scale>
        <p:origin x="118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0AC54-9E9A-19DA-0FCB-FA7EB639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67B57-48E4-BE79-D542-7309DE546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60025-75AF-FB82-0A50-5E465DCCB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92549-20A0-ED97-8B80-908F98505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4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19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989CD-DBE7-DFE4-7AC1-9A1652F2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9B8883-B430-E3EC-6DC5-A6EB00F4E9A0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5BC9F5-7646-C9AE-F935-5FAFB8CC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2AF267-3683-7EF9-6824-7FAFAB44A11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STEM: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lửa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giấy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C925004-E1E3-0F14-F985-8354DC4DD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089F41C9-561B-BA66-F7B1-6C62A34E0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562100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554</Words>
  <Application>Microsoft Office PowerPoint</Application>
  <PresentationFormat>Custom</PresentationFormat>
  <Paragraphs>49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iCiel Cadena</vt:lpstr>
      <vt:lpstr>Times New Roman</vt:lpstr>
      <vt:lpstr>UTM Avo</vt:lpstr>
      <vt:lpstr>Office Theme</vt:lpstr>
      <vt:lpstr>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36</cp:revision>
  <dcterms:created xsi:type="dcterms:W3CDTF">2006-08-16T00:00:00Z</dcterms:created>
  <dcterms:modified xsi:type="dcterms:W3CDTF">2025-11-26T02:26:00Z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