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32"/>
  </p:notesMasterIdLst>
  <p:sldIdLst>
    <p:sldId id="271" r:id="rId3"/>
    <p:sldId id="272" r:id="rId4"/>
    <p:sldId id="273" r:id="rId5"/>
    <p:sldId id="275" r:id="rId6"/>
    <p:sldId id="277" r:id="rId7"/>
    <p:sldId id="307" r:id="rId8"/>
    <p:sldId id="278" r:id="rId9"/>
    <p:sldId id="281" r:id="rId10"/>
    <p:sldId id="280" r:id="rId11"/>
    <p:sldId id="283" r:id="rId12"/>
    <p:sldId id="282" r:id="rId13"/>
    <p:sldId id="284" r:id="rId14"/>
    <p:sldId id="308" r:id="rId15"/>
    <p:sldId id="309" r:id="rId16"/>
    <p:sldId id="291" r:id="rId17"/>
    <p:sldId id="292" r:id="rId18"/>
    <p:sldId id="293" r:id="rId19"/>
    <p:sldId id="294" r:id="rId20"/>
    <p:sldId id="287" r:id="rId21"/>
    <p:sldId id="310" r:id="rId22"/>
    <p:sldId id="297" r:id="rId23"/>
    <p:sldId id="296" r:id="rId24"/>
    <p:sldId id="298" r:id="rId25"/>
    <p:sldId id="299" r:id="rId26"/>
    <p:sldId id="300" r:id="rId27"/>
    <p:sldId id="301" r:id="rId28"/>
    <p:sldId id="304" r:id="rId29"/>
    <p:sldId id="274" r:id="rId30"/>
    <p:sldId id="305" r:id="rId31"/>
  </p:sldIdLst>
  <p:sldSz cx="18288000" cy="10287000"/>
  <p:notesSz cx="6858000" cy="9144000"/>
  <p:embeddedFontLst>
    <p:embeddedFont>
      <p:font typeface="#9Slide06 Stephen Type" panose="020B0604020202020204" charset="0"/>
      <p:regular r:id="rId33"/>
    </p:embeddedFont>
    <p:embeddedFont>
      <p:font typeface="Cambria" panose="02040503050406030204" pitchFamily="18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5344"/>
    <a:srgbClr val="877EBE"/>
    <a:srgbClr val="DEC8B7"/>
    <a:srgbClr val="D0BBA9"/>
    <a:srgbClr val="E2F4FE"/>
    <a:srgbClr val="D4BC4E"/>
    <a:srgbClr val="DC4241"/>
    <a:srgbClr val="F74C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87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font" Target="fonts/font2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3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1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8732C7-DE76-45CA-98AD-B78730E0A8B4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80589-DBD6-4C87-BD0D-43479F9270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439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80589-DBD6-4C87-BD0D-43479F9270BA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014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29/04/2025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29/04/2025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29/04/2025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91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37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56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72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29/04/2025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57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29/04/2025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3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29/04/2025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94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8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29/04/2025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3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06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99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29/04/2025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29/04/2025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29/04/2025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29/04/2025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29/04/2025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29/04/2025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29/04/2025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C8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29/04/2025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2"/>
          <p:cNvSpPr/>
          <p:nvPr userDrawn="1"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1" name="TextBox 10"/>
          <p:cNvSpPr txBox="1"/>
          <p:nvPr userDrawn="1"/>
        </p:nvSpPr>
        <p:spPr>
          <a:xfrm>
            <a:off x="17145000" y="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#9Slide06 Stephen Type" pitchFamily="2" charset="0"/>
                <a:ea typeface="+mn-ea"/>
                <a:cs typeface="+mn-cs"/>
              </a:rPr>
              <a:t>Măng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#9Slide06 Stephen Type" pitchFamily="2" charset="0"/>
                <a:ea typeface="+mn-ea"/>
                <a:cs typeface="+mn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380584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7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2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7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2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7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2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3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35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3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3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3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3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8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1" y="-115696"/>
            <a:ext cx="2251176" cy="22511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95" y="1009892"/>
            <a:ext cx="18344454" cy="76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90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2"/>
          <p:cNvSpPr/>
          <p:nvPr/>
        </p:nvSpPr>
        <p:spPr>
          <a:xfrm>
            <a:off x="15323105" y="3733626"/>
            <a:ext cx="2768483" cy="917060"/>
          </a:xfrm>
          <a:custGeom>
            <a:avLst/>
            <a:gdLst/>
            <a:ahLst/>
            <a:cxnLst/>
            <a:rect l="l" t="t" r="r" b="b"/>
            <a:pathLst>
              <a:path w="2768483" h="917060">
                <a:moveTo>
                  <a:pt x="0" y="0"/>
                </a:moveTo>
                <a:lnTo>
                  <a:pt x="2768483" y="0"/>
                </a:lnTo>
                <a:lnTo>
                  <a:pt x="2768483" y="917060"/>
                </a:lnTo>
                <a:lnTo>
                  <a:pt x="0" y="917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3"/>
          <p:cNvSpPr/>
          <p:nvPr/>
        </p:nvSpPr>
        <p:spPr>
          <a:xfrm>
            <a:off x="10002688" y="380090"/>
            <a:ext cx="1821851" cy="1104497"/>
          </a:xfrm>
          <a:custGeom>
            <a:avLst/>
            <a:gdLst/>
            <a:ahLst/>
            <a:cxnLst/>
            <a:rect l="l" t="t" r="r" b="b"/>
            <a:pathLst>
              <a:path w="1821851" h="1104497">
                <a:moveTo>
                  <a:pt x="0" y="0"/>
                </a:moveTo>
                <a:lnTo>
                  <a:pt x="1821851" y="0"/>
                </a:lnTo>
                <a:lnTo>
                  <a:pt x="1821851" y="1104497"/>
                </a:lnTo>
                <a:lnTo>
                  <a:pt x="0" y="11044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4"/>
          <p:cNvSpPr/>
          <p:nvPr/>
        </p:nvSpPr>
        <p:spPr>
          <a:xfrm>
            <a:off x="771525" y="488236"/>
            <a:ext cx="1866700" cy="996351"/>
          </a:xfrm>
          <a:custGeom>
            <a:avLst/>
            <a:gdLst/>
            <a:ahLst/>
            <a:cxnLst/>
            <a:rect l="l" t="t" r="r" b="b"/>
            <a:pathLst>
              <a:path w="1866700" h="996351">
                <a:moveTo>
                  <a:pt x="0" y="0"/>
                </a:moveTo>
                <a:lnTo>
                  <a:pt x="1866700" y="0"/>
                </a:lnTo>
                <a:lnTo>
                  <a:pt x="1866700" y="996351"/>
                </a:lnTo>
                <a:lnTo>
                  <a:pt x="0" y="9963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5"/>
          <p:cNvSpPr/>
          <p:nvPr/>
        </p:nvSpPr>
        <p:spPr>
          <a:xfrm>
            <a:off x="-3211437" y="2608154"/>
            <a:ext cx="3820414" cy="1552043"/>
          </a:xfrm>
          <a:custGeom>
            <a:avLst/>
            <a:gdLst/>
            <a:ahLst/>
            <a:cxnLst/>
            <a:rect l="l" t="t" r="r" b="b"/>
            <a:pathLst>
              <a:path w="3820414" h="1552043">
                <a:moveTo>
                  <a:pt x="0" y="0"/>
                </a:moveTo>
                <a:lnTo>
                  <a:pt x="3820414" y="0"/>
                </a:lnTo>
                <a:lnTo>
                  <a:pt x="3820414" y="1552043"/>
                </a:lnTo>
                <a:lnTo>
                  <a:pt x="0" y="15520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6"/>
          <p:cNvSpPr/>
          <p:nvPr/>
        </p:nvSpPr>
        <p:spPr>
          <a:xfrm>
            <a:off x="17259300" y="338926"/>
            <a:ext cx="2768483" cy="917060"/>
          </a:xfrm>
          <a:custGeom>
            <a:avLst/>
            <a:gdLst/>
            <a:ahLst/>
            <a:cxnLst/>
            <a:rect l="l" t="t" r="r" b="b"/>
            <a:pathLst>
              <a:path w="2768483" h="917060">
                <a:moveTo>
                  <a:pt x="0" y="0"/>
                </a:moveTo>
                <a:lnTo>
                  <a:pt x="2768483" y="0"/>
                </a:lnTo>
                <a:lnTo>
                  <a:pt x="2768483" y="917060"/>
                </a:lnTo>
                <a:lnTo>
                  <a:pt x="0" y="917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4"/>
          <p:cNvSpPr/>
          <p:nvPr/>
        </p:nvSpPr>
        <p:spPr>
          <a:xfrm>
            <a:off x="13685957" y="1257301"/>
            <a:ext cx="1435782" cy="764554"/>
          </a:xfrm>
          <a:custGeom>
            <a:avLst/>
            <a:gdLst/>
            <a:ahLst/>
            <a:cxnLst/>
            <a:rect l="l" t="t" r="r" b="b"/>
            <a:pathLst>
              <a:path w="1435782" h="764554">
                <a:moveTo>
                  <a:pt x="0" y="0"/>
                </a:moveTo>
                <a:lnTo>
                  <a:pt x="1435782" y="0"/>
                </a:lnTo>
                <a:lnTo>
                  <a:pt x="1435782" y="764554"/>
                </a:lnTo>
                <a:lnTo>
                  <a:pt x="0" y="7645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2" name="Group 12"/>
          <p:cNvGrpSpPr/>
          <p:nvPr/>
        </p:nvGrpSpPr>
        <p:grpSpPr>
          <a:xfrm rot="-5400000">
            <a:off x="4716654" y="-3540149"/>
            <a:ext cx="8995572" cy="17210925"/>
            <a:chOff x="79955" y="-21480"/>
            <a:chExt cx="1690526" cy="3234426"/>
          </a:xfrm>
        </p:grpSpPr>
        <p:sp>
          <p:nvSpPr>
            <p:cNvPr id="3" name="Freeform 13"/>
            <p:cNvSpPr/>
            <p:nvPr/>
          </p:nvSpPr>
          <p:spPr>
            <a:xfrm>
              <a:off x="79955" y="-21480"/>
              <a:ext cx="1690526" cy="3234426"/>
            </a:xfrm>
            <a:custGeom>
              <a:avLst/>
              <a:gdLst>
                <a:gd name="connsiteX0" fmla="*/ 1338707 w 1739773"/>
                <a:gd name="connsiteY0" fmla="*/ 3141141 h 3146785"/>
                <a:gd name="connsiteX1" fmla="*/ 1200277 w 1739773"/>
                <a:gd name="connsiteY1" fmla="*/ 3141141 h 3146785"/>
                <a:gd name="connsiteX2" fmla="*/ 1052068 w 1739773"/>
                <a:gd name="connsiteY2" fmla="*/ 3128441 h 3146785"/>
                <a:gd name="connsiteX3" fmla="*/ 707771 w 1739773"/>
                <a:gd name="connsiteY3" fmla="*/ 3128441 h 3146785"/>
                <a:gd name="connsiteX4" fmla="*/ 631063 w 1739773"/>
                <a:gd name="connsiteY4" fmla="*/ 3115741 h 3146785"/>
                <a:gd name="connsiteX5" fmla="*/ 457581 w 1739773"/>
                <a:gd name="connsiteY5" fmla="*/ 3115741 h 3146785"/>
                <a:gd name="connsiteX6" fmla="*/ 296418 w 1739773"/>
                <a:gd name="connsiteY6" fmla="*/ 3115741 h 3146785"/>
                <a:gd name="connsiteX7" fmla="*/ 119507 w 1739773"/>
                <a:gd name="connsiteY7" fmla="*/ 3082213 h 3146785"/>
                <a:gd name="connsiteX8" fmla="*/ 0 w 1739773"/>
                <a:gd name="connsiteY8" fmla="*/ 2857550 h 3146785"/>
                <a:gd name="connsiteX9" fmla="*/ 0 w 1739773"/>
                <a:gd name="connsiteY9" fmla="*/ 2657017 h 3146785"/>
                <a:gd name="connsiteX10" fmla="*/ 12700 w 1739773"/>
                <a:gd name="connsiteY10" fmla="*/ 2513761 h 3146785"/>
                <a:gd name="connsiteX11" fmla="*/ 0 w 1739773"/>
                <a:gd name="connsiteY11" fmla="*/ 2365552 h 3146785"/>
                <a:gd name="connsiteX12" fmla="*/ 0 w 1739773"/>
                <a:gd name="connsiteY12" fmla="*/ 803402 h 3146785"/>
                <a:gd name="connsiteX13" fmla="*/ 12700 w 1739773"/>
                <a:gd name="connsiteY13" fmla="*/ 688594 h 3146785"/>
                <a:gd name="connsiteX14" fmla="*/ 12700 w 1739773"/>
                <a:gd name="connsiteY14" fmla="*/ 543560 h 3146785"/>
                <a:gd name="connsiteX15" fmla="*/ 12700 w 1739773"/>
                <a:gd name="connsiteY15" fmla="*/ 375920 h 3146785"/>
                <a:gd name="connsiteX16" fmla="*/ 64897 w 1739773"/>
                <a:gd name="connsiteY16" fmla="*/ 195072 h 3146785"/>
                <a:gd name="connsiteX17" fmla="*/ 215900 w 1739773"/>
                <a:gd name="connsiteY17" fmla="*/ 15603 h 3146785"/>
                <a:gd name="connsiteX18" fmla="*/ 401320 w 1739773"/>
                <a:gd name="connsiteY18" fmla="*/ 12700 h 3146785"/>
                <a:gd name="connsiteX19" fmla="*/ 622300 w 1739773"/>
                <a:gd name="connsiteY19" fmla="*/ 0 h 3146785"/>
                <a:gd name="connsiteX20" fmla="*/ 1220724 w 1739773"/>
                <a:gd name="connsiteY20" fmla="*/ 0 h 3146785"/>
                <a:gd name="connsiteX21" fmla="*/ 1389253 w 1739773"/>
                <a:gd name="connsiteY21" fmla="*/ 12700 h 3146785"/>
                <a:gd name="connsiteX22" fmla="*/ 1600073 w 1739773"/>
                <a:gd name="connsiteY22" fmla="*/ 50800 h 3146785"/>
                <a:gd name="connsiteX23" fmla="*/ 1727073 w 1739773"/>
                <a:gd name="connsiteY23" fmla="*/ 350520 h 3146785"/>
                <a:gd name="connsiteX24" fmla="*/ 1727073 w 1739773"/>
                <a:gd name="connsiteY24" fmla="*/ 2274747 h 3146785"/>
                <a:gd name="connsiteX25" fmla="*/ 1739773 w 1739773"/>
                <a:gd name="connsiteY25" fmla="*/ 2676448 h 3146785"/>
                <a:gd name="connsiteX26" fmla="*/ 1699387 w 1739773"/>
                <a:gd name="connsiteY26" fmla="*/ 2863646 h 3146785"/>
                <a:gd name="connsiteX27" fmla="*/ 1632712 w 1739773"/>
                <a:gd name="connsiteY27" fmla="*/ 3029381 h 3146785"/>
                <a:gd name="connsiteX28" fmla="*/ 1497330 w 1739773"/>
                <a:gd name="connsiteY28" fmla="*/ 3114725 h 3146785"/>
                <a:gd name="connsiteX29" fmla="*/ 1338453 w 1739773"/>
                <a:gd name="connsiteY29" fmla="*/ 3141268 h 3146785"/>
                <a:gd name="connsiteX30" fmla="*/ 1338707 w 1739773"/>
                <a:gd name="connsiteY30" fmla="*/ 3141141 h 3146785"/>
                <a:gd name="connsiteX0" fmla="*/ 1338707 w 1739773"/>
                <a:gd name="connsiteY0" fmla="*/ 3141141 h 3146785"/>
                <a:gd name="connsiteX1" fmla="*/ 1200277 w 1739773"/>
                <a:gd name="connsiteY1" fmla="*/ 3141141 h 3146785"/>
                <a:gd name="connsiteX2" fmla="*/ 1052068 w 1739773"/>
                <a:gd name="connsiteY2" fmla="*/ 3128441 h 3146785"/>
                <a:gd name="connsiteX3" fmla="*/ 707771 w 1739773"/>
                <a:gd name="connsiteY3" fmla="*/ 3128441 h 3146785"/>
                <a:gd name="connsiteX4" fmla="*/ 631063 w 1739773"/>
                <a:gd name="connsiteY4" fmla="*/ 3115741 h 3146785"/>
                <a:gd name="connsiteX5" fmla="*/ 457581 w 1739773"/>
                <a:gd name="connsiteY5" fmla="*/ 3115741 h 3146785"/>
                <a:gd name="connsiteX6" fmla="*/ 296418 w 1739773"/>
                <a:gd name="connsiteY6" fmla="*/ 3115741 h 3146785"/>
                <a:gd name="connsiteX7" fmla="*/ 119507 w 1739773"/>
                <a:gd name="connsiteY7" fmla="*/ 3082213 h 3146785"/>
                <a:gd name="connsiteX8" fmla="*/ 0 w 1739773"/>
                <a:gd name="connsiteY8" fmla="*/ 2857550 h 3146785"/>
                <a:gd name="connsiteX9" fmla="*/ 0 w 1739773"/>
                <a:gd name="connsiteY9" fmla="*/ 2657017 h 3146785"/>
                <a:gd name="connsiteX10" fmla="*/ 12700 w 1739773"/>
                <a:gd name="connsiteY10" fmla="*/ 2513761 h 3146785"/>
                <a:gd name="connsiteX11" fmla="*/ 0 w 1739773"/>
                <a:gd name="connsiteY11" fmla="*/ 2365552 h 3146785"/>
                <a:gd name="connsiteX12" fmla="*/ 0 w 1739773"/>
                <a:gd name="connsiteY12" fmla="*/ 803402 h 3146785"/>
                <a:gd name="connsiteX13" fmla="*/ 12700 w 1739773"/>
                <a:gd name="connsiteY13" fmla="*/ 688594 h 3146785"/>
                <a:gd name="connsiteX14" fmla="*/ 12700 w 1739773"/>
                <a:gd name="connsiteY14" fmla="*/ 543560 h 3146785"/>
                <a:gd name="connsiteX15" fmla="*/ 12700 w 1739773"/>
                <a:gd name="connsiteY15" fmla="*/ 375920 h 3146785"/>
                <a:gd name="connsiteX16" fmla="*/ 64897 w 1739773"/>
                <a:gd name="connsiteY16" fmla="*/ 195072 h 3146785"/>
                <a:gd name="connsiteX17" fmla="*/ 70990 w 1739773"/>
                <a:gd name="connsiteY17" fmla="*/ 60242 h 3146785"/>
                <a:gd name="connsiteX18" fmla="*/ 215900 w 1739773"/>
                <a:gd name="connsiteY18" fmla="*/ 15603 h 3146785"/>
                <a:gd name="connsiteX19" fmla="*/ 401320 w 1739773"/>
                <a:gd name="connsiteY19" fmla="*/ 12700 h 3146785"/>
                <a:gd name="connsiteX20" fmla="*/ 622300 w 1739773"/>
                <a:gd name="connsiteY20" fmla="*/ 0 h 3146785"/>
                <a:gd name="connsiteX21" fmla="*/ 1220724 w 1739773"/>
                <a:gd name="connsiteY21" fmla="*/ 0 h 3146785"/>
                <a:gd name="connsiteX22" fmla="*/ 1389253 w 1739773"/>
                <a:gd name="connsiteY22" fmla="*/ 12700 h 3146785"/>
                <a:gd name="connsiteX23" fmla="*/ 1600073 w 1739773"/>
                <a:gd name="connsiteY23" fmla="*/ 50800 h 3146785"/>
                <a:gd name="connsiteX24" fmla="*/ 1727073 w 1739773"/>
                <a:gd name="connsiteY24" fmla="*/ 350520 h 3146785"/>
                <a:gd name="connsiteX25" fmla="*/ 1727073 w 1739773"/>
                <a:gd name="connsiteY25" fmla="*/ 2274747 h 3146785"/>
                <a:gd name="connsiteX26" fmla="*/ 1739773 w 1739773"/>
                <a:gd name="connsiteY26" fmla="*/ 2676448 h 3146785"/>
                <a:gd name="connsiteX27" fmla="*/ 1699387 w 1739773"/>
                <a:gd name="connsiteY27" fmla="*/ 2863646 h 3146785"/>
                <a:gd name="connsiteX28" fmla="*/ 1632712 w 1739773"/>
                <a:gd name="connsiteY28" fmla="*/ 3029381 h 3146785"/>
                <a:gd name="connsiteX29" fmla="*/ 1497330 w 1739773"/>
                <a:gd name="connsiteY29" fmla="*/ 3114725 h 3146785"/>
                <a:gd name="connsiteX30" fmla="*/ 1338453 w 1739773"/>
                <a:gd name="connsiteY30" fmla="*/ 3141268 h 3146785"/>
                <a:gd name="connsiteX31" fmla="*/ 1338707 w 1739773"/>
                <a:gd name="connsiteY31" fmla="*/ 3141141 h 3146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739773" h="3146785">
                  <a:moveTo>
                    <a:pt x="1338707" y="3141141"/>
                  </a:moveTo>
                  <a:cubicBezTo>
                    <a:pt x="1282827" y="3153841"/>
                    <a:pt x="1257427" y="3141141"/>
                    <a:pt x="1200277" y="3141141"/>
                  </a:cubicBezTo>
                  <a:cubicBezTo>
                    <a:pt x="1143127" y="3141141"/>
                    <a:pt x="1052068" y="3128441"/>
                    <a:pt x="1052068" y="3128441"/>
                  </a:cubicBezTo>
                  <a:lnTo>
                    <a:pt x="707771" y="3128441"/>
                  </a:lnTo>
                  <a:lnTo>
                    <a:pt x="631063" y="3115741"/>
                  </a:lnTo>
                  <a:cubicBezTo>
                    <a:pt x="631063" y="3115741"/>
                    <a:pt x="533400" y="3128441"/>
                    <a:pt x="457581" y="3115741"/>
                  </a:cubicBezTo>
                  <a:cubicBezTo>
                    <a:pt x="381762" y="3103041"/>
                    <a:pt x="296418" y="3115741"/>
                    <a:pt x="296418" y="3115741"/>
                  </a:cubicBezTo>
                  <a:cubicBezTo>
                    <a:pt x="240284" y="3115741"/>
                    <a:pt x="162814" y="3111423"/>
                    <a:pt x="119507" y="3082213"/>
                  </a:cubicBezTo>
                  <a:cubicBezTo>
                    <a:pt x="47371" y="3033572"/>
                    <a:pt x="25400" y="2963341"/>
                    <a:pt x="0" y="2857550"/>
                  </a:cubicBezTo>
                  <a:lnTo>
                    <a:pt x="0" y="2657017"/>
                  </a:lnTo>
                  <a:cubicBezTo>
                    <a:pt x="0" y="2657017"/>
                    <a:pt x="12700" y="2572054"/>
                    <a:pt x="12700" y="2513761"/>
                  </a:cubicBezTo>
                  <a:cubicBezTo>
                    <a:pt x="12700" y="2455468"/>
                    <a:pt x="0" y="2365552"/>
                    <a:pt x="0" y="2365552"/>
                  </a:cubicBezTo>
                  <a:lnTo>
                    <a:pt x="0" y="803402"/>
                  </a:lnTo>
                  <a:cubicBezTo>
                    <a:pt x="0" y="803402"/>
                    <a:pt x="12700" y="767715"/>
                    <a:pt x="12700" y="688594"/>
                  </a:cubicBezTo>
                  <a:lnTo>
                    <a:pt x="12700" y="543560"/>
                  </a:lnTo>
                  <a:cubicBezTo>
                    <a:pt x="12700" y="543560"/>
                    <a:pt x="0" y="459740"/>
                    <a:pt x="12700" y="375920"/>
                  </a:cubicBezTo>
                  <a:cubicBezTo>
                    <a:pt x="25400" y="292100"/>
                    <a:pt x="55182" y="247685"/>
                    <a:pt x="64897" y="195072"/>
                  </a:cubicBezTo>
                  <a:cubicBezTo>
                    <a:pt x="74612" y="142459"/>
                    <a:pt x="45823" y="90153"/>
                    <a:pt x="70990" y="60242"/>
                  </a:cubicBezTo>
                  <a:cubicBezTo>
                    <a:pt x="96157" y="30331"/>
                    <a:pt x="160845" y="23527"/>
                    <a:pt x="215900" y="15603"/>
                  </a:cubicBezTo>
                  <a:cubicBezTo>
                    <a:pt x="270955" y="7679"/>
                    <a:pt x="333587" y="15300"/>
                    <a:pt x="401320" y="12700"/>
                  </a:cubicBezTo>
                  <a:cubicBezTo>
                    <a:pt x="469053" y="10100"/>
                    <a:pt x="481584" y="0"/>
                    <a:pt x="622300" y="0"/>
                  </a:cubicBezTo>
                  <a:lnTo>
                    <a:pt x="1220724" y="0"/>
                  </a:lnTo>
                  <a:cubicBezTo>
                    <a:pt x="1320800" y="0"/>
                    <a:pt x="1389253" y="12700"/>
                    <a:pt x="1389253" y="12700"/>
                  </a:cubicBezTo>
                  <a:cubicBezTo>
                    <a:pt x="1453388" y="12700"/>
                    <a:pt x="1542161" y="36322"/>
                    <a:pt x="1600073" y="50800"/>
                  </a:cubicBezTo>
                  <a:cubicBezTo>
                    <a:pt x="1701673" y="76200"/>
                    <a:pt x="1727073" y="254000"/>
                    <a:pt x="1727073" y="350520"/>
                  </a:cubicBezTo>
                  <a:lnTo>
                    <a:pt x="1727073" y="2274747"/>
                  </a:lnTo>
                  <a:cubicBezTo>
                    <a:pt x="1727073" y="2274747"/>
                    <a:pt x="1739773" y="2643428"/>
                    <a:pt x="1739773" y="2676448"/>
                  </a:cubicBezTo>
                  <a:cubicBezTo>
                    <a:pt x="1739773" y="2709468"/>
                    <a:pt x="1717294" y="2817418"/>
                    <a:pt x="1699387" y="2863646"/>
                  </a:cubicBezTo>
                  <a:cubicBezTo>
                    <a:pt x="1674368" y="2928289"/>
                    <a:pt x="1684528" y="2985185"/>
                    <a:pt x="1632712" y="3029381"/>
                  </a:cubicBezTo>
                  <a:cubicBezTo>
                    <a:pt x="1596644" y="3060242"/>
                    <a:pt x="1542542" y="3097580"/>
                    <a:pt x="1497330" y="3114725"/>
                  </a:cubicBezTo>
                  <a:cubicBezTo>
                    <a:pt x="1452118" y="3131870"/>
                    <a:pt x="1394333" y="3128568"/>
                    <a:pt x="1338453" y="3141268"/>
                  </a:cubicBezTo>
                  <a:lnTo>
                    <a:pt x="1338707" y="3141141"/>
                  </a:lnTo>
                  <a:close/>
                </a:path>
              </a:pathLst>
            </a:custGeom>
            <a:solidFill>
              <a:schemeClr val="bg1"/>
            </a:solidFill>
          </p:spPr>
        </p:sp>
      </p:grpSp>
      <p:sp>
        <p:nvSpPr>
          <p:cNvPr id="15" name="Rectangle 14"/>
          <p:cNvSpPr/>
          <p:nvPr/>
        </p:nvSpPr>
        <p:spPr>
          <a:xfrm>
            <a:off x="1205253" y="2976147"/>
            <a:ext cx="1605855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685800" algn="just">
              <a:buFontTx/>
              <a:buChar char="-"/>
            </a:pPr>
            <a:r>
              <a:rPr lang="en-GB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GB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GB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GB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GB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GB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i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GB" sz="54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i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biệt</a:t>
            </a:r>
            <a:r>
              <a:rPr lang="en-GB" sz="54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i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GB" sz="54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i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GB" sz="54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i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GB" sz="54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i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GB" sz="54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685800" lvl="0" indent="-685800" algn="just">
              <a:buFontTx/>
              <a:buChar char="-"/>
            </a:pPr>
            <a:r>
              <a:rPr lang="en-GB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GB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GB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GB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GB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GB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i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GB" sz="54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i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GB" sz="54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i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GB" sz="54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i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cứu</a:t>
            </a:r>
            <a:r>
              <a:rPr lang="en-GB" sz="54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685800" lvl="0" indent="-685800" algn="just">
              <a:buFontTx/>
              <a:buChar char="-"/>
            </a:pPr>
            <a:r>
              <a:rPr lang="en-GB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GB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3: </a:t>
            </a:r>
            <a:r>
              <a:rPr lang="en-GB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GB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GB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GB" sz="54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i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chưa</a:t>
            </a:r>
            <a:r>
              <a:rPr lang="en-GB" sz="54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i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GB" sz="54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i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GB" sz="54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i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GB" sz="54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i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GB" sz="54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i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</a:t>
            </a:r>
            <a:r>
              <a:rPr lang="en-GB" sz="54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685800" lvl="0" indent="-685800" algn="just">
              <a:buFontTx/>
              <a:buChar char="-"/>
            </a:pPr>
            <a:r>
              <a:rPr lang="en-GB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GB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4: </a:t>
            </a:r>
            <a:r>
              <a:rPr lang="en-GB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GB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GB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GB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i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GB" sz="54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i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mọi</a:t>
            </a:r>
            <a:r>
              <a:rPr lang="en-GB" sz="54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i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GB" sz="54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i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GB" sz="54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i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GB" sz="54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685800" lvl="0" indent="-685800" algn="just">
              <a:buFontTx/>
              <a:buChar char="-"/>
            </a:pPr>
            <a:r>
              <a:rPr lang="en-GB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GB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5: </a:t>
            </a:r>
            <a:r>
              <a:rPr lang="en-GB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GB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GB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GB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i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en-GB" sz="54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i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chiến</a:t>
            </a:r>
            <a:r>
              <a:rPr lang="en-GB" sz="54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i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trành</a:t>
            </a:r>
            <a:r>
              <a:rPr lang="en-GB" sz="54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i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tàn</a:t>
            </a:r>
            <a:r>
              <a:rPr lang="en-GB" sz="54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i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khốc</a:t>
            </a:r>
            <a:r>
              <a:rPr lang="en-GB" sz="54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i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GB" sz="54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i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GB" sz="54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685800" lvl="0" indent="-685800" algn="just">
              <a:buFontTx/>
              <a:buChar char="-"/>
            </a:pPr>
            <a:r>
              <a:rPr lang="en-GB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GB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6: </a:t>
            </a:r>
            <a:r>
              <a:rPr lang="en-GB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GB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GB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GB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59055" y="1165460"/>
            <a:ext cx="13686706" cy="354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72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227" y="1826988"/>
            <a:ext cx="18344454" cy="663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98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2"/>
          <p:cNvSpPr/>
          <p:nvPr/>
        </p:nvSpPr>
        <p:spPr>
          <a:xfrm>
            <a:off x="17158057" y="5716757"/>
            <a:ext cx="2768483" cy="917060"/>
          </a:xfrm>
          <a:custGeom>
            <a:avLst/>
            <a:gdLst/>
            <a:ahLst/>
            <a:cxnLst/>
            <a:rect l="l" t="t" r="r" b="b"/>
            <a:pathLst>
              <a:path w="2768483" h="917060">
                <a:moveTo>
                  <a:pt x="0" y="0"/>
                </a:moveTo>
                <a:lnTo>
                  <a:pt x="2768483" y="0"/>
                </a:lnTo>
                <a:lnTo>
                  <a:pt x="2768483" y="917060"/>
                </a:lnTo>
                <a:lnTo>
                  <a:pt x="0" y="917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3"/>
          <p:cNvSpPr/>
          <p:nvPr/>
        </p:nvSpPr>
        <p:spPr>
          <a:xfrm>
            <a:off x="9873802" y="-407547"/>
            <a:ext cx="1821851" cy="1104497"/>
          </a:xfrm>
          <a:custGeom>
            <a:avLst/>
            <a:gdLst/>
            <a:ahLst/>
            <a:cxnLst/>
            <a:rect l="l" t="t" r="r" b="b"/>
            <a:pathLst>
              <a:path w="1821851" h="1104497">
                <a:moveTo>
                  <a:pt x="0" y="0"/>
                </a:moveTo>
                <a:lnTo>
                  <a:pt x="1821851" y="0"/>
                </a:lnTo>
                <a:lnTo>
                  <a:pt x="1821851" y="1104497"/>
                </a:lnTo>
                <a:lnTo>
                  <a:pt x="0" y="11044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4"/>
          <p:cNvSpPr/>
          <p:nvPr/>
        </p:nvSpPr>
        <p:spPr>
          <a:xfrm>
            <a:off x="771525" y="488236"/>
            <a:ext cx="1866700" cy="996351"/>
          </a:xfrm>
          <a:custGeom>
            <a:avLst/>
            <a:gdLst/>
            <a:ahLst/>
            <a:cxnLst/>
            <a:rect l="l" t="t" r="r" b="b"/>
            <a:pathLst>
              <a:path w="1866700" h="996351">
                <a:moveTo>
                  <a:pt x="0" y="0"/>
                </a:moveTo>
                <a:lnTo>
                  <a:pt x="1866700" y="0"/>
                </a:lnTo>
                <a:lnTo>
                  <a:pt x="1866700" y="996351"/>
                </a:lnTo>
                <a:lnTo>
                  <a:pt x="0" y="9963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5"/>
          <p:cNvSpPr/>
          <p:nvPr/>
        </p:nvSpPr>
        <p:spPr>
          <a:xfrm>
            <a:off x="-2214849" y="2373362"/>
            <a:ext cx="3820414" cy="1552043"/>
          </a:xfrm>
          <a:custGeom>
            <a:avLst/>
            <a:gdLst/>
            <a:ahLst/>
            <a:cxnLst/>
            <a:rect l="l" t="t" r="r" b="b"/>
            <a:pathLst>
              <a:path w="3820414" h="1552043">
                <a:moveTo>
                  <a:pt x="0" y="0"/>
                </a:moveTo>
                <a:lnTo>
                  <a:pt x="3820414" y="0"/>
                </a:lnTo>
                <a:lnTo>
                  <a:pt x="3820414" y="1552043"/>
                </a:lnTo>
                <a:lnTo>
                  <a:pt x="0" y="15520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6"/>
          <p:cNvSpPr/>
          <p:nvPr/>
        </p:nvSpPr>
        <p:spPr>
          <a:xfrm>
            <a:off x="16969175" y="806208"/>
            <a:ext cx="2768483" cy="917060"/>
          </a:xfrm>
          <a:custGeom>
            <a:avLst/>
            <a:gdLst/>
            <a:ahLst/>
            <a:cxnLst/>
            <a:rect l="l" t="t" r="r" b="b"/>
            <a:pathLst>
              <a:path w="2768483" h="917060">
                <a:moveTo>
                  <a:pt x="0" y="0"/>
                </a:moveTo>
                <a:lnTo>
                  <a:pt x="2768483" y="0"/>
                </a:lnTo>
                <a:lnTo>
                  <a:pt x="2768483" y="917060"/>
                </a:lnTo>
                <a:lnTo>
                  <a:pt x="0" y="917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4"/>
          <p:cNvSpPr/>
          <p:nvPr/>
        </p:nvSpPr>
        <p:spPr>
          <a:xfrm>
            <a:off x="13685957" y="1257301"/>
            <a:ext cx="1435782" cy="764554"/>
          </a:xfrm>
          <a:custGeom>
            <a:avLst/>
            <a:gdLst/>
            <a:ahLst/>
            <a:cxnLst/>
            <a:rect l="l" t="t" r="r" b="b"/>
            <a:pathLst>
              <a:path w="1435782" h="764554">
                <a:moveTo>
                  <a:pt x="0" y="0"/>
                </a:moveTo>
                <a:lnTo>
                  <a:pt x="1435782" y="0"/>
                </a:lnTo>
                <a:lnTo>
                  <a:pt x="1435782" y="764554"/>
                </a:lnTo>
                <a:lnTo>
                  <a:pt x="0" y="7645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21" name="Group 20"/>
          <p:cNvGrpSpPr/>
          <p:nvPr/>
        </p:nvGrpSpPr>
        <p:grpSpPr>
          <a:xfrm>
            <a:off x="7262148" y="3770081"/>
            <a:ext cx="4625052" cy="2059219"/>
            <a:chOff x="1447802" y="3771022"/>
            <a:chExt cx="4625052" cy="2059219"/>
          </a:xfrm>
        </p:grpSpPr>
        <p:sp>
          <p:nvSpPr>
            <p:cNvPr id="14" name="Freeform 13"/>
            <p:cNvSpPr/>
            <p:nvPr/>
          </p:nvSpPr>
          <p:spPr>
            <a:xfrm rot="16200000">
              <a:off x="2723830" y="2494994"/>
              <a:ext cx="2059219" cy="4611276"/>
            </a:xfrm>
            <a:custGeom>
              <a:avLst/>
              <a:gdLst>
                <a:gd name="connsiteX0" fmla="*/ 1338707 w 1739773"/>
                <a:gd name="connsiteY0" fmla="*/ 3141141 h 3146785"/>
                <a:gd name="connsiteX1" fmla="*/ 1200277 w 1739773"/>
                <a:gd name="connsiteY1" fmla="*/ 3141141 h 3146785"/>
                <a:gd name="connsiteX2" fmla="*/ 1052068 w 1739773"/>
                <a:gd name="connsiteY2" fmla="*/ 3128441 h 3146785"/>
                <a:gd name="connsiteX3" fmla="*/ 707771 w 1739773"/>
                <a:gd name="connsiteY3" fmla="*/ 3128441 h 3146785"/>
                <a:gd name="connsiteX4" fmla="*/ 631063 w 1739773"/>
                <a:gd name="connsiteY4" fmla="*/ 3115741 h 3146785"/>
                <a:gd name="connsiteX5" fmla="*/ 457581 w 1739773"/>
                <a:gd name="connsiteY5" fmla="*/ 3115741 h 3146785"/>
                <a:gd name="connsiteX6" fmla="*/ 296418 w 1739773"/>
                <a:gd name="connsiteY6" fmla="*/ 3115741 h 3146785"/>
                <a:gd name="connsiteX7" fmla="*/ 119507 w 1739773"/>
                <a:gd name="connsiteY7" fmla="*/ 3082213 h 3146785"/>
                <a:gd name="connsiteX8" fmla="*/ 0 w 1739773"/>
                <a:gd name="connsiteY8" fmla="*/ 2857550 h 3146785"/>
                <a:gd name="connsiteX9" fmla="*/ 0 w 1739773"/>
                <a:gd name="connsiteY9" fmla="*/ 2657017 h 3146785"/>
                <a:gd name="connsiteX10" fmla="*/ 12700 w 1739773"/>
                <a:gd name="connsiteY10" fmla="*/ 2513761 h 3146785"/>
                <a:gd name="connsiteX11" fmla="*/ 0 w 1739773"/>
                <a:gd name="connsiteY11" fmla="*/ 2365552 h 3146785"/>
                <a:gd name="connsiteX12" fmla="*/ 0 w 1739773"/>
                <a:gd name="connsiteY12" fmla="*/ 803402 h 3146785"/>
                <a:gd name="connsiteX13" fmla="*/ 12700 w 1739773"/>
                <a:gd name="connsiteY13" fmla="*/ 688594 h 3146785"/>
                <a:gd name="connsiteX14" fmla="*/ 12700 w 1739773"/>
                <a:gd name="connsiteY14" fmla="*/ 543560 h 3146785"/>
                <a:gd name="connsiteX15" fmla="*/ 12700 w 1739773"/>
                <a:gd name="connsiteY15" fmla="*/ 375920 h 3146785"/>
                <a:gd name="connsiteX16" fmla="*/ 64897 w 1739773"/>
                <a:gd name="connsiteY16" fmla="*/ 195072 h 3146785"/>
                <a:gd name="connsiteX17" fmla="*/ 215900 w 1739773"/>
                <a:gd name="connsiteY17" fmla="*/ 15603 h 3146785"/>
                <a:gd name="connsiteX18" fmla="*/ 401320 w 1739773"/>
                <a:gd name="connsiteY18" fmla="*/ 12700 h 3146785"/>
                <a:gd name="connsiteX19" fmla="*/ 622300 w 1739773"/>
                <a:gd name="connsiteY19" fmla="*/ 0 h 3146785"/>
                <a:gd name="connsiteX20" fmla="*/ 1220724 w 1739773"/>
                <a:gd name="connsiteY20" fmla="*/ 0 h 3146785"/>
                <a:gd name="connsiteX21" fmla="*/ 1389253 w 1739773"/>
                <a:gd name="connsiteY21" fmla="*/ 12700 h 3146785"/>
                <a:gd name="connsiteX22" fmla="*/ 1600073 w 1739773"/>
                <a:gd name="connsiteY22" fmla="*/ 50800 h 3146785"/>
                <a:gd name="connsiteX23" fmla="*/ 1727073 w 1739773"/>
                <a:gd name="connsiteY23" fmla="*/ 350520 h 3146785"/>
                <a:gd name="connsiteX24" fmla="*/ 1727073 w 1739773"/>
                <a:gd name="connsiteY24" fmla="*/ 2274747 h 3146785"/>
                <a:gd name="connsiteX25" fmla="*/ 1739773 w 1739773"/>
                <a:gd name="connsiteY25" fmla="*/ 2676448 h 3146785"/>
                <a:gd name="connsiteX26" fmla="*/ 1699387 w 1739773"/>
                <a:gd name="connsiteY26" fmla="*/ 2863646 h 3146785"/>
                <a:gd name="connsiteX27" fmla="*/ 1632712 w 1739773"/>
                <a:gd name="connsiteY27" fmla="*/ 3029381 h 3146785"/>
                <a:gd name="connsiteX28" fmla="*/ 1497330 w 1739773"/>
                <a:gd name="connsiteY28" fmla="*/ 3114725 h 3146785"/>
                <a:gd name="connsiteX29" fmla="*/ 1338453 w 1739773"/>
                <a:gd name="connsiteY29" fmla="*/ 3141268 h 3146785"/>
                <a:gd name="connsiteX30" fmla="*/ 1338707 w 1739773"/>
                <a:gd name="connsiteY30" fmla="*/ 3141141 h 3146785"/>
                <a:gd name="connsiteX0" fmla="*/ 1338707 w 1739773"/>
                <a:gd name="connsiteY0" fmla="*/ 3141141 h 3146785"/>
                <a:gd name="connsiteX1" fmla="*/ 1200277 w 1739773"/>
                <a:gd name="connsiteY1" fmla="*/ 3141141 h 3146785"/>
                <a:gd name="connsiteX2" fmla="*/ 1052068 w 1739773"/>
                <a:gd name="connsiteY2" fmla="*/ 3128441 h 3146785"/>
                <a:gd name="connsiteX3" fmla="*/ 707771 w 1739773"/>
                <a:gd name="connsiteY3" fmla="*/ 3128441 h 3146785"/>
                <a:gd name="connsiteX4" fmla="*/ 631063 w 1739773"/>
                <a:gd name="connsiteY4" fmla="*/ 3115741 h 3146785"/>
                <a:gd name="connsiteX5" fmla="*/ 457581 w 1739773"/>
                <a:gd name="connsiteY5" fmla="*/ 3115741 h 3146785"/>
                <a:gd name="connsiteX6" fmla="*/ 296418 w 1739773"/>
                <a:gd name="connsiteY6" fmla="*/ 3115741 h 3146785"/>
                <a:gd name="connsiteX7" fmla="*/ 119507 w 1739773"/>
                <a:gd name="connsiteY7" fmla="*/ 3082213 h 3146785"/>
                <a:gd name="connsiteX8" fmla="*/ 0 w 1739773"/>
                <a:gd name="connsiteY8" fmla="*/ 2857550 h 3146785"/>
                <a:gd name="connsiteX9" fmla="*/ 0 w 1739773"/>
                <a:gd name="connsiteY9" fmla="*/ 2657017 h 3146785"/>
                <a:gd name="connsiteX10" fmla="*/ 12700 w 1739773"/>
                <a:gd name="connsiteY10" fmla="*/ 2513761 h 3146785"/>
                <a:gd name="connsiteX11" fmla="*/ 0 w 1739773"/>
                <a:gd name="connsiteY11" fmla="*/ 2365552 h 3146785"/>
                <a:gd name="connsiteX12" fmla="*/ 0 w 1739773"/>
                <a:gd name="connsiteY12" fmla="*/ 803402 h 3146785"/>
                <a:gd name="connsiteX13" fmla="*/ 12700 w 1739773"/>
                <a:gd name="connsiteY13" fmla="*/ 688594 h 3146785"/>
                <a:gd name="connsiteX14" fmla="*/ 12700 w 1739773"/>
                <a:gd name="connsiteY14" fmla="*/ 543560 h 3146785"/>
                <a:gd name="connsiteX15" fmla="*/ 12700 w 1739773"/>
                <a:gd name="connsiteY15" fmla="*/ 375920 h 3146785"/>
                <a:gd name="connsiteX16" fmla="*/ 64897 w 1739773"/>
                <a:gd name="connsiteY16" fmla="*/ 195072 h 3146785"/>
                <a:gd name="connsiteX17" fmla="*/ 70990 w 1739773"/>
                <a:gd name="connsiteY17" fmla="*/ 60242 h 3146785"/>
                <a:gd name="connsiteX18" fmla="*/ 215900 w 1739773"/>
                <a:gd name="connsiteY18" fmla="*/ 15603 h 3146785"/>
                <a:gd name="connsiteX19" fmla="*/ 401320 w 1739773"/>
                <a:gd name="connsiteY19" fmla="*/ 12700 h 3146785"/>
                <a:gd name="connsiteX20" fmla="*/ 622300 w 1739773"/>
                <a:gd name="connsiteY20" fmla="*/ 0 h 3146785"/>
                <a:gd name="connsiteX21" fmla="*/ 1220724 w 1739773"/>
                <a:gd name="connsiteY21" fmla="*/ 0 h 3146785"/>
                <a:gd name="connsiteX22" fmla="*/ 1389253 w 1739773"/>
                <a:gd name="connsiteY22" fmla="*/ 12700 h 3146785"/>
                <a:gd name="connsiteX23" fmla="*/ 1600073 w 1739773"/>
                <a:gd name="connsiteY23" fmla="*/ 50800 h 3146785"/>
                <a:gd name="connsiteX24" fmla="*/ 1727073 w 1739773"/>
                <a:gd name="connsiteY24" fmla="*/ 350520 h 3146785"/>
                <a:gd name="connsiteX25" fmla="*/ 1727073 w 1739773"/>
                <a:gd name="connsiteY25" fmla="*/ 2274747 h 3146785"/>
                <a:gd name="connsiteX26" fmla="*/ 1739773 w 1739773"/>
                <a:gd name="connsiteY26" fmla="*/ 2676448 h 3146785"/>
                <a:gd name="connsiteX27" fmla="*/ 1699387 w 1739773"/>
                <a:gd name="connsiteY27" fmla="*/ 2863646 h 3146785"/>
                <a:gd name="connsiteX28" fmla="*/ 1632712 w 1739773"/>
                <a:gd name="connsiteY28" fmla="*/ 3029381 h 3146785"/>
                <a:gd name="connsiteX29" fmla="*/ 1497330 w 1739773"/>
                <a:gd name="connsiteY29" fmla="*/ 3114725 h 3146785"/>
                <a:gd name="connsiteX30" fmla="*/ 1338453 w 1739773"/>
                <a:gd name="connsiteY30" fmla="*/ 3141268 h 3146785"/>
                <a:gd name="connsiteX31" fmla="*/ 1338707 w 1739773"/>
                <a:gd name="connsiteY31" fmla="*/ 3141141 h 3146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739773" h="3146785">
                  <a:moveTo>
                    <a:pt x="1338707" y="3141141"/>
                  </a:moveTo>
                  <a:cubicBezTo>
                    <a:pt x="1282827" y="3153841"/>
                    <a:pt x="1257427" y="3141141"/>
                    <a:pt x="1200277" y="3141141"/>
                  </a:cubicBezTo>
                  <a:cubicBezTo>
                    <a:pt x="1143127" y="3141141"/>
                    <a:pt x="1052068" y="3128441"/>
                    <a:pt x="1052068" y="3128441"/>
                  </a:cubicBezTo>
                  <a:lnTo>
                    <a:pt x="707771" y="3128441"/>
                  </a:lnTo>
                  <a:lnTo>
                    <a:pt x="631063" y="3115741"/>
                  </a:lnTo>
                  <a:cubicBezTo>
                    <a:pt x="631063" y="3115741"/>
                    <a:pt x="533400" y="3128441"/>
                    <a:pt x="457581" y="3115741"/>
                  </a:cubicBezTo>
                  <a:cubicBezTo>
                    <a:pt x="381762" y="3103041"/>
                    <a:pt x="296418" y="3115741"/>
                    <a:pt x="296418" y="3115741"/>
                  </a:cubicBezTo>
                  <a:cubicBezTo>
                    <a:pt x="240284" y="3115741"/>
                    <a:pt x="162814" y="3111423"/>
                    <a:pt x="119507" y="3082213"/>
                  </a:cubicBezTo>
                  <a:cubicBezTo>
                    <a:pt x="47371" y="3033572"/>
                    <a:pt x="25400" y="2963341"/>
                    <a:pt x="0" y="2857550"/>
                  </a:cubicBezTo>
                  <a:lnTo>
                    <a:pt x="0" y="2657017"/>
                  </a:lnTo>
                  <a:cubicBezTo>
                    <a:pt x="0" y="2657017"/>
                    <a:pt x="12700" y="2572054"/>
                    <a:pt x="12700" y="2513761"/>
                  </a:cubicBezTo>
                  <a:cubicBezTo>
                    <a:pt x="12700" y="2455468"/>
                    <a:pt x="0" y="2365552"/>
                    <a:pt x="0" y="2365552"/>
                  </a:cubicBezTo>
                  <a:lnTo>
                    <a:pt x="0" y="803402"/>
                  </a:lnTo>
                  <a:cubicBezTo>
                    <a:pt x="0" y="803402"/>
                    <a:pt x="12700" y="767715"/>
                    <a:pt x="12700" y="688594"/>
                  </a:cubicBezTo>
                  <a:lnTo>
                    <a:pt x="12700" y="543560"/>
                  </a:lnTo>
                  <a:cubicBezTo>
                    <a:pt x="12700" y="543560"/>
                    <a:pt x="0" y="459740"/>
                    <a:pt x="12700" y="375920"/>
                  </a:cubicBezTo>
                  <a:cubicBezTo>
                    <a:pt x="25400" y="292100"/>
                    <a:pt x="55182" y="247685"/>
                    <a:pt x="64897" y="195072"/>
                  </a:cubicBezTo>
                  <a:cubicBezTo>
                    <a:pt x="74612" y="142459"/>
                    <a:pt x="45823" y="90153"/>
                    <a:pt x="70990" y="60242"/>
                  </a:cubicBezTo>
                  <a:cubicBezTo>
                    <a:pt x="96157" y="30331"/>
                    <a:pt x="160845" y="23527"/>
                    <a:pt x="215900" y="15603"/>
                  </a:cubicBezTo>
                  <a:cubicBezTo>
                    <a:pt x="270955" y="7679"/>
                    <a:pt x="333587" y="15300"/>
                    <a:pt x="401320" y="12700"/>
                  </a:cubicBezTo>
                  <a:cubicBezTo>
                    <a:pt x="469053" y="10100"/>
                    <a:pt x="481584" y="0"/>
                    <a:pt x="622300" y="0"/>
                  </a:cubicBezTo>
                  <a:lnTo>
                    <a:pt x="1220724" y="0"/>
                  </a:lnTo>
                  <a:cubicBezTo>
                    <a:pt x="1320800" y="0"/>
                    <a:pt x="1389253" y="12700"/>
                    <a:pt x="1389253" y="12700"/>
                  </a:cubicBezTo>
                  <a:cubicBezTo>
                    <a:pt x="1453388" y="12700"/>
                    <a:pt x="1542161" y="36322"/>
                    <a:pt x="1600073" y="50800"/>
                  </a:cubicBezTo>
                  <a:cubicBezTo>
                    <a:pt x="1701673" y="76200"/>
                    <a:pt x="1727073" y="254000"/>
                    <a:pt x="1727073" y="350520"/>
                  </a:cubicBezTo>
                  <a:lnTo>
                    <a:pt x="1727073" y="2274747"/>
                  </a:lnTo>
                  <a:cubicBezTo>
                    <a:pt x="1727073" y="2274747"/>
                    <a:pt x="1739773" y="2643428"/>
                    <a:pt x="1739773" y="2676448"/>
                  </a:cubicBezTo>
                  <a:cubicBezTo>
                    <a:pt x="1739773" y="2709468"/>
                    <a:pt x="1717294" y="2817418"/>
                    <a:pt x="1699387" y="2863646"/>
                  </a:cubicBezTo>
                  <a:cubicBezTo>
                    <a:pt x="1674368" y="2928289"/>
                    <a:pt x="1684528" y="2985185"/>
                    <a:pt x="1632712" y="3029381"/>
                  </a:cubicBezTo>
                  <a:cubicBezTo>
                    <a:pt x="1596644" y="3060242"/>
                    <a:pt x="1542542" y="3097580"/>
                    <a:pt x="1497330" y="3114725"/>
                  </a:cubicBezTo>
                  <a:cubicBezTo>
                    <a:pt x="1452118" y="3131870"/>
                    <a:pt x="1394333" y="3128568"/>
                    <a:pt x="1338453" y="3141268"/>
                  </a:cubicBezTo>
                  <a:lnTo>
                    <a:pt x="1338707" y="3141141"/>
                  </a:ln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15" name="Rectangle 14"/>
            <p:cNvSpPr/>
            <p:nvPr/>
          </p:nvSpPr>
          <p:spPr>
            <a:xfrm>
              <a:off x="1639307" y="4081670"/>
              <a:ext cx="4433547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GB" sz="72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quyên</a:t>
              </a:r>
              <a:r>
                <a:rPr lang="en-GB" sz="72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72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góp</a:t>
              </a:r>
              <a:r>
                <a:rPr lang="en-GB" sz="72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474470" y="3770081"/>
            <a:ext cx="4611277" cy="2059219"/>
            <a:chOff x="1447801" y="3771022"/>
            <a:chExt cx="4611277" cy="2059219"/>
          </a:xfrm>
        </p:grpSpPr>
        <p:sp>
          <p:nvSpPr>
            <p:cNvPr id="23" name="Freeform 22"/>
            <p:cNvSpPr/>
            <p:nvPr/>
          </p:nvSpPr>
          <p:spPr>
            <a:xfrm rot="16200000">
              <a:off x="2723830" y="2494994"/>
              <a:ext cx="2059219" cy="4611276"/>
            </a:xfrm>
            <a:custGeom>
              <a:avLst/>
              <a:gdLst>
                <a:gd name="connsiteX0" fmla="*/ 1338707 w 1739773"/>
                <a:gd name="connsiteY0" fmla="*/ 3141141 h 3146785"/>
                <a:gd name="connsiteX1" fmla="*/ 1200277 w 1739773"/>
                <a:gd name="connsiteY1" fmla="*/ 3141141 h 3146785"/>
                <a:gd name="connsiteX2" fmla="*/ 1052068 w 1739773"/>
                <a:gd name="connsiteY2" fmla="*/ 3128441 h 3146785"/>
                <a:gd name="connsiteX3" fmla="*/ 707771 w 1739773"/>
                <a:gd name="connsiteY3" fmla="*/ 3128441 h 3146785"/>
                <a:gd name="connsiteX4" fmla="*/ 631063 w 1739773"/>
                <a:gd name="connsiteY4" fmla="*/ 3115741 h 3146785"/>
                <a:gd name="connsiteX5" fmla="*/ 457581 w 1739773"/>
                <a:gd name="connsiteY5" fmla="*/ 3115741 h 3146785"/>
                <a:gd name="connsiteX6" fmla="*/ 296418 w 1739773"/>
                <a:gd name="connsiteY6" fmla="*/ 3115741 h 3146785"/>
                <a:gd name="connsiteX7" fmla="*/ 119507 w 1739773"/>
                <a:gd name="connsiteY7" fmla="*/ 3082213 h 3146785"/>
                <a:gd name="connsiteX8" fmla="*/ 0 w 1739773"/>
                <a:gd name="connsiteY8" fmla="*/ 2857550 h 3146785"/>
                <a:gd name="connsiteX9" fmla="*/ 0 w 1739773"/>
                <a:gd name="connsiteY9" fmla="*/ 2657017 h 3146785"/>
                <a:gd name="connsiteX10" fmla="*/ 12700 w 1739773"/>
                <a:gd name="connsiteY10" fmla="*/ 2513761 h 3146785"/>
                <a:gd name="connsiteX11" fmla="*/ 0 w 1739773"/>
                <a:gd name="connsiteY11" fmla="*/ 2365552 h 3146785"/>
                <a:gd name="connsiteX12" fmla="*/ 0 w 1739773"/>
                <a:gd name="connsiteY12" fmla="*/ 803402 h 3146785"/>
                <a:gd name="connsiteX13" fmla="*/ 12700 w 1739773"/>
                <a:gd name="connsiteY13" fmla="*/ 688594 h 3146785"/>
                <a:gd name="connsiteX14" fmla="*/ 12700 w 1739773"/>
                <a:gd name="connsiteY14" fmla="*/ 543560 h 3146785"/>
                <a:gd name="connsiteX15" fmla="*/ 12700 w 1739773"/>
                <a:gd name="connsiteY15" fmla="*/ 375920 h 3146785"/>
                <a:gd name="connsiteX16" fmla="*/ 64897 w 1739773"/>
                <a:gd name="connsiteY16" fmla="*/ 195072 h 3146785"/>
                <a:gd name="connsiteX17" fmla="*/ 215900 w 1739773"/>
                <a:gd name="connsiteY17" fmla="*/ 15603 h 3146785"/>
                <a:gd name="connsiteX18" fmla="*/ 401320 w 1739773"/>
                <a:gd name="connsiteY18" fmla="*/ 12700 h 3146785"/>
                <a:gd name="connsiteX19" fmla="*/ 622300 w 1739773"/>
                <a:gd name="connsiteY19" fmla="*/ 0 h 3146785"/>
                <a:gd name="connsiteX20" fmla="*/ 1220724 w 1739773"/>
                <a:gd name="connsiteY20" fmla="*/ 0 h 3146785"/>
                <a:gd name="connsiteX21" fmla="*/ 1389253 w 1739773"/>
                <a:gd name="connsiteY21" fmla="*/ 12700 h 3146785"/>
                <a:gd name="connsiteX22" fmla="*/ 1600073 w 1739773"/>
                <a:gd name="connsiteY22" fmla="*/ 50800 h 3146785"/>
                <a:gd name="connsiteX23" fmla="*/ 1727073 w 1739773"/>
                <a:gd name="connsiteY23" fmla="*/ 350520 h 3146785"/>
                <a:gd name="connsiteX24" fmla="*/ 1727073 w 1739773"/>
                <a:gd name="connsiteY24" fmla="*/ 2274747 h 3146785"/>
                <a:gd name="connsiteX25" fmla="*/ 1739773 w 1739773"/>
                <a:gd name="connsiteY25" fmla="*/ 2676448 h 3146785"/>
                <a:gd name="connsiteX26" fmla="*/ 1699387 w 1739773"/>
                <a:gd name="connsiteY26" fmla="*/ 2863646 h 3146785"/>
                <a:gd name="connsiteX27" fmla="*/ 1632712 w 1739773"/>
                <a:gd name="connsiteY27" fmla="*/ 3029381 h 3146785"/>
                <a:gd name="connsiteX28" fmla="*/ 1497330 w 1739773"/>
                <a:gd name="connsiteY28" fmla="*/ 3114725 h 3146785"/>
                <a:gd name="connsiteX29" fmla="*/ 1338453 w 1739773"/>
                <a:gd name="connsiteY29" fmla="*/ 3141268 h 3146785"/>
                <a:gd name="connsiteX30" fmla="*/ 1338707 w 1739773"/>
                <a:gd name="connsiteY30" fmla="*/ 3141141 h 3146785"/>
                <a:gd name="connsiteX0" fmla="*/ 1338707 w 1739773"/>
                <a:gd name="connsiteY0" fmla="*/ 3141141 h 3146785"/>
                <a:gd name="connsiteX1" fmla="*/ 1200277 w 1739773"/>
                <a:gd name="connsiteY1" fmla="*/ 3141141 h 3146785"/>
                <a:gd name="connsiteX2" fmla="*/ 1052068 w 1739773"/>
                <a:gd name="connsiteY2" fmla="*/ 3128441 h 3146785"/>
                <a:gd name="connsiteX3" fmla="*/ 707771 w 1739773"/>
                <a:gd name="connsiteY3" fmla="*/ 3128441 h 3146785"/>
                <a:gd name="connsiteX4" fmla="*/ 631063 w 1739773"/>
                <a:gd name="connsiteY4" fmla="*/ 3115741 h 3146785"/>
                <a:gd name="connsiteX5" fmla="*/ 457581 w 1739773"/>
                <a:gd name="connsiteY5" fmla="*/ 3115741 h 3146785"/>
                <a:gd name="connsiteX6" fmla="*/ 296418 w 1739773"/>
                <a:gd name="connsiteY6" fmla="*/ 3115741 h 3146785"/>
                <a:gd name="connsiteX7" fmla="*/ 119507 w 1739773"/>
                <a:gd name="connsiteY7" fmla="*/ 3082213 h 3146785"/>
                <a:gd name="connsiteX8" fmla="*/ 0 w 1739773"/>
                <a:gd name="connsiteY8" fmla="*/ 2857550 h 3146785"/>
                <a:gd name="connsiteX9" fmla="*/ 0 w 1739773"/>
                <a:gd name="connsiteY9" fmla="*/ 2657017 h 3146785"/>
                <a:gd name="connsiteX10" fmla="*/ 12700 w 1739773"/>
                <a:gd name="connsiteY10" fmla="*/ 2513761 h 3146785"/>
                <a:gd name="connsiteX11" fmla="*/ 0 w 1739773"/>
                <a:gd name="connsiteY11" fmla="*/ 2365552 h 3146785"/>
                <a:gd name="connsiteX12" fmla="*/ 0 w 1739773"/>
                <a:gd name="connsiteY12" fmla="*/ 803402 h 3146785"/>
                <a:gd name="connsiteX13" fmla="*/ 12700 w 1739773"/>
                <a:gd name="connsiteY13" fmla="*/ 688594 h 3146785"/>
                <a:gd name="connsiteX14" fmla="*/ 12700 w 1739773"/>
                <a:gd name="connsiteY14" fmla="*/ 543560 h 3146785"/>
                <a:gd name="connsiteX15" fmla="*/ 12700 w 1739773"/>
                <a:gd name="connsiteY15" fmla="*/ 375920 h 3146785"/>
                <a:gd name="connsiteX16" fmla="*/ 64897 w 1739773"/>
                <a:gd name="connsiteY16" fmla="*/ 195072 h 3146785"/>
                <a:gd name="connsiteX17" fmla="*/ 70990 w 1739773"/>
                <a:gd name="connsiteY17" fmla="*/ 60242 h 3146785"/>
                <a:gd name="connsiteX18" fmla="*/ 215900 w 1739773"/>
                <a:gd name="connsiteY18" fmla="*/ 15603 h 3146785"/>
                <a:gd name="connsiteX19" fmla="*/ 401320 w 1739773"/>
                <a:gd name="connsiteY19" fmla="*/ 12700 h 3146785"/>
                <a:gd name="connsiteX20" fmla="*/ 622300 w 1739773"/>
                <a:gd name="connsiteY20" fmla="*/ 0 h 3146785"/>
                <a:gd name="connsiteX21" fmla="*/ 1220724 w 1739773"/>
                <a:gd name="connsiteY21" fmla="*/ 0 h 3146785"/>
                <a:gd name="connsiteX22" fmla="*/ 1389253 w 1739773"/>
                <a:gd name="connsiteY22" fmla="*/ 12700 h 3146785"/>
                <a:gd name="connsiteX23" fmla="*/ 1600073 w 1739773"/>
                <a:gd name="connsiteY23" fmla="*/ 50800 h 3146785"/>
                <a:gd name="connsiteX24" fmla="*/ 1727073 w 1739773"/>
                <a:gd name="connsiteY24" fmla="*/ 350520 h 3146785"/>
                <a:gd name="connsiteX25" fmla="*/ 1727073 w 1739773"/>
                <a:gd name="connsiteY25" fmla="*/ 2274747 h 3146785"/>
                <a:gd name="connsiteX26" fmla="*/ 1739773 w 1739773"/>
                <a:gd name="connsiteY26" fmla="*/ 2676448 h 3146785"/>
                <a:gd name="connsiteX27" fmla="*/ 1699387 w 1739773"/>
                <a:gd name="connsiteY27" fmla="*/ 2863646 h 3146785"/>
                <a:gd name="connsiteX28" fmla="*/ 1632712 w 1739773"/>
                <a:gd name="connsiteY28" fmla="*/ 3029381 h 3146785"/>
                <a:gd name="connsiteX29" fmla="*/ 1497330 w 1739773"/>
                <a:gd name="connsiteY29" fmla="*/ 3114725 h 3146785"/>
                <a:gd name="connsiteX30" fmla="*/ 1338453 w 1739773"/>
                <a:gd name="connsiteY30" fmla="*/ 3141268 h 3146785"/>
                <a:gd name="connsiteX31" fmla="*/ 1338707 w 1739773"/>
                <a:gd name="connsiteY31" fmla="*/ 3141141 h 3146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739773" h="3146785">
                  <a:moveTo>
                    <a:pt x="1338707" y="3141141"/>
                  </a:moveTo>
                  <a:cubicBezTo>
                    <a:pt x="1282827" y="3153841"/>
                    <a:pt x="1257427" y="3141141"/>
                    <a:pt x="1200277" y="3141141"/>
                  </a:cubicBezTo>
                  <a:cubicBezTo>
                    <a:pt x="1143127" y="3141141"/>
                    <a:pt x="1052068" y="3128441"/>
                    <a:pt x="1052068" y="3128441"/>
                  </a:cubicBezTo>
                  <a:lnTo>
                    <a:pt x="707771" y="3128441"/>
                  </a:lnTo>
                  <a:lnTo>
                    <a:pt x="631063" y="3115741"/>
                  </a:lnTo>
                  <a:cubicBezTo>
                    <a:pt x="631063" y="3115741"/>
                    <a:pt x="533400" y="3128441"/>
                    <a:pt x="457581" y="3115741"/>
                  </a:cubicBezTo>
                  <a:cubicBezTo>
                    <a:pt x="381762" y="3103041"/>
                    <a:pt x="296418" y="3115741"/>
                    <a:pt x="296418" y="3115741"/>
                  </a:cubicBezTo>
                  <a:cubicBezTo>
                    <a:pt x="240284" y="3115741"/>
                    <a:pt x="162814" y="3111423"/>
                    <a:pt x="119507" y="3082213"/>
                  </a:cubicBezTo>
                  <a:cubicBezTo>
                    <a:pt x="47371" y="3033572"/>
                    <a:pt x="25400" y="2963341"/>
                    <a:pt x="0" y="2857550"/>
                  </a:cubicBezTo>
                  <a:lnTo>
                    <a:pt x="0" y="2657017"/>
                  </a:lnTo>
                  <a:cubicBezTo>
                    <a:pt x="0" y="2657017"/>
                    <a:pt x="12700" y="2572054"/>
                    <a:pt x="12700" y="2513761"/>
                  </a:cubicBezTo>
                  <a:cubicBezTo>
                    <a:pt x="12700" y="2455468"/>
                    <a:pt x="0" y="2365552"/>
                    <a:pt x="0" y="2365552"/>
                  </a:cubicBezTo>
                  <a:lnTo>
                    <a:pt x="0" y="803402"/>
                  </a:lnTo>
                  <a:cubicBezTo>
                    <a:pt x="0" y="803402"/>
                    <a:pt x="12700" y="767715"/>
                    <a:pt x="12700" y="688594"/>
                  </a:cubicBezTo>
                  <a:lnTo>
                    <a:pt x="12700" y="543560"/>
                  </a:lnTo>
                  <a:cubicBezTo>
                    <a:pt x="12700" y="543560"/>
                    <a:pt x="0" y="459740"/>
                    <a:pt x="12700" y="375920"/>
                  </a:cubicBezTo>
                  <a:cubicBezTo>
                    <a:pt x="25400" y="292100"/>
                    <a:pt x="55182" y="247685"/>
                    <a:pt x="64897" y="195072"/>
                  </a:cubicBezTo>
                  <a:cubicBezTo>
                    <a:pt x="74612" y="142459"/>
                    <a:pt x="45823" y="90153"/>
                    <a:pt x="70990" y="60242"/>
                  </a:cubicBezTo>
                  <a:cubicBezTo>
                    <a:pt x="96157" y="30331"/>
                    <a:pt x="160845" y="23527"/>
                    <a:pt x="215900" y="15603"/>
                  </a:cubicBezTo>
                  <a:cubicBezTo>
                    <a:pt x="270955" y="7679"/>
                    <a:pt x="333587" y="15300"/>
                    <a:pt x="401320" y="12700"/>
                  </a:cubicBezTo>
                  <a:cubicBezTo>
                    <a:pt x="469053" y="10100"/>
                    <a:pt x="481584" y="0"/>
                    <a:pt x="622300" y="0"/>
                  </a:cubicBezTo>
                  <a:lnTo>
                    <a:pt x="1220724" y="0"/>
                  </a:lnTo>
                  <a:cubicBezTo>
                    <a:pt x="1320800" y="0"/>
                    <a:pt x="1389253" y="12700"/>
                    <a:pt x="1389253" y="12700"/>
                  </a:cubicBezTo>
                  <a:cubicBezTo>
                    <a:pt x="1453388" y="12700"/>
                    <a:pt x="1542161" y="36322"/>
                    <a:pt x="1600073" y="50800"/>
                  </a:cubicBezTo>
                  <a:cubicBezTo>
                    <a:pt x="1701673" y="76200"/>
                    <a:pt x="1727073" y="254000"/>
                    <a:pt x="1727073" y="350520"/>
                  </a:cubicBezTo>
                  <a:lnTo>
                    <a:pt x="1727073" y="2274747"/>
                  </a:lnTo>
                  <a:cubicBezTo>
                    <a:pt x="1727073" y="2274747"/>
                    <a:pt x="1739773" y="2643428"/>
                    <a:pt x="1739773" y="2676448"/>
                  </a:cubicBezTo>
                  <a:cubicBezTo>
                    <a:pt x="1739773" y="2709468"/>
                    <a:pt x="1717294" y="2817418"/>
                    <a:pt x="1699387" y="2863646"/>
                  </a:cubicBezTo>
                  <a:cubicBezTo>
                    <a:pt x="1674368" y="2928289"/>
                    <a:pt x="1684528" y="2985185"/>
                    <a:pt x="1632712" y="3029381"/>
                  </a:cubicBezTo>
                  <a:cubicBezTo>
                    <a:pt x="1596644" y="3060242"/>
                    <a:pt x="1542542" y="3097580"/>
                    <a:pt x="1497330" y="3114725"/>
                  </a:cubicBezTo>
                  <a:cubicBezTo>
                    <a:pt x="1452118" y="3131870"/>
                    <a:pt x="1394333" y="3128568"/>
                    <a:pt x="1338453" y="3141268"/>
                  </a:cubicBezTo>
                  <a:lnTo>
                    <a:pt x="1338707" y="3141141"/>
                  </a:ln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24" name="Rectangle 23"/>
            <p:cNvSpPr/>
            <p:nvPr/>
          </p:nvSpPr>
          <p:spPr>
            <a:xfrm>
              <a:off x="1447801" y="4081670"/>
              <a:ext cx="4433547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72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Uyn-tơn</a:t>
              </a:r>
              <a:endParaRPr lang="en-GB" sz="7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2902223" y="3733626"/>
            <a:ext cx="4611277" cy="2059219"/>
            <a:chOff x="1447801" y="3771022"/>
            <a:chExt cx="4611277" cy="2059219"/>
          </a:xfrm>
        </p:grpSpPr>
        <p:sp>
          <p:nvSpPr>
            <p:cNvPr id="26" name="Freeform 25"/>
            <p:cNvSpPr/>
            <p:nvPr/>
          </p:nvSpPr>
          <p:spPr>
            <a:xfrm rot="16200000">
              <a:off x="2723830" y="2494994"/>
              <a:ext cx="2059219" cy="4611276"/>
            </a:xfrm>
            <a:custGeom>
              <a:avLst/>
              <a:gdLst>
                <a:gd name="connsiteX0" fmla="*/ 1338707 w 1739773"/>
                <a:gd name="connsiteY0" fmla="*/ 3141141 h 3146785"/>
                <a:gd name="connsiteX1" fmla="*/ 1200277 w 1739773"/>
                <a:gd name="connsiteY1" fmla="*/ 3141141 h 3146785"/>
                <a:gd name="connsiteX2" fmla="*/ 1052068 w 1739773"/>
                <a:gd name="connsiteY2" fmla="*/ 3128441 h 3146785"/>
                <a:gd name="connsiteX3" fmla="*/ 707771 w 1739773"/>
                <a:gd name="connsiteY3" fmla="*/ 3128441 h 3146785"/>
                <a:gd name="connsiteX4" fmla="*/ 631063 w 1739773"/>
                <a:gd name="connsiteY4" fmla="*/ 3115741 h 3146785"/>
                <a:gd name="connsiteX5" fmla="*/ 457581 w 1739773"/>
                <a:gd name="connsiteY5" fmla="*/ 3115741 h 3146785"/>
                <a:gd name="connsiteX6" fmla="*/ 296418 w 1739773"/>
                <a:gd name="connsiteY6" fmla="*/ 3115741 h 3146785"/>
                <a:gd name="connsiteX7" fmla="*/ 119507 w 1739773"/>
                <a:gd name="connsiteY7" fmla="*/ 3082213 h 3146785"/>
                <a:gd name="connsiteX8" fmla="*/ 0 w 1739773"/>
                <a:gd name="connsiteY8" fmla="*/ 2857550 h 3146785"/>
                <a:gd name="connsiteX9" fmla="*/ 0 w 1739773"/>
                <a:gd name="connsiteY9" fmla="*/ 2657017 h 3146785"/>
                <a:gd name="connsiteX10" fmla="*/ 12700 w 1739773"/>
                <a:gd name="connsiteY10" fmla="*/ 2513761 h 3146785"/>
                <a:gd name="connsiteX11" fmla="*/ 0 w 1739773"/>
                <a:gd name="connsiteY11" fmla="*/ 2365552 h 3146785"/>
                <a:gd name="connsiteX12" fmla="*/ 0 w 1739773"/>
                <a:gd name="connsiteY12" fmla="*/ 803402 h 3146785"/>
                <a:gd name="connsiteX13" fmla="*/ 12700 w 1739773"/>
                <a:gd name="connsiteY13" fmla="*/ 688594 h 3146785"/>
                <a:gd name="connsiteX14" fmla="*/ 12700 w 1739773"/>
                <a:gd name="connsiteY14" fmla="*/ 543560 h 3146785"/>
                <a:gd name="connsiteX15" fmla="*/ 12700 w 1739773"/>
                <a:gd name="connsiteY15" fmla="*/ 375920 h 3146785"/>
                <a:gd name="connsiteX16" fmla="*/ 64897 w 1739773"/>
                <a:gd name="connsiteY16" fmla="*/ 195072 h 3146785"/>
                <a:gd name="connsiteX17" fmla="*/ 215900 w 1739773"/>
                <a:gd name="connsiteY17" fmla="*/ 15603 h 3146785"/>
                <a:gd name="connsiteX18" fmla="*/ 401320 w 1739773"/>
                <a:gd name="connsiteY18" fmla="*/ 12700 h 3146785"/>
                <a:gd name="connsiteX19" fmla="*/ 622300 w 1739773"/>
                <a:gd name="connsiteY19" fmla="*/ 0 h 3146785"/>
                <a:gd name="connsiteX20" fmla="*/ 1220724 w 1739773"/>
                <a:gd name="connsiteY20" fmla="*/ 0 h 3146785"/>
                <a:gd name="connsiteX21" fmla="*/ 1389253 w 1739773"/>
                <a:gd name="connsiteY21" fmla="*/ 12700 h 3146785"/>
                <a:gd name="connsiteX22" fmla="*/ 1600073 w 1739773"/>
                <a:gd name="connsiteY22" fmla="*/ 50800 h 3146785"/>
                <a:gd name="connsiteX23" fmla="*/ 1727073 w 1739773"/>
                <a:gd name="connsiteY23" fmla="*/ 350520 h 3146785"/>
                <a:gd name="connsiteX24" fmla="*/ 1727073 w 1739773"/>
                <a:gd name="connsiteY24" fmla="*/ 2274747 h 3146785"/>
                <a:gd name="connsiteX25" fmla="*/ 1739773 w 1739773"/>
                <a:gd name="connsiteY25" fmla="*/ 2676448 h 3146785"/>
                <a:gd name="connsiteX26" fmla="*/ 1699387 w 1739773"/>
                <a:gd name="connsiteY26" fmla="*/ 2863646 h 3146785"/>
                <a:gd name="connsiteX27" fmla="*/ 1632712 w 1739773"/>
                <a:gd name="connsiteY27" fmla="*/ 3029381 h 3146785"/>
                <a:gd name="connsiteX28" fmla="*/ 1497330 w 1739773"/>
                <a:gd name="connsiteY28" fmla="*/ 3114725 h 3146785"/>
                <a:gd name="connsiteX29" fmla="*/ 1338453 w 1739773"/>
                <a:gd name="connsiteY29" fmla="*/ 3141268 h 3146785"/>
                <a:gd name="connsiteX30" fmla="*/ 1338707 w 1739773"/>
                <a:gd name="connsiteY30" fmla="*/ 3141141 h 3146785"/>
                <a:gd name="connsiteX0" fmla="*/ 1338707 w 1739773"/>
                <a:gd name="connsiteY0" fmla="*/ 3141141 h 3146785"/>
                <a:gd name="connsiteX1" fmla="*/ 1200277 w 1739773"/>
                <a:gd name="connsiteY1" fmla="*/ 3141141 h 3146785"/>
                <a:gd name="connsiteX2" fmla="*/ 1052068 w 1739773"/>
                <a:gd name="connsiteY2" fmla="*/ 3128441 h 3146785"/>
                <a:gd name="connsiteX3" fmla="*/ 707771 w 1739773"/>
                <a:gd name="connsiteY3" fmla="*/ 3128441 h 3146785"/>
                <a:gd name="connsiteX4" fmla="*/ 631063 w 1739773"/>
                <a:gd name="connsiteY4" fmla="*/ 3115741 h 3146785"/>
                <a:gd name="connsiteX5" fmla="*/ 457581 w 1739773"/>
                <a:gd name="connsiteY5" fmla="*/ 3115741 h 3146785"/>
                <a:gd name="connsiteX6" fmla="*/ 296418 w 1739773"/>
                <a:gd name="connsiteY6" fmla="*/ 3115741 h 3146785"/>
                <a:gd name="connsiteX7" fmla="*/ 119507 w 1739773"/>
                <a:gd name="connsiteY7" fmla="*/ 3082213 h 3146785"/>
                <a:gd name="connsiteX8" fmla="*/ 0 w 1739773"/>
                <a:gd name="connsiteY8" fmla="*/ 2857550 h 3146785"/>
                <a:gd name="connsiteX9" fmla="*/ 0 w 1739773"/>
                <a:gd name="connsiteY9" fmla="*/ 2657017 h 3146785"/>
                <a:gd name="connsiteX10" fmla="*/ 12700 w 1739773"/>
                <a:gd name="connsiteY10" fmla="*/ 2513761 h 3146785"/>
                <a:gd name="connsiteX11" fmla="*/ 0 w 1739773"/>
                <a:gd name="connsiteY11" fmla="*/ 2365552 h 3146785"/>
                <a:gd name="connsiteX12" fmla="*/ 0 w 1739773"/>
                <a:gd name="connsiteY12" fmla="*/ 803402 h 3146785"/>
                <a:gd name="connsiteX13" fmla="*/ 12700 w 1739773"/>
                <a:gd name="connsiteY13" fmla="*/ 688594 h 3146785"/>
                <a:gd name="connsiteX14" fmla="*/ 12700 w 1739773"/>
                <a:gd name="connsiteY14" fmla="*/ 543560 h 3146785"/>
                <a:gd name="connsiteX15" fmla="*/ 12700 w 1739773"/>
                <a:gd name="connsiteY15" fmla="*/ 375920 h 3146785"/>
                <a:gd name="connsiteX16" fmla="*/ 64897 w 1739773"/>
                <a:gd name="connsiteY16" fmla="*/ 195072 h 3146785"/>
                <a:gd name="connsiteX17" fmla="*/ 70990 w 1739773"/>
                <a:gd name="connsiteY17" fmla="*/ 60242 h 3146785"/>
                <a:gd name="connsiteX18" fmla="*/ 215900 w 1739773"/>
                <a:gd name="connsiteY18" fmla="*/ 15603 h 3146785"/>
                <a:gd name="connsiteX19" fmla="*/ 401320 w 1739773"/>
                <a:gd name="connsiteY19" fmla="*/ 12700 h 3146785"/>
                <a:gd name="connsiteX20" fmla="*/ 622300 w 1739773"/>
                <a:gd name="connsiteY20" fmla="*/ 0 h 3146785"/>
                <a:gd name="connsiteX21" fmla="*/ 1220724 w 1739773"/>
                <a:gd name="connsiteY21" fmla="*/ 0 h 3146785"/>
                <a:gd name="connsiteX22" fmla="*/ 1389253 w 1739773"/>
                <a:gd name="connsiteY22" fmla="*/ 12700 h 3146785"/>
                <a:gd name="connsiteX23" fmla="*/ 1600073 w 1739773"/>
                <a:gd name="connsiteY23" fmla="*/ 50800 h 3146785"/>
                <a:gd name="connsiteX24" fmla="*/ 1727073 w 1739773"/>
                <a:gd name="connsiteY24" fmla="*/ 350520 h 3146785"/>
                <a:gd name="connsiteX25" fmla="*/ 1727073 w 1739773"/>
                <a:gd name="connsiteY25" fmla="*/ 2274747 h 3146785"/>
                <a:gd name="connsiteX26" fmla="*/ 1739773 w 1739773"/>
                <a:gd name="connsiteY26" fmla="*/ 2676448 h 3146785"/>
                <a:gd name="connsiteX27" fmla="*/ 1699387 w 1739773"/>
                <a:gd name="connsiteY27" fmla="*/ 2863646 h 3146785"/>
                <a:gd name="connsiteX28" fmla="*/ 1632712 w 1739773"/>
                <a:gd name="connsiteY28" fmla="*/ 3029381 h 3146785"/>
                <a:gd name="connsiteX29" fmla="*/ 1497330 w 1739773"/>
                <a:gd name="connsiteY29" fmla="*/ 3114725 h 3146785"/>
                <a:gd name="connsiteX30" fmla="*/ 1338453 w 1739773"/>
                <a:gd name="connsiteY30" fmla="*/ 3141268 h 3146785"/>
                <a:gd name="connsiteX31" fmla="*/ 1338707 w 1739773"/>
                <a:gd name="connsiteY31" fmla="*/ 3141141 h 3146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739773" h="3146785">
                  <a:moveTo>
                    <a:pt x="1338707" y="3141141"/>
                  </a:moveTo>
                  <a:cubicBezTo>
                    <a:pt x="1282827" y="3153841"/>
                    <a:pt x="1257427" y="3141141"/>
                    <a:pt x="1200277" y="3141141"/>
                  </a:cubicBezTo>
                  <a:cubicBezTo>
                    <a:pt x="1143127" y="3141141"/>
                    <a:pt x="1052068" y="3128441"/>
                    <a:pt x="1052068" y="3128441"/>
                  </a:cubicBezTo>
                  <a:lnTo>
                    <a:pt x="707771" y="3128441"/>
                  </a:lnTo>
                  <a:lnTo>
                    <a:pt x="631063" y="3115741"/>
                  </a:lnTo>
                  <a:cubicBezTo>
                    <a:pt x="631063" y="3115741"/>
                    <a:pt x="533400" y="3128441"/>
                    <a:pt x="457581" y="3115741"/>
                  </a:cubicBezTo>
                  <a:cubicBezTo>
                    <a:pt x="381762" y="3103041"/>
                    <a:pt x="296418" y="3115741"/>
                    <a:pt x="296418" y="3115741"/>
                  </a:cubicBezTo>
                  <a:cubicBezTo>
                    <a:pt x="240284" y="3115741"/>
                    <a:pt x="162814" y="3111423"/>
                    <a:pt x="119507" y="3082213"/>
                  </a:cubicBezTo>
                  <a:cubicBezTo>
                    <a:pt x="47371" y="3033572"/>
                    <a:pt x="25400" y="2963341"/>
                    <a:pt x="0" y="2857550"/>
                  </a:cubicBezTo>
                  <a:lnTo>
                    <a:pt x="0" y="2657017"/>
                  </a:lnTo>
                  <a:cubicBezTo>
                    <a:pt x="0" y="2657017"/>
                    <a:pt x="12700" y="2572054"/>
                    <a:pt x="12700" y="2513761"/>
                  </a:cubicBezTo>
                  <a:cubicBezTo>
                    <a:pt x="12700" y="2455468"/>
                    <a:pt x="0" y="2365552"/>
                    <a:pt x="0" y="2365552"/>
                  </a:cubicBezTo>
                  <a:lnTo>
                    <a:pt x="0" y="803402"/>
                  </a:lnTo>
                  <a:cubicBezTo>
                    <a:pt x="0" y="803402"/>
                    <a:pt x="12700" y="767715"/>
                    <a:pt x="12700" y="688594"/>
                  </a:cubicBezTo>
                  <a:lnTo>
                    <a:pt x="12700" y="543560"/>
                  </a:lnTo>
                  <a:cubicBezTo>
                    <a:pt x="12700" y="543560"/>
                    <a:pt x="0" y="459740"/>
                    <a:pt x="12700" y="375920"/>
                  </a:cubicBezTo>
                  <a:cubicBezTo>
                    <a:pt x="25400" y="292100"/>
                    <a:pt x="55182" y="247685"/>
                    <a:pt x="64897" y="195072"/>
                  </a:cubicBezTo>
                  <a:cubicBezTo>
                    <a:pt x="74612" y="142459"/>
                    <a:pt x="45823" y="90153"/>
                    <a:pt x="70990" y="60242"/>
                  </a:cubicBezTo>
                  <a:cubicBezTo>
                    <a:pt x="96157" y="30331"/>
                    <a:pt x="160845" y="23527"/>
                    <a:pt x="215900" y="15603"/>
                  </a:cubicBezTo>
                  <a:cubicBezTo>
                    <a:pt x="270955" y="7679"/>
                    <a:pt x="333587" y="15300"/>
                    <a:pt x="401320" y="12700"/>
                  </a:cubicBezTo>
                  <a:cubicBezTo>
                    <a:pt x="469053" y="10100"/>
                    <a:pt x="481584" y="0"/>
                    <a:pt x="622300" y="0"/>
                  </a:cubicBezTo>
                  <a:lnTo>
                    <a:pt x="1220724" y="0"/>
                  </a:lnTo>
                  <a:cubicBezTo>
                    <a:pt x="1320800" y="0"/>
                    <a:pt x="1389253" y="12700"/>
                    <a:pt x="1389253" y="12700"/>
                  </a:cubicBezTo>
                  <a:cubicBezTo>
                    <a:pt x="1453388" y="12700"/>
                    <a:pt x="1542161" y="36322"/>
                    <a:pt x="1600073" y="50800"/>
                  </a:cubicBezTo>
                  <a:cubicBezTo>
                    <a:pt x="1701673" y="76200"/>
                    <a:pt x="1727073" y="254000"/>
                    <a:pt x="1727073" y="350520"/>
                  </a:cubicBezTo>
                  <a:lnTo>
                    <a:pt x="1727073" y="2274747"/>
                  </a:lnTo>
                  <a:cubicBezTo>
                    <a:pt x="1727073" y="2274747"/>
                    <a:pt x="1739773" y="2643428"/>
                    <a:pt x="1739773" y="2676448"/>
                  </a:cubicBezTo>
                  <a:cubicBezTo>
                    <a:pt x="1739773" y="2709468"/>
                    <a:pt x="1717294" y="2817418"/>
                    <a:pt x="1699387" y="2863646"/>
                  </a:cubicBezTo>
                  <a:cubicBezTo>
                    <a:pt x="1674368" y="2928289"/>
                    <a:pt x="1684528" y="2985185"/>
                    <a:pt x="1632712" y="3029381"/>
                  </a:cubicBezTo>
                  <a:cubicBezTo>
                    <a:pt x="1596644" y="3060242"/>
                    <a:pt x="1542542" y="3097580"/>
                    <a:pt x="1497330" y="3114725"/>
                  </a:cubicBezTo>
                  <a:cubicBezTo>
                    <a:pt x="1452118" y="3131870"/>
                    <a:pt x="1394333" y="3128568"/>
                    <a:pt x="1338453" y="3141268"/>
                  </a:cubicBezTo>
                  <a:lnTo>
                    <a:pt x="1338707" y="3141141"/>
                  </a:ln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27" name="Rectangle 26"/>
            <p:cNvSpPr/>
            <p:nvPr/>
          </p:nvSpPr>
          <p:spPr>
            <a:xfrm>
              <a:off x="1447801" y="4081670"/>
              <a:ext cx="4433547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GB" sz="72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kiểm</a:t>
              </a:r>
              <a:r>
                <a:rPr lang="en-GB" sz="72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72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soát</a:t>
              </a:r>
              <a:endParaRPr lang="en-GB" sz="7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422519" y="6877029"/>
            <a:ext cx="4700141" cy="2059219"/>
            <a:chOff x="1447802" y="3771022"/>
            <a:chExt cx="4700141" cy="2059219"/>
          </a:xfrm>
        </p:grpSpPr>
        <p:sp>
          <p:nvSpPr>
            <p:cNvPr id="29" name="Freeform 28"/>
            <p:cNvSpPr/>
            <p:nvPr/>
          </p:nvSpPr>
          <p:spPr>
            <a:xfrm rot="16200000">
              <a:off x="2723830" y="2494994"/>
              <a:ext cx="2059219" cy="4611276"/>
            </a:xfrm>
            <a:custGeom>
              <a:avLst/>
              <a:gdLst>
                <a:gd name="connsiteX0" fmla="*/ 1338707 w 1739773"/>
                <a:gd name="connsiteY0" fmla="*/ 3141141 h 3146785"/>
                <a:gd name="connsiteX1" fmla="*/ 1200277 w 1739773"/>
                <a:gd name="connsiteY1" fmla="*/ 3141141 h 3146785"/>
                <a:gd name="connsiteX2" fmla="*/ 1052068 w 1739773"/>
                <a:gd name="connsiteY2" fmla="*/ 3128441 h 3146785"/>
                <a:gd name="connsiteX3" fmla="*/ 707771 w 1739773"/>
                <a:gd name="connsiteY3" fmla="*/ 3128441 h 3146785"/>
                <a:gd name="connsiteX4" fmla="*/ 631063 w 1739773"/>
                <a:gd name="connsiteY4" fmla="*/ 3115741 h 3146785"/>
                <a:gd name="connsiteX5" fmla="*/ 457581 w 1739773"/>
                <a:gd name="connsiteY5" fmla="*/ 3115741 h 3146785"/>
                <a:gd name="connsiteX6" fmla="*/ 296418 w 1739773"/>
                <a:gd name="connsiteY6" fmla="*/ 3115741 h 3146785"/>
                <a:gd name="connsiteX7" fmla="*/ 119507 w 1739773"/>
                <a:gd name="connsiteY7" fmla="*/ 3082213 h 3146785"/>
                <a:gd name="connsiteX8" fmla="*/ 0 w 1739773"/>
                <a:gd name="connsiteY8" fmla="*/ 2857550 h 3146785"/>
                <a:gd name="connsiteX9" fmla="*/ 0 w 1739773"/>
                <a:gd name="connsiteY9" fmla="*/ 2657017 h 3146785"/>
                <a:gd name="connsiteX10" fmla="*/ 12700 w 1739773"/>
                <a:gd name="connsiteY10" fmla="*/ 2513761 h 3146785"/>
                <a:gd name="connsiteX11" fmla="*/ 0 w 1739773"/>
                <a:gd name="connsiteY11" fmla="*/ 2365552 h 3146785"/>
                <a:gd name="connsiteX12" fmla="*/ 0 w 1739773"/>
                <a:gd name="connsiteY12" fmla="*/ 803402 h 3146785"/>
                <a:gd name="connsiteX13" fmla="*/ 12700 w 1739773"/>
                <a:gd name="connsiteY13" fmla="*/ 688594 h 3146785"/>
                <a:gd name="connsiteX14" fmla="*/ 12700 w 1739773"/>
                <a:gd name="connsiteY14" fmla="*/ 543560 h 3146785"/>
                <a:gd name="connsiteX15" fmla="*/ 12700 w 1739773"/>
                <a:gd name="connsiteY15" fmla="*/ 375920 h 3146785"/>
                <a:gd name="connsiteX16" fmla="*/ 64897 w 1739773"/>
                <a:gd name="connsiteY16" fmla="*/ 195072 h 3146785"/>
                <a:gd name="connsiteX17" fmla="*/ 215900 w 1739773"/>
                <a:gd name="connsiteY17" fmla="*/ 15603 h 3146785"/>
                <a:gd name="connsiteX18" fmla="*/ 401320 w 1739773"/>
                <a:gd name="connsiteY18" fmla="*/ 12700 h 3146785"/>
                <a:gd name="connsiteX19" fmla="*/ 622300 w 1739773"/>
                <a:gd name="connsiteY19" fmla="*/ 0 h 3146785"/>
                <a:gd name="connsiteX20" fmla="*/ 1220724 w 1739773"/>
                <a:gd name="connsiteY20" fmla="*/ 0 h 3146785"/>
                <a:gd name="connsiteX21" fmla="*/ 1389253 w 1739773"/>
                <a:gd name="connsiteY21" fmla="*/ 12700 h 3146785"/>
                <a:gd name="connsiteX22" fmla="*/ 1600073 w 1739773"/>
                <a:gd name="connsiteY22" fmla="*/ 50800 h 3146785"/>
                <a:gd name="connsiteX23" fmla="*/ 1727073 w 1739773"/>
                <a:gd name="connsiteY23" fmla="*/ 350520 h 3146785"/>
                <a:gd name="connsiteX24" fmla="*/ 1727073 w 1739773"/>
                <a:gd name="connsiteY24" fmla="*/ 2274747 h 3146785"/>
                <a:gd name="connsiteX25" fmla="*/ 1739773 w 1739773"/>
                <a:gd name="connsiteY25" fmla="*/ 2676448 h 3146785"/>
                <a:gd name="connsiteX26" fmla="*/ 1699387 w 1739773"/>
                <a:gd name="connsiteY26" fmla="*/ 2863646 h 3146785"/>
                <a:gd name="connsiteX27" fmla="*/ 1632712 w 1739773"/>
                <a:gd name="connsiteY27" fmla="*/ 3029381 h 3146785"/>
                <a:gd name="connsiteX28" fmla="*/ 1497330 w 1739773"/>
                <a:gd name="connsiteY28" fmla="*/ 3114725 h 3146785"/>
                <a:gd name="connsiteX29" fmla="*/ 1338453 w 1739773"/>
                <a:gd name="connsiteY29" fmla="*/ 3141268 h 3146785"/>
                <a:gd name="connsiteX30" fmla="*/ 1338707 w 1739773"/>
                <a:gd name="connsiteY30" fmla="*/ 3141141 h 3146785"/>
                <a:gd name="connsiteX0" fmla="*/ 1338707 w 1739773"/>
                <a:gd name="connsiteY0" fmla="*/ 3141141 h 3146785"/>
                <a:gd name="connsiteX1" fmla="*/ 1200277 w 1739773"/>
                <a:gd name="connsiteY1" fmla="*/ 3141141 h 3146785"/>
                <a:gd name="connsiteX2" fmla="*/ 1052068 w 1739773"/>
                <a:gd name="connsiteY2" fmla="*/ 3128441 h 3146785"/>
                <a:gd name="connsiteX3" fmla="*/ 707771 w 1739773"/>
                <a:gd name="connsiteY3" fmla="*/ 3128441 h 3146785"/>
                <a:gd name="connsiteX4" fmla="*/ 631063 w 1739773"/>
                <a:gd name="connsiteY4" fmla="*/ 3115741 h 3146785"/>
                <a:gd name="connsiteX5" fmla="*/ 457581 w 1739773"/>
                <a:gd name="connsiteY5" fmla="*/ 3115741 h 3146785"/>
                <a:gd name="connsiteX6" fmla="*/ 296418 w 1739773"/>
                <a:gd name="connsiteY6" fmla="*/ 3115741 h 3146785"/>
                <a:gd name="connsiteX7" fmla="*/ 119507 w 1739773"/>
                <a:gd name="connsiteY7" fmla="*/ 3082213 h 3146785"/>
                <a:gd name="connsiteX8" fmla="*/ 0 w 1739773"/>
                <a:gd name="connsiteY8" fmla="*/ 2857550 h 3146785"/>
                <a:gd name="connsiteX9" fmla="*/ 0 w 1739773"/>
                <a:gd name="connsiteY9" fmla="*/ 2657017 h 3146785"/>
                <a:gd name="connsiteX10" fmla="*/ 12700 w 1739773"/>
                <a:gd name="connsiteY10" fmla="*/ 2513761 h 3146785"/>
                <a:gd name="connsiteX11" fmla="*/ 0 w 1739773"/>
                <a:gd name="connsiteY11" fmla="*/ 2365552 h 3146785"/>
                <a:gd name="connsiteX12" fmla="*/ 0 w 1739773"/>
                <a:gd name="connsiteY12" fmla="*/ 803402 h 3146785"/>
                <a:gd name="connsiteX13" fmla="*/ 12700 w 1739773"/>
                <a:gd name="connsiteY13" fmla="*/ 688594 h 3146785"/>
                <a:gd name="connsiteX14" fmla="*/ 12700 w 1739773"/>
                <a:gd name="connsiteY14" fmla="*/ 543560 h 3146785"/>
                <a:gd name="connsiteX15" fmla="*/ 12700 w 1739773"/>
                <a:gd name="connsiteY15" fmla="*/ 375920 h 3146785"/>
                <a:gd name="connsiteX16" fmla="*/ 64897 w 1739773"/>
                <a:gd name="connsiteY16" fmla="*/ 195072 h 3146785"/>
                <a:gd name="connsiteX17" fmla="*/ 70990 w 1739773"/>
                <a:gd name="connsiteY17" fmla="*/ 60242 h 3146785"/>
                <a:gd name="connsiteX18" fmla="*/ 215900 w 1739773"/>
                <a:gd name="connsiteY18" fmla="*/ 15603 h 3146785"/>
                <a:gd name="connsiteX19" fmla="*/ 401320 w 1739773"/>
                <a:gd name="connsiteY19" fmla="*/ 12700 h 3146785"/>
                <a:gd name="connsiteX20" fmla="*/ 622300 w 1739773"/>
                <a:gd name="connsiteY20" fmla="*/ 0 h 3146785"/>
                <a:gd name="connsiteX21" fmla="*/ 1220724 w 1739773"/>
                <a:gd name="connsiteY21" fmla="*/ 0 h 3146785"/>
                <a:gd name="connsiteX22" fmla="*/ 1389253 w 1739773"/>
                <a:gd name="connsiteY22" fmla="*/ 12700 h 3146785"/>
                <a:gd name="connsiteX23" fmla="*/ 1600073 w 1739773"/>
                <a:gd name="connsiteY23" fmla="*/ 50800 h 3146785"/>
                <a:gd name="connsiteX24" fmla="*/ 1727073 w 1739773"/>
                <a:gd name="connsiteY24" fmla="*/ 350520 h 3146785"/>
                <a:gd name="connsiteX25" fmla="*/ 1727073 w 1739773"/>
                <a:gd name="connsiteY25" fmla="*/ 2274747 h 3146785"/>
                <a:gd name="connsiteX26" fmla="*/ 1739773 w 1739773"/>
                <a:gd name="connsiteY26" fmla="*/ 2676448 h 3146785"/>
                <a:gd name="connsiteX27" fmla="*/ 1699387 w 1739773"/>
                <a:gd name="connsiteY27" fmla="*/ 2863646 h 3146785"/>
                <a:gd name="connsiteX28" fmla="*/ 1632712 w 1739773"/>
                <a:gd name="connsiteY28" fmla="*/ 3029381 h 3146785"/>
                <a:gd name="connsiteX29" fmla="*/ 1497330 w 1739773"/>
                <a:gd name="connsiteY29" fmla="*/ 3114725 h 3146785"/>
                <a:gd name="connsiteX30" fmla="*/ 1338453 w 1739773"/>
                <a:gd name="connsiteY30" fmla="*/ 3141268 h 3146785"/>
                <a:gd name="connsiteX31" fmla="*/ 1338707 w 1739773"/>
                <a:gd name="connsiteY31" fmla="*/ 3141141 h 3146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739773" h="3146785">
                  <a:moveTo>
                    <a:pt x="1338707" y="3141141"/>
                  </a:moveTo>
                  <a:cubicBezTo>
                    <a:pt x="1282827" y="3153841"/>
                    <a:pt x="1257427" y="3141141"/>
                    <a:pt x="1200277" y="3141141"/>
                  </a:cubicBezTo>
                  <a:cubicBezTo>
                    <a:pt x="1143127" y="3141141"/>
                    <a:pt x="1052068" y="3128441"/>
                    <a:pt x="1052068" y="3128441"/>
                  </a:cubicBezTo>
                  <a:lnTo>
                    <a:pt x="707771" y="3128441"/>
                  </a:lnTo>
                  <a:lnTo>
                    <a:pt x="631063" y="3115741"/>
                  </a:lnTo>
                  <a:cubicBezTo>
                    <a:pt x="631063" y="3115741"/>
                    <a:pt x="533400" y="3128441"/>
                    <a:pt x="457581" y="3115741"/>
                  </a:cubicBezTo>
                  <a:cubicBezTo>
                    <a:pt x="381762" y="3103041"/>
                    <a:pt x="296418" y="3115741"/>
                    <a:pt x="296418" y="3115741"/>
                  </a:cubicBezTo>
                  <a:cubicBezTo>
                    <a:pt x="240284" y="3115741"/>
                    <a:pt x="162814" y="3111423"/>
                    <a:pt x="119507" y="3082213"/>
                  </a:cubicBezTo>
                  <a:cubicBezTo>
                    <a:pt x="47371" y="3033572"/>
                    <a:pt x="25400" y="2963341"/>
                    <a:pt x="0" y="2857550"/>
                  </a:cubicBezTo>
                  <a:lnTo>
                    <a:pt x="0" y="2657017"/>
                  </a:lnTo>
                  <a:cubicBezTo>
                    <a:pt x="0" y="2657017"/>
                    <a:pt x="12700" y="2572054"/>
                    <a:pt x="12700" y="2513761"/>
                  </a:cubicBezTo>
                  <a:cubicBezTo>
                    <a:pt x="12700" y="2455468"/>
                    <a:pt x="0" y="2365552"/>
                    <a:pt x="0" y="2365552"/>
                  </a:cubicBezTo>
                  <a:lnTo>
                    <a:pt x="0" y="803402"/>
                  </a:lnTo>
                  <a:cubicBezTo>
                    <a:pt x="0" y="803402"/>
                    <a:pt x="12700" y="767715"/>
                    <a:pt x="12700" y="688594"/>
                  </a:cubicBezTo>
                  <a:lnTo>
                    <a:pt x="12700" y="543560"/>
                  </a:lnTo>
                  <a:cubicBezTo>
                    <a:pt x="12700" y="543560"/>
                    <a:pt x="0" y="459740"/>
                    <a:pt x="12700" y="375920"/>
                  </a:cubicBezTo>
                  <a:cubicBezTo>
                    <a:pt x="25400" y="292100"/>
                    <a:pt x="55182" y="247685"/>
                    <a:pt x="64897" y="195072"/>
                  </a:cubicBezTo>
                  <a:cubicBezTo>
                    <a:pt x="74612" y="142459"/>
                    <a:pt x="45823" y="90153"/>
                    <a:pt x="70990" y="60242"/>
                  </a:cubicBezTo>
                  <a:cubicBezTo>
                    <a:pt x="96157" y="30331"/>
                    <a:pt x="160845" y="23527"/>
                    <a:pt x="215900" y="15603"/>
                  </a:cubicBezTo>
                  <a:cubicBezTo>
                    <a:pt x="270955" y="7679"/>
                    <a:pt x="333587" y="15300"/>
                    <a:pt x="401320" y="12700"/>
                  </a:cubicBezTo>
                  <a:cubicBezTo>
                    <a:pt x="469053" y="10100"/>
                    <a:pt x="481584" y="0"/>
                    <a:pt x="622300" y="0"/>
                  </a:cubicBezTo>
                  <a:lnTo>
                    <a:pt x="1220724" y="0"/>
                  </a:lnTo>
                  <a:cubicBezTo>
                    <a:pt x="1320800" y="0"/>
                    <a:pt x="1389253" y="12700"/>
                    <a:pt x="1389253" y="12700"/>
                  </a:cubicBezTo>
                  <a:cubicBezTo>
                    <a:pt x="1453388" y="12700"/>
                    <a:pt x="1542161" y="36322"/>
                    <a:pt x="1600073" y="50800"/>
                  </a:cubicBezTo>
                  <a:cubicBezTo>
                    <a:pt x="1701673" y="76200"/>
                    <a:pt x="1727073" y="254000"/>
                    <a:pt x="1727073" y="350520"/>
                  </a:cubicBezTo>
                  <a:lnTo>
                    <a:pt x="1727073" y="2274747"/>
                  </a:lnTo>
                  <a:cubicBezTo>
                    <a:pt x="1727073" y="2274747"/>
                    <a:pt x="1739773" y="2643428"/>
                    <a:pt x="1739773" y="2676448"/>
                  </a:cubicBezTo>
                  <a:cubicBezTo>
                    <a:pt x="1739773" y="2709468"/>
                    <a:pt x="1717294" y="2817418"/>
                    <a:pt x="1699387" y="2863646"/>
                  </a:cubicBezTo>
                  <a:cubicBezTo>
                    <a:pt x="1674368" y="2928289"/>
                    <a:pt x="1684528" y="2985185"/>
                    <a:pt x="1632712" y="3029381"/>
                  </a:cubicBezTo>
                  <a:cubicBezTo>
                    <a:pt x="1596644" y="3060242"/>
                    <a:pt x="1542542" y="3097580"/>
                    <a:pt x="1497330" y="3114725"/>
                  </a:cubicBezTo>
                  <a:cubicBezTo>
                    <a:pt x="1452118" y="3131870"/>
                    <a:pt x="1394333" y="3128568"/>
                    <a:pt x="1338453" y="3141268"/>
                  </a:cubicBezTo>
                  <a:lnTo>
                    <a:pt x="1338707" y="3141141"/>
                  </a:ln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30" name="Rectangle 29"/>
            <p:cNvSpPr/>
            <p:nvPr/>
          </p:nvSpPr>
          <p:spPr>
            <a:xfrm>
              <a:off x="1714396" y="4143339"/>
              <a:ext cx="4433547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GB" sz="72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trốn</a:t>
              </a:r>
              <a:r>
                <a:rPr lang="en-GB" sz="72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72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thoát</a:t>
              </a:r>
              <a:r>
                <a:rPr lang="en-GB" sz="72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879616" y="6877028"/>
            <a:ext cx="6032630" cy="2618972"/>
            <a:chOff x="1447801" y="3771022"/>
            <a:chExt cx="4611277" cy="2618972"/>
          </a:xfrm>
        </p:grpSpPr>
        <p:sp>
          <p:nvSpPr>
            <p:cNvPr id="32" name="Freeform 31"/>
            <p:cNvSpPr/>
            <p:nvPr/>
          </p:nvSpPr>
          <p:spPr>
            <a:xfrm rot="16200000">
              <a:off x="2723830" y="2494994"/>
              <a:ext cx="2059219" cy="4611276"/>
            </a:xfrm>
            <a:custGeom>
              <a:avLst/>
              <a:gdLst>
                <a:gd name="connsiteX0" fmla="*/ 1338707 w 1739773"/>
                <a:gd name="connsiteY0" fmla="*/ 3141141 h 3146785"/>
                <a:gd name="connsiteX1" fmla="*/ 1200277 w 1739773"/>
                <a:gd name="connsiteY1" fmla="*/ 3141141 h 3146785"/>
                <a:gd name="connsiteX2" fmla="*/ 1052068 w 1739773"/>
                <a:gd name="connsiteY2" fmla="*/ 3128441 h 3146785"/>
                <a:gd name="connsiteX3" fmla="*/ 707771 w 1739773"/>
                <a:gd name="connsiteY3" fmla="*/ 3128441 h 3146785"/>
                <a:gd name="connsiteX4" fmla="*/ 631063 w 1739773"/>
                <a:gd name="connsiteY4" fmla="*/ 3115741 h 3146785"/>
                <a:gd name="connsiteX5" fmla="*/ 457581 w 1739773"/>
                <a:gd name="connsiteY5" fmla="*/ 3115741 h 3146785"/>
                <a:gd name="connsiteX6" fmla="*/ 296418 w 1739773"/>
                <a:gd name="connsiteY6" fmla="*/ 3115741 h 3146785"/>
                <a:gd name="connsiteX7" fmla="*/ 119507 w 1739773"/>
                <a:gd name="connsiteY7" fmla="*/ 3082213 h 3146785"/>
                <a:gd name="connsiteX8" fmla="*/ 0 w 1739773"/>
                <a:gd name="connsiteY8" fmla="*/ 2857550 h 3146785"/>
                <a:gd name="connsiteX9" fmla="*/ 0 w 1739773"/>
                <a:gd name="connsiteY9" fmla="*/ 2657017 h 3146785"/>
                <a:gd name="connsiteX10" fmla="*/ 12700 w 1739773"/>
                <a:gd name="connsiteY10" fmla="*/ 2513761 h 3146785"/>
                <a:gd name="connsiteX11" fmla="*/ 0 w 1739773"/>
                <a:gd name="connsiteY11" fmla="*/ 2365552 h 3146785"/>
                <a:gd name="connsiteX12" fmla="*/ 0 w 1739773"/>
                <a:gd name="connsiteY12" fmla="*/ 803402 h 3146785"/>
                <a:gd name="connsiteX13" fmla="*/ 12700 w 1739773"/>
                <a:gd name="connsiteY13" fmla="*/ 688594 h 3146785"/>
                <a:gd name="connsiteX14" fmla="*/ 12700 w 1739773"/>
                <a:gd name="connsiteY14" fmla="*/ 543560 h 3146785"/>
                <a:gd name="connsiteX15" fmla="*/ 12700 w 1739773"/>
                <a:gd name="connsiteY15" fmla="*/ 375920 h 3146785"/>
                <a:gd name="connsiteX16" fmla="*/ 64897 w 1739773"/>
                <a:gd name="connsiteY16" fmla="*/ 195072 h 3146785"/>
                <a:gd name="connsiteX17" fmla="*/ 215900 w 1739773"/>
                <a:gd name="connsiteY17" fmla="*/ 15603 h 3146785"/>
                <a:gd name="connsiteX18" fmla="*/ 401320 w 1739773"/>
                <a:gd name="connsiteY18" fmla="*/ 12700 h 3146785"/>
                <a:gd name="connsiteX19" fmla="*/ 622300 w 1739773"/>
                <a:gd name="connsiteY19" fmla="*/ 0 h 3146785"/>
                <a:gd name="connsiteX20" fmla="*/ 1220724 w 1739773"/>
                <a:gd name="connsiteY20" fmla="*/ 0 h 3146785"/>
                <a:gd name="connsiteX21" fmla="*/ 1389253 w 1739773"/>
                <a:gd name="connsiteY21" fmla="*/ 12700 h 3146785"/>
                <a:gd name="connsiteX22" fmla="*/ 1600073 w 1739773"/>
                <a:gd name="connsiteY22" fmla="*/ 50800 h 3146785"/>
                <a:gd name="connsiteX23" fmla="*/ 1727073 w 1739773"/>
                <a:gd name="connsiteY23" fmla="*/ 350520 h 3146785"/>
                <a:gd name="connsiteX24" fmla="*/ 1727073 w 1739773"/>
                <a:gd name="connsiteY24" fmla="*/ 2274747 h 3146785"/>
                <a:gd name="connsiteX25" fmla="*/ 1739773 w 1739773"/>
                <a:gd name="connsiteY25" fmla="*/ 2676448 h 3146785"/>
                <a:gd name="connsiteX26" fmla="*/ 1699387 w 1739773"/>
                <a:gd name="connsiteY26" fmla="*/ 2863646 h 3146785"/>
                <a:gd name="connsiteX27" fmla="*/ 1632712 w 1739773"/>
                <a:gd name="connsiteY27" fmla="*/ 3029381 h 3146785"/>
                <a:gd name="connsiteX28" fmla="*/ 1497330 w 1739773"/>
                <a:gd name="connsiteY28" fmla="*/ 3114725 h 3146785"/>
                <a:gd name="connsiteX29" fmla="*/ 1338453 w 1739773"/>
                <a:gd name="connsiteY29" fmla="*/ 3141268 h 3146785"/>
                <a:gd name="connsiteX30" fmla="*/ 1338707 w 1739773"/>
                <a:gd name="connsiteY30" fmla="*/ 3141141 h 3146785"/>
                <a:gd name="connsiteX0" fmla="*/ 1338707 w 1739773"/>
                <a:gd name="connsiteY0" fmla="*/ 3141141 h 3146785"/>
                <a:gd name="connsiteX1" fmla="*/ 1200277 w 1739773"/>
                <a:gd name="connsiteY1" fmla="*/ 3141141 h 3146785"/>
                <a:gd name="connsiteX2" fmla="*/ 1052068 w 1739773"/>
                <a:gd name="connsiteY2" fmla="*/ 3128441 h 3146785"/>
                <a:gd name="connsiteX3" fmla="*/ 707771 w 1739773"/>
                <a:gd name="connsiteY3" fmla="*/ 3128441 h 3146785"/>
                <a:gd name="connsiteX4" fmla="*/ 631063 w 1739773"/>
                <a:gd name="connsiteY4" fmla="*/ 3115741 h 3146785"/>
                <a:gd name="connsiteX5" fmla="*/ 457581 w 1739773"/>
                <a:gd name="connsiteY5" fmla="*/ 3115741 h 3146785"/>
                <a:gd name="connsiteX6" fmla="*/ 296418 w 1739773"/>
                <a:gd name="connsiteY6" fmla="*/ 3115741 h 3146785"/>
                <a:gd name="connsiteX7" fmla="*/ 119507 w 1739773"/>
                <a:gd name="connsiteY7" fmla="*/ 3082213 h 3146785"/>
                <a:gd name="connsiteX8" fmla="*/ 0 w 1739773"/>
                <a:gd name="connsiteY8" fmla="*/ 2857550 h 3146785"/>
                <a:gd name="connsiteX9" fmla="*/ 0 w 1739773"/>
                <a:gd name="connsiteY9" fmla="*/ 2657017 h 3146785"/>
                <a:gd name="connsiteX10" fmla="*/ 12700 w 1739773"/>
                <a:gd name="connsiteY10" fmla="*/ 2513761 h 3146785"/>
                <a:gd name="connsiteX11" fmla="*/ 0 w 1739773"/>
                <a:gd name="connsiteY11" fmla="*/ 2365552 h 3146785"/>
                <a:gd name="connsiteX12" fmla="*/ 0 w 1739773"/>
                <a:gd name="connsiteY12" fmla="*/ 803402 h 3146785"/>
                <a:gd name="connsiteX13" fmla="*/ 12700 w 1739773"/>
                <a:gd name="connsiteY13" fmla="*/ 688594 h 3146785"/>
                <a:gd name="connsiteX14" fmla="*/ 12700 w 1739773"/>
                <a:gd name="connsiteY14" fmla="*/ 543560 h 3146785"/>
                <a:gd name="connsiteX15" fmla="*/ 12700 w 1739773"/>
                <a:gd name="connsiteY15" fmla="*/ 375920 h 3146785"/>
                <a:gd name="connsiteX16" fmla="*/ 64897 w 1739773"/>
                <a:gd name="connsiteY16" fmla="*/ 195072 h 3146785"/>
                <a:gd name="connsiteX17" fmla="*/ 70990 w 1739773"/>
                <a:gd name="connsiteY17" fmla="*/ 60242 h 3146785"/>
                <a:gd name="connsiteX18" fmla="*/ 215900 w 1739773"/>
                <a:gd name="connsiteY18" fmla="*/ 15603 h 3146785"/>
                <a:gd name="connsiteX19" fmla="*/ 401320 w 1739773"/>
                <a:gd name="connsiteY19" fmla="*/ 12700 h 3146785"/>
                <a:gd name="connsiteX20" fmla="*/ 622300 w 1739773"/>
                <a:gd name="connsiteY20" fmla="*/ 0 h 3146785"/>
                <a:gd name="connsiteX21" fmla="*/ 1220724 w 1739773"/>
                <a:gd name="connsiteY21" fmla="*/ 0 h 3146785"/>
                <a:gd name="connsiteX22" fmla="*/ 1389253 w 1739773"/>
                <a:gd name="connsiteY22" fmla="*/ 12700 h 3146785"/>
                <a:gd name="connsiteX23" fmla="*/ 1600073 w 1739773"/>
                <a:gd name="connsiteY23" fmla="*/ 50800 h 3146785"/>
                <a:gd name="connsiteX24" fmla="*/ 1727073 w 1739773"/>
                <a:gd name="connsiteY24" fmla="*/ 350520 h 3146785"/>
                <a:gd name="connsiteX25" fmla="*/ 1727073 w 1739773"/>
                <a:gd name="connsiteY25" fmla="*/ 2274747 h 3146785"/>
                <a:gd name="connsiteX26" fmla="*/ 1739773 w 1739773"/>
                <a:gd name="connsiteY26" fmla="*/ 2676448 h 3146785"/>
                <a:gd name="connsiteX27" fmla="*/ 1699387 w 1739773"/>
                <a:gd name="connsiteY27" fmla="*/ 2863646 h 3146785"/>
                <a:gd name="connsiteX28" fmla="*/ 1632712 w 1739773"/>
                <a:gd name="connsiteY28" fmla="*/ 3029381 h 3146785"/>
                <a:gd name="connsiteX29" fmla="*/ 1497330 w 1739773"/>
                <a:gd name="connsiteY29" fmla="*/ 3114725 h 3146785"/>
                <a:gd name="connsiteX30" fmla="*/ 1338453 w 1739773"/>
                <a:gd name="connsiteY30" fmla="*/ 3141268 h 3146785"/>
                <a:gd name="connsiteX31" fmla="*/ 1338707 w 1739773"/>
                <a:gd name="connsiteY31" fmla="*/ 3141141 h 3146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739773" h="3146785">
                  <a:moveTo>
                    <a:pt x="1338707" y="3141141"/>
                  </a:moveTo>
                  <a:cubicBezTo>
                    <a:pt x="1282827" y="3153841"/>
                    <a:pt x="1257427" y="3141141"/>
                    <a:pt x="1200277" y="3141141"/>
                  </a:cubicBezTo>
                  <a:cubicBezTo>
                    <a:pt x="1143127" y="3141141"/>
                    <a:pt x="1052068" y="3128441"/>
                    <a:pt x="1052068" y="3128441"/>
                  </a:cubicBezTo>
                  <a:lnTo>
                    <a:pt x="707771" y="3128441"/>
                  </a:lnTo>
                  <a:lnTo>
                    <a:pt x="631063" y="3115741"/>
                  </a:lnTo>
                  <a:cubicBezTo>
                    <a:pt x="631063" y="3115741"/>
                    <a:pt x="533400" y="3128441"/>
                    <a:pt x="457581" y="3115741"/>
                  </a:cubicBezTo>
                  <a:cubicBezTo>
                    <a:pt x="381762" y="3103041"/>
                    <a:pt x="296418" y="3115741"/>
                    <a:pt x="296418" y="3115741"/>
                  </a:cubicBezTo>
                  <a:cubicBezTo>
                    <a:pt x="240284" y="3115741"/>
                    <a:pt x="162814" y="3111423"/>
                    <a:pt x="119507" y="3082213"/>
                  </a:cubicBezTo>
                  <a:cubicBezTo>
                    <a:pt x="47371" y="3033572"/>
                    <a:pt x="25400" y="2963341"/>
                    <a:pt x="0" y="2857550"/>
                  </a:cubicBezTo>
                  <a:lnTo>
                    <a:pt x="0" y="2657017"/>
                  </a:lnTo>
                  <a:cubicBezTo>
                    <a:pt x="0" y="2657017"/>
                    <a:pt x="12700" y="2572054"/>
                    <a:pt x="12700" y="2513761"/>
                  </a:cubicBezTo>
                  <a:cubicBezTo>
                    <a:pt x="12700" y="2455468"/>
                    <a:pt x="0" y="2365552"/>
                    <a:pt x="0" y="2365552"/>
                  </a:cubicBezTo>
                  <a:lnTo>
                    <a:pt x="0" y="803402"/>
                  </a:lnTo>
                  <a:cubicBezTo>
                    <a:pt x="0" y="803402"/>
                    <a:pt x="12700" y="767715"/>
                    <a:pt x="12700" y="688594"/>
                  </a:cubicBezTo>
                  <a:lnTo>
                    <a:pt x="12700" y="543560"/>
                  </a:lnTo>
                  <a:cubicBezTo>
                    <a:pt x="12700" y="543560"/>
                    <a:pt x="0" y="459740"/>
                    <a:pt x="12700" y="375920"/>
                  </a:cubicBezTo>
                  <a:cubicBezTo>
                    <a:pt x="25400" y="292100"/>
                    <a:pt x="55182" y="247685"/>
                    <a:pt x="64897" y="195072"/>
                  </a:cubicBezTo>
                  <a:cubicBezTo>
                    <a:pt x="74612" y="142459"/>
                    <a:pt x="45823" y="90153"/>
                    <a:pt x="70990" y="60242"/>
                  </a:cubicBezTo>
                  <a:cubicBezTo>
                    <a:pt x="96157" y="30331"/>
                    <a:pt x="160845" y="23527"/>
                    <a:pt x="215900" y="15603"/>
                  </a:cubicBezTo>
                  <a:cubicBezTo>
                    <a:pt x="270955" y="7679"/>
                    <a:pt x="333587" y="15300"/>
                    <a:pt x="401320" y="12700"/>
                  </a:cubicBezTo>
                  <a:cubicBezTo>
                    <a:pt x="469053" y="10100"/>
                    <a:pt x="481584" y="0"/>
                    <a:pt x="622300" y="0"/>
                  </a:cubicBezTo>
                  <a:lnTo>
                    <a:pt x="1220724" y="0"/>
                  </a:lnTo>
                  <a:cubicBezTo>
                    <a:pt x="1320800" y="0"/>
                    <a:pt x="1389253" y="12700"/>
                    <a:pt x="1389253" y="12700"/>
                  </a:cubicBezTo>
                  <a:cubicBezTo>
                    <a:pt x="1453388" y="12700"/>
                    <a:pt x="1542161" y="36322"/>
                    <a:pt x="1600073" y="50800"/>
                  </a:cubicBezTo>
                  <a:cubicBezTo>
                    <a:pt x="1701673" y="76200"/>
                    <a:pt x="1727073" y="254000"/>
                    <a:pt x="1727073" y="350520"/>
                  </a:cubicBezTo>
                  <a:lnTo>
                    <a:pt x="1727073" y="2274747"/>
                  </a:lnTo>
                  <a:cubicBezTo>
                    <a:pt x="1727073" y="2274747"/>
                    <a:pt x="1739773" y="2643428"/>
                    <a:pt x="1739773" y="2676448"/>
                  </a:cubicBezTo>
                  <a:cubicBezTo>
                    <a:pt x="1739773" y="2709468"/>
                    <a:pt x="1717294" y="2817418"/>
                    <a:pt x="1699387" y="2863646"/>
                  </a:cubicBezTo>
                  <a:cubicBezTo>
                    <a:pt x="1674368" y="2928289"/>
                    <a:pt x="1684528" y="2985185"/>
                    <a:pt x="1632712" y="3029381"/>
                  </a:cubicBezTo>
                  <a:cubicBezTo>
                    <a:pt x="1596644" y="3060242"/>
                    <a:pt x="1542542" y="3097580"/>
                    <a:pt x="1497330" y="3114725"/>
                  </a:cubicBezTo>
                  <a:cubicBezTo>
                    <a:pt x="1452118" y="3131870"/>
                    <a:pt x="1394333" y="3128568"/>
                    <a:pt x="1338453" y="3141268"/>
                  </a:cubicBezTo>
                  <a:lnTo>
                    <a:pt x="1338707" y="3141141"/>
                  </a:ln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33" name="Rectangle 32"/>
            <p:cNvSpPr/>
            <p:nvPr/>
          </p:nvSpPr>
          <p:spPr>
            <a:xfrm>
              <a:off x="1447801" y="4081670"/>
              <a:ext cx="4433547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72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truyền</a:t>
              </a:r>
              <a:r>
                <a:rPr lang="en-GB" sz="72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72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thông</a:t>
              </a:r>
              <a:r>
                <a:rPr lang="en-GB" sz="72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2990923" y="6819900"/>
            <a:ext cx="4611277" cy="2059219"/>
            <a:chOff x="1447801" y="3771022"/>
            <a:chExt cx="4611277" cy="2059219"/>
          </a:xfrm>
        </p:grpSpPr>
        <p:sp>
          <p:nvSpPr>
            <p:cNvPr id="35" name="Freeform 34"/>
            <p:cNvSpPr/>
            <p:nvPr/>
          </p:nvSpPr>
          <p:spPr>
            <a:xfrm rot="16200000">
              <a:off x="2723830" y="2494994"/>
              <a:ext cx="2059219" cy="4611276"/>
            </a:xfrm>
            <a:custGeom>
              <a:avLst/>
              <a:gdLst>
                <a:gd name="connsiteX0" fmla="*/ 1338707 w 1739773"/>
                <a:gd name="connsiteY0" fmla="*/ 3141141 h 3146785"/>
                <a:gd name="connsiteX1" fmla="*/ 1200277 w 1739773"/>
                <a:gd name="connsiteY1" fmla="*/ 3141141 h 3146785"/>
                <a:gd name="connsiteX2" fmla="*/ 1052068 w 1739773"/>
                <a:gd name="connsiteY2" fmla="*/ 3128441 h 3146785"/>
                <a:gd name="connsiteX3" fmla="*/ 707771 w 1739773"/>
                <a:gd name="connsiteY3" fmla="*/ 3128441 h 3146785"/>
                <a:gd name="connsiteX4" fmla="*/ 631063 w 1739773"/>
                <a:gd name="connsiteY4" fmla="*/ 3115741 h 3146785"/>
                <a:gd name="connsiteX5" fmla="*/ 457581 w 1739773"/>
                <a:gd name="connsiteY5" fmla="*/ 3115741 h 3146785"/>
                <a:gd name="connsiteX6" fmla="*/ 296418 w 1739773"/>
                <a:gd name="connsiteY6" fmla="*/ 3115741 h 3146785"/>
                <a:gd name="connsiteX7" fmla="*/ 119507 w 1739773"/>
                <a:gd name="connsiteY7" fmla="*/ 3082213 h 3146785"/>
                <a:gd name="connsiteX8" fmla="*/ 0 w 1739773"/>
                <a:gd name="connsiteY8" fmla="*/ 2857550 h 3146785"/>
                <a:gd name="connsiteX9" fmla="*/ 0 w 1739773"/>
                <a:gd name="connsiteY9" fmla="*/ 2657017 h 3146785"/>
                <a:gd name="connsiteX10" fmla="*/ 12700 w 1739773"/>
                <a:gd name="connsiteY10" fmla="*/ 2513761 h 3146785"/>
                <a:gd name="connsiteX11" fmla="*/ 0 w 1739773"/>
                <a:gd name="connsiteY11" fmla="*/ 2365552 h 3146785"/>
                <a:gd name="connsiteX12" fmla="*/ 0 w 1739773"/>
                <a:gd name="connsiteY12" fmla="*/ 803402 h 3146785"/>
                <a:gd name="connsiteX13" fmla="*/ 12700 w 1739773"/>
                <a:gd name="connsiteY13" fmla="*/ 688594 h 3146785"/>
                <a:gd name="connsiteX14" fmla="*/ 12700 w 1739773"/>
                <a:gd name="connsiteY14" fmla="*/ 543560 h 3146785"/>
                <a:gd name="connsiteX15" fmla="*/ 12700 w 1739773"/>
                <a:gd name="connsiteY15" fmla="*/ 375920 h 3146785"/>
                <a:gd name="connsiteX16" fmla="*/ 64897 w 1739773"/>
                <a:gd name="connsiteY16" fmla="*/ 195072 h 3146785"/>
                <a:gd name="connsiteX17" fmla="*/ 215900 w 1739773"/>
                <a:gd name="connsiteY17" fmla="*/ 15603 h 3146785"/>
                <a:gd name="connsiteX18" fmla="*/ 401320 w 1739773"/>
                <a:gd name="connsiteY18" fmla="*/ 12700 h 3146785"/>
                <a:gd name="connsiteX19" fmla="*/ 622300 w 1739773"/>
                <a:gd name="connsiteY19" fmla="*/ 0 h 3146785"/>
                <a:gd name="connsiteX20" fmla="*/ 1220724 w 1739773"/>
                <a:gd name="connsiteY20" fmla="*/ 0 h 3146785"/>
                <a:gd name="connsiteX21" fmla="*/ 1389253 w 1739773"/>
                <a:gd name="connsiteY21" fmla="*/ 12700 h 3146785"/>
                <a:gd name="connsiteX22" fmla="*/ 1600073 w 1739773"/>
                <a:gd name="connsiteY22" fmla="*/ 50800 h 3146785"/>
                <a:gd name="connsiteX23" fmla="*/ 1727073 w 1739773"/>
                <a:gd name="connsiteY23" fmla="*/ 350520 h 3146785"/>
                <a:gd name="connsiteX24" fmla="*/ 1727073 w 1739773"/>
                <a:gd name="connsiteY24" fmla="*/ 2274747 h 3146785"/>
                <a:gd name="connsiteX25" fmla="*/ 1739773 w 1739773"/>
                <a:gd name="connsiteY25" fmla="*/ 2676448 h 3146785"/>
                <a:gd name="connsiteX26" fmla="*/ 1699387 w 1739773"/>
                <a:gd name="connsiteY26" fmla="*/ 2863646 h 3146785"/>
                <a:gd name="connsiteX27" fmla="*/ 1632712 w 1739773"/>
                <a:gd name="connsiteY27" fmla="*/ 3029381 h 3146785"/>
                <a:gd name="connsiteX28" fmla="*/ 1497330 w 1739773"/>
                <a:gd name="connsiteY28" fmla="*/ 3114725 h 3146785"/>
                <a:gd name="connsiteX29" fmla="*/ 1338453 w 1739773"/>
                <a:gd name="connsiteY29" fmla="*/ 3141268 h 3146785"/>
                <a:gd name="connsiteX30" fmla="*/ 1338707 w 1739773"/>
                <a:gd name="connsiteY30" fmla="*/ 3141141 h 3146785"/>
                <a:gd name="connsiteX0" fmla="*/ 1338707 w 1739773"/>
                <a:gd name="connsiteY0" fmla="*/ 3141141 h 3146785"/>
                <a:gd name="connsiteX1" fmla="*/ 1200277 w 1739773"/>
                <a:gd name="connsiteY1" fmla="*/ 3141141 h 3146785"/>
                <a:gd name="connsiteX2" fmla="*/ 1052068 w 1739773"/>
                <a:gd name="connsiteY2" fmla="*/ 3128441 h 3146785"/>
                <a:gd name="connsiteX3" fmla="*/ 707771 w 1739773"/>
                <a:gd name="connsiteY3" fmla="*/ 3128441 h 3146785"/>
                <a:gd name="connsiteX4" fmla="*/ 631063 w 1739773"/>
                <a:gd name="connsiteY4" fmla="*/ 3115741 h 3146785"/>
                <a:gd name="connsiteX5" fmla="*/ 457581 w 1739773"/>
                <a:gd name="connsiteY5" fmla="*/ 3115741 h 3146785"/>
                <a:gd name="connsiteX6" fmla="*/ 296418 w 1739773"/>
                <a:gd name="connsiteY6" fmla="*/ 3115741 h 3146785"/>
                <a:gd name="connsiteX7" fmla="*/ 119507 w 1739773"/>
                <a:gd name="connsiteY7" fmla="*/ 3082213 h 3146785"/>
                <a:gd name="connsiteX8" fmla="*/ 0 w 1739773"/>
                <a:gd name="connsiteY8" fmla="*/ 2857550 h 3146785"/>
                <a:gd name="connsiteX9" fmla="*/ 0 w 1739773"/>
                <a:gd name="connsiteY9" fmla="*/ 2657017 h 3146785"/>
                <a:gd name="connsiteX10" fmla="*/ 12700 w 1739773"/>
                <a:gd name="connsiteY10" fmla="*/ 2513761 h 3146785"/>
                <a:gd name="connsiteX11" fmla="*/ 0 w 1739773"/>
                <a:gd name="connsiteY11" fmla="*/ 2365552 h 3146785"/>
                <a:gd name="connsiteX12" fmla="*/ 0 w 1739773"/>
                <a:gd name="connsiteY12" fmla="*/ 803402 h 3146785"/>
                <a:gd name="connsiteX13" fmla="*/ 12700 w 1739773"/>
                <a:gd name="connsiteY13" fmla="*/ 688594 h 3146785"/>
                <a:gd name="connsiteX14" fmla="*/ 12700 w 1739773"/>
                <a:gd name="connsiteY14" fmla="*/ 543560 h 3146785"/>
                <a:gd name="connsiteX15" fmla="*/ 12700 w 1739773"/>
                <a:gd name="connsiteY15" fmla="*/ 375920 h 3146785"/>
                <a:gd name="connsiteX16" fmla="*/ 64897 w 1739773"/>
                <a:gd name="connsiteY16" fmla="*/ 195072 h 3146785"/>
                <a:gd name="connsiteX17" fmla="*/ 70990 w 1739773"/>
                <a:gd name="connsiteY17" fmla="*/ 60242 h 3146785"/>
                <a:gd name="connsiteX18" fmla="*/ 215900 w 1739773"/>
                <a:gd name="connsiteY18" fmla="*/ 15603 h 3146785"/>
                <a:gd name="connsiteX19" fmla="*/ 401320 w 1739773"/>
                <a:gd name="connsiteY19" fmla="*/ 12700 h 3146785"/>
                <a:gd name="connsiteX20" fmla="*/ 622300 w 1739773"/>
                <a:gd name="connsiteY20" fmla="*/ 0 h 3146785"/>
                <a:gd name="connsiteX21" fmla="*/ 1220724 w 1739773"/>
                <a:gd name="connsiteY21" fmla="*/ 0 h 3146785"/>
                <a:gd name="connsiteX22" fmla="*/ 1389253 w 1739773"/>
                <a:gd name="connsiteY22" fmla="*/ 12700 h 3146785"/>
                <a:gd name="connsiteX23" fmla="*/ 1600073 w 1739773"/>
                <a:gd name="connsiteY23" fmla="*/ 50800 h 3146785"/>
                <a:gd name="connsiteX24" fmla="*/ 1727073 w 1739773"/>
                <a:gd name="connsiteY24" fmla="*/ 350520 h 3146785"/>
                <a:gd name="connsiteX25" fmla="*/ 1727073 w 1739773"/>
                <a:gd name="connsiteY25" fmla="*/ 2274747 h 3146785"/>
                <a:gd name="connsiteX26" fmla="*/ 1739773 w 1739773"/>
                <a:gd name="connsiteY26" fmla="*/ 2676448 h 3146785"/>
                <a:gd name="connsiteX27" fmla="*/ 1699387 w 1739773"/>
                <a:gd name="connsiteY27" fmla="*/ 2863646 h 3146785"/>
                <a:gd name="connsiteX28" fmla="*/ 1632712 w 1739773"/>
                <a:gd name="connsiteY28" fmla="*/ 3029381 h 3146785"/>
                <a:gd name="connsiteX29" fmla="*/ 1497330 w 1739773"/>
                <a:gd name="connsiteY29" fmla="*/ 3114725 h 3146785"/>
                <a:gd name="connsiteX30" fmla="*/ 1338453 w 1739773"/>
                <a:gd name="connsiteY30" fmla="*/ 3141268 h 3146785"/>
                <a:gd name="connsiteX31" fmla="*/ 1338707 w 1739773"/>
                <a:gd name="connsiteY31" fmla="*/ 3141141 h 3146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739773" h="3146785">
                  <a:moveTo>
                    <a:pt x="1338707" y="3141141"/>
                  </a:moveTo>
                  <a:cubicBezTo>
                    <a:pt x="1282827" y="3153841"/>
                    <a:pt x="1257427" y="3141141"/>
                    <a:pt x="1200277" y="3141141"/>
                  </a:cubicBezTo>
                  <a:cubicBezTo>
                    <a:pt x="1143127" y="3141141"/>
                    <a:pt x="1052068" y="3128441"/>
                    <a:pt x="1052068" y="3128441"/>
                  </a:cubicBezTo>
                  <a:lnTo>
                    <a:pt x="707771" y="3128441"/>
                  </a:lnTo>
                  <a:lnTo>
                    <a:pt x="631063" y="3115741"/>
                  </a:lnTo>
                  <a:cubicBezTo>
                    <a:pt x="631063" y="3115741"/>
                    <a:pt x="533400" y="3128441"/>
                    <a:pt x="457581" y="3115741"/>
                  </a:cubicBezTo>
                  <a:cubicBezTo>
                    <a:pt x="381762" y="3103041"/>
                    <a:pt x="296418" y="3115741"/>
                    <a:pt x="296418" y="3115741"/>
                  </a:cubicBezTo>
                  <a:cubicBezTo>
                    <a:pt x="240284" y="3115741"/>
                    <a:pt x="162814" y="3111423"/>
                    <a:pt x="119507" y="3082213"/>
                  </a:cubicBezTo>
                  <a:cubicBezTo>
                    <a:pt x="47371" y="3033572"/>
                    <a:pt x="25400" y="2963341"/>
                    <a:pt x="0" y="2857550"/>
                  </a:cubicBezTo>
                  <a:lnTo>
                    <a:pt x="0" y="2657017"/>
                  </a:lnTo>
                  <a:cubicBezTo>
                    <a:pt x="0" y="2657017"/>
                    <a:pt x="12700" y="2572054"/>
                    <a:pt x="12700" y="2513761"/>
                  </a:cubicBezTo>
                  <a:cubicBezTo>
                    <a:pt x="12700" y="2455468"/>
                    <a:pt x="0" y="2365552"/>
                    <a:pt x="0" y="2365552"/>
                  </a:cubicBezTo>
                  <a:lnTo>
                    <a:pt x="0" y="803402"/>
                  </a:lnTo>
                  <a:cubicBezTo>
                    <a:pt x="0" y="803402"/>
                    <a:pt x="12700" y="767715"/>
                    <a:pt x="12700" y="688594"/>
                  </a:cubicBezTo>
                  <a:lnTo>
                    <a:pt x="12700" y="543560"/>
                  </a:lnTo>
                  <a:cubicBezTo>
                    <a:pt x="12700" y="543560"/>
                    <a:pt x="0" y="459740"/>
                    <a:pt x="12700" y="375920"/>
                  </a:cubicBezTo>
                  <a:cubicBezTo>
                    <a:pt x="25400" y="292100"/>
                    <a:pt x="55182" y="247685"/>
                    <a:pt x="64897" y="195072"/>
                  </a:cubicBezTo>
                  <a:cubicBezTo>
                    <a:pt x="74612" y="142459"/>
                    <a:pt x="45823" y="90153"/>
                    <a:pt x="70990" y="60242"/>
                  </a:cubicBezTo>
                  <a:cubicBezTo>
                    <a:pt x="96157" y="30331"/>
                    <a:pt x="160845" y="23527"/>
                    <a:pt x="215900" y="15603"/>
                  </a:cubicBezTo>
                  <a:cubicBezTo>
                    <a:pt x="270955" y="7679"/>
                    <a:pt x="333587" y="15300"/>
                    <a:pt x="401320" y="12700"/>
                  </a:cubicBezTo>
                  <a:cubicBezTo>
                    <a:pt x="469053" y="10100"/>
                    <a:pt x="481584" y="0"/>
                    <a:pt x="622300" y="0"/>
                  </a:cubicBezTo>
                  <a:lnTo>
                    <a:pt x="1220724" y="0"/>
                  </a:lnTo>
                  <a:cubicBezTo>
                    <a:pt x="1320800" y="0"/>
                    <a:pt x="1389253" y="12700"/>
                    <a:pt x="1389253" y="12700"/>
                  </a:cubicBezTo>
                  <a:cubicBezTo>
                    <a:pt x="1453388" y="12700"/>
                    <a:pt x="1542161" y="36322"/>
                    <a:pt x="1600073" y="50800"/>
                  </a:cubicBezTo>
                  <a:cubicBezTo>
                    <a:pt x="1701673" y="76200"/>
                    <a:pt x="1727073" y="254000"/>
                    <a:pt x="1727073" y="350520"/>
                  </a:cubicBezTo>
                  <a:lnTo>
                    <a:pt x="1727073" y="2274747"/>
                  </a:lnTo>
                  <a:cubicBezTo>
                    <a:pt x="1727073" y="2274747"/>
                    <a:pt x="1739773" y="2643428"/>
                    <a:pt x="1739773" y="2676448"/>
                  </a:cubicBezTo>
                  <a:cubicBezTo>
                    <a:pt x="1739773" y="2709468"/>
                    <a:pt x="1717294" y="2817418"/>
                    <a:pt x="1699387" y="2863646"/>
                  </a:cubicBezTo>
                  <a:cubicBezTo>
                    <a:pt x="1674368" y="2928289"/>
                    <a:pt x="1684528" y="2985185"/>
                    <a:pt x="1632712" y="3029381"/>
                  </a:cubicBezTo>
                  <a:cubicBezTo>
                    <a:pt x="1596644" y="3060242"/>
                    <a:pt x="1542542" y="3097580"/>
                    <a:pt x="1497330" y="3114725"/>
                  </a:cubicBezTo>
                  <a:cubicBezTo>
                    <a:pt x="1452118" y="3131870"/>
                    <a:pt x="1394333" y="3128568"/>
                    <a:pt x="1338453" y="3141268"/>
                  </a:cubicBezTo>
                  <a:lnTo>
                    <a:pt x="1338707" y="3141141"/>
                  </a:ln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36" name="Rectangle 35"/>
            <p:cNvSpPr/>
            <p:nvPr/>
          </p:nvSpPr>
          <p:spPr>
            <a:xfrm>
              <a:off x="1447801" y="4081670"/>
              <a:ext cx="4433547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GB" sz="72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Pra</a:t>
              </a:r>
              <a:r>
                <a:rPr lang="en-GB" sz="72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-ha</a:t>
              </a:r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58751" y="758149"/>
            <a:ext cx="13686706" cy="227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50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625D8B-4C9B-CC98-1E77-CCE4D8F6EE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2">
            <a:extLst>
              <a:ext uri="{FF2B5EF4-FFF2-40B4-BE49-F238E27FC236}">
                <a16:creationId xmlns:a16="http://schemas.microsoft.com/office/drawing/2014/main" id="{649A5CFC-7466-D291-136E-9720922E8FEC}"/>
              </a:ext>
            </a:extLst>
          </p:cNvPr>
          <p:cNvSpPr/>
          <p:nvPr/>
        </p:nvSpPr>
        <p:spPr>
          <a:xfrm>
            <a:off x="17158057" y="5716757"/>
            <a:ext cx="2768483" cy="917060"/>
          </a:xfrm>
          <a:custGeom>
            <a:avLst/>
            <a:gdLst/>
            <a:ahLst/>
            <a:cxnLst/>
            <a:rect l="l" t="t" r="r" b="b"/>
            <a:pathLst>
              <a:path w="2768483" h="917060">
                <a:moveTo>
                  <a:pt x="0" y="0"/>
                </a:moveTo>
                <a:lnTo>
                  <a:pt x="2768483" y="0"/>
                </a:lnTo>
                <a:lnTo>
                  <a:pt x="2768483" y="917060"/>
                </a:lnTo>
                <a:lnTo>
                  <a:pt x="0" y="917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3">
            <a:extLst>
              <a:ext uri="{FF2B5EF4-FFF2-40B4-BE49-F238E27FC236}">
                <a16:creationId xmlns:a16="http://schemas.microsoft.com/office/drawing/2014/main" id="{CA7B113C-C664-C38C-DFAE-0C447AB5B028}"/>
              </a:ext>
            </a:extLst>
          </p:cNvPr>
          <p:cNvSpPr/>
          <p:nvPr/>
        </p:nvSpPr>
        <p:spPr>
          <a:xfrm>
            <a:off x="9873802" y="-407547"/>
            <a:ext cx="1821851" cy="1104497"/>
          </a:xfrm>
          <a:custGeom>
            <a:avLst/>
            <a:gdLst/>
            <a:ahLst/>
            <a:cxnLst/>
            <a:rect l="l" t="t" r="r" b="b"/>
            <a:pathLst>
              <a:path w="1821851" h="1104497">
                <a:moveTo>
                  <a:pt x="0" y="0"/>
                </a:moveTo>
                <a:lnTo>
                  <a:pt x="1821851" y="0"/>
                </a:lnTo>
                <a:lnTo>
                  <a:pt x="1821851" y="1104497"/>
                </a:lnTo>
                <a:lnTo>
                  <a:pt x="0" y="11044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4">
            <a:extLst>
              <a:ext uri="{FF2B5EF4-FFF2-40B4-BE49-F238E27FC236}">
                <a16:creationId xmlns:a16="http://schemas.microsoft.com/office/drawing/2014/main" id="{42E80E34-4101-A584-B7CE-8C05BEC6DBA5}"/>
              </a:ext>
            </a:extLst>
          </p:cNvPr>
          <p:cNvSpPr/>
          <p:nvPr/>
        </p:nvSpPr>
        <p:spPr>
          <a:xfrm>
            <a:off x="771525" y="488236"/>
            <a:ext cx="1866700" cy="996351"/>
          </a:xfrm>
          <a:custGeom>
            <a:avLst/>
            <a:gdLst/>
            <a:ahLst/>
            <a:cxnLst/>
            <a:rect l="l" t="t" r="r" b="b"/>
            <a:pathLst>
              <a:path w="1866700" h="996351">
                <a:moveTo>
                  <a:pt x="0" y="0"/>
                </a:moveTo>
                <a:lnTo>
                  <a:pt x="1866700" y="0"/>
                </a:lnTo>
                <a:lnTo>
                  <a:pt x="1866700" y="996351"/>
                </a:lnTo>
                <a:lnTo>
                  <a:pt x="0" y="9963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0DF99CFA-BD79-D99D-68B5-6E256F070A83}"/>
              </a:ext>
            </a:extLst>
          </p:cNvPr>
          <p:cNvSpPr/>
          <p:nvPr/>
        </p:nvSpPr>
        <p:spPr>
          <a:xfrm>
            <a:off x="-2214849" y="2373362"/>
            <a:ext cx="3820414" cy="1552043"/>
          </a:xfrm>
          <a:custGeom>
            <a:avLst/>
            <a:gdLst/>
            <a:ahLst/>
            <a:cxnLst/>
            <a:rect l="l" t="t" r="r" b="b"/>
            <a:pathLst>
              <a:path w="3820414" h="1552043">
                <a:moveTo>
                  <a:pt x="0" y="0"/>
                </a:moveTo>
                <a:lnTo>
                  <a:pt x="3820414" y="0"/>
                </a:lnTo>
                <a:lnTo>
                  <a:pt x="3820414" y="1552043"/>
                </a:lnTo>
                <a:lnTo>
                  <a:pt x="0" y="15520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27498E8E-33F5-924E-C917-79EB3A7C8D5D}"/>
              </a:ext>
            </a:extLst>
          </p:cNvPr>
          <p:cNvSpPr/>
          <p:nvPr/>
        </p:nvSpPr>
        <p:spPr>
          <a:xfrm>
            <a:off x="16969175" y="806208"/>
            <a:ext cx="2768483" cy="917060"/>
          </a:xfrm>
          <a:custGeom>
            <a:avLst/>
            <a:gdLst/>
            <a:ahLst/>
            <a:cxnLst/>
            <a:rect l="l" t="t" r="r" b="b"/>
            <a:pathLst>
              <a:path w="2768483" h="917060">
                <a:moveTo>
                  <a:pt x="0" y="0"/>
                </a:moveTo>
                <a:lnTo>
                  <a:pt x="2768483" y="0"/>
                </a:lnTo>
                <a:lnTo>
                  <a:pt x="2768483" y="917060"/>
                </a:lnTo>
                <a:lnTo>
                  <a:pt x="0" y="917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4">
            <a:extLst>
              <a:ext uri="{FF2B5EF4-FFF2-40B4-BE49-F238E27FC236}">
                <a16:creationId xmlns:a16="http://schemas.microsoft.com/office/drawing/2014/main" id="{BB63822F-CC69-1DCA-F785-7FE5600CF257}"/>
              </a:ext>
            </a:extLst>
          </p:cNvPr>
          <p:cNvSpPr/>
          <p:nvPr/>
        </p:nvSpPr>
        <p:spPr>
          <a:xfrm>
            <a:off x="13685957" y="1257301"/>
            <a:ext cx="1435782" cy="764554"/>
          </a:xfrm>
          <a:custGeom>
            <a:avLst/>
            <a:gdLst/>
            <a:ahLst/>
            <a:cxnLst/>
            <a:rect l="l" t="t" r="r" b="b"/>
            <a:pathLst>
              <a:path w="1435782" h="764554">
                <a:moveTo>
                  <a:pt x="0" y="0"/>
                </a:moveTo>
                <a:lnTo>
                  <a:pt x="1435782" y="0"/>
                </a:lnTo>
                <a:lnTo>
                  <a:pt x="1435782" y="764554"/>
                </a:lnTo>
                <a:lnTo>
                  <a:pt x="0" y="7645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50C6098-E994-9C71-061C-799D77C8859A}"/>
              </a:ext>
            </a:extLst>
          </p:cNvPr>
          <p:cNvGrpSpPr/>
          <p:nvPr/>
        </p:nvGrpSpPr>
        <p:grpSpPr>
          <a:xfrm>
            <a:off x="549353" y="2974497"/>
            <a:ext cx="17602196" cy="6145904"/>
            <a:chOff x="1270072" y="2055677"/>
            <a:chExt cx="4611276" cy="15540878"/>
          </a:xfrm>
        </p:grpSpPr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AE0F3A31-64D7-89BD-C00D-E7FEE398E76A}"/>
                </a:ext>
              </a:extLst>
            </p:cNvPr>
            <p:cNvSpPr/>
            <p:nvPr/>
          </p:nvSpPr>
          <p:spPr>
            <a:xfrm rot="16200000">
              <a:off x="-4194729" y="7520478"/>
              <a:ext cx="15540878" cy="4611276"/>
            </a:xfrm>
            <a:custGeom>
              <a:avLst/>
              <a:gdLst>
                <a:gd name="connsiteX0" fmla="*/ 1338707 w 1739773"/>
                <a:gd name="connsiteY0" fmla="*/ 3141141 h 3146785"/>
                <a:gd name="connsiteX1" fmla="*/ 1200277 w 1739773"/>
                <a:gd name="connsiteY1" fmla="*/ 3141141 h 3146785"/>
                <a:gd name="connsiteX2" fmla="*/ 1052068 w 1739773"/>
                <a:gd name="connsiteY2" fmla="*/ 3128441 h 3146785"/>
                <a:gd name="connsiteX3" fmla="*/ 707771 w 1739773"/>
                <a:gd name="connsiteY3" fmla="*/ 3128441 h 3146785"/>
                <a:gd name="connsiteX4" fmla="*/ 631063 w 1739773"/>
                <a:gd name="connsiteY4" fmla="*/ 3115741 h 3146785"/>
                <a:gd name="connsiteX5" fmla="*/ 457581 w 1739773"/>
                <a:gd name="connsiteY5" fmla="*/ 3115741 h 3146785"/>
                <a:gd name="connsiteX6" fmla="*/ 296418 w 1739773"/>
                <a:gd name="connsiteY6" fmla="*/ 3115741 h 3146785"/>
                <a:gd name="connsiteX7" fmla="*/ 119507 w 1739773"/>
                <a:gd name="connsiteY7" fmla="*/ 3082213 h 3146785"/>
                <a:gd name="connsiteX8" fmla="*/ 0 w 1739773"/>
                <a:gd name="connsiteY8" fmla="*/ 2857550 h 3146785"/>
                <a:gd name="connsiteX9" fmla="*/ 0 w 1739773"/>
                <a:gd name="connsiteY9" fmla="*/ 2657017 h 3146785"/>
                <a:gd name="connsiteX10" fmla="*/ 12700 w 1739773"/>
                <a:gd name="connsiteY10" fmla="*/ 2513761 h 3146785"/>
                <a:gd name="connsiteX11" fmla="*/ 0 w 1739773"/>
                <a:gd name="connsiteY11" fmla="*/ 2365552 h 3146785"/>
                <a:gd name="connsiteX12" fmla="*/ 0 w 1739773"/>
                <a:gd name="connsiteY12" fmla="*/ 803402 h 3146785"/>
                <a:gd name="connsiteX13" fmla="*/ 12700 w 1739773"/>
                <a:gd name="connsiteY13" fmla="*/ 688594 h 3146785"/>
                <a:gd name="connsiteX14" fmla="*/ 12700 w 1739773"/>
                <a:gd name="connsiteY14" fmla="*/ 543560 h 3146785"/>
                <a:gd name="connsiteX15" fmla="*/ 12700 w 1739773"/>
                <a:gd name="connsiteY15" fmla="*/ 375920 h 3146785"/>
                <a:gd name="connsiteX16" fmla="*/ 64897 w 1739773"/>
                <a:gd name="connsiteY16" fmla="*/ 195072 h 3146785"/>
                <a:gd name="connsiteX17" fmla="*/ 215900 w 1739773"/>
                <a:gd name="connsiteY17" fmla="*/ 15603 h 3146785"/>
                <a:gd name="connsiteX18" fmla="*/ 401320 w 1739773"/>
                <a:gd name="connsiteY18" fmla="*/ 12700 h 3146785"/>
                <a:gd name="connsiteX19" fmla="*/ 622300 w 1739773"/>
                <a:gd name="connsiteY19" fmla="*/ 0 h 3146785"/>
                <a:gd name="connsiteX20" fmla="*/ 1220724 w 1739773"/>
                <a:gd name="connsiteY20" fmla="*/ 0 h 3146785"/>
                <a:gd name="connsiteX21" fmla="*/ 1389253 w 1739773"/>
                <a:gd name="connsiteY21" fmla="*/ 12700 h 3146785"/>
                <a:gd name="connsiteX22" fmla="*/ 1600073 w 1739773"/>
                <a:gd name="connsiteY22" fmla="*/ 50800 h 3146785"/>
                <a:gd name="connsiteX23" fmla="*/ 1727073 w 1739773"/>
                <a:gd name="connsiteY23" fmla="*/ 350520 h 3146785"/>
                <a:gd name="connsiteX24" fmla="*/ 1727073 w 1739773"/>
                <a:gd name="connsiteY24" fmla="*/ 2274747 h 3146785"/>
                <a:gd name="connsiteX25" fmla="*/ 1739773 w 1739773"/>
                <a:gd name="connsiteY25" fmla="*/ 2676448 h 3146785"/>
                <a:gd name="connsiteX26" fmla="*/ 1699387 w 1739773"/>
                <a:gd name="connsiteY26" fmla="*/ 2863646 h 3146785"/>
                <a:gd name="connsiteX27" fmla="*/ 1632712 w 1739773"/>
                <a:gd name="connsiteY27" fmla="*/ 3029381 h 3146785"/>
                <a:gd name="connsiteX28" fmla="*/ 1497330 w 1739773"/>
                <a:gd name="connsiteY28" fmla="*/ 3114725 h 3146785"/>
                <a:gd name="connsiteX29" fmla="*/ 1338453 w 1739773"/>
                <a:gd name="connsiteY29" fmla="*/ 3141268 h 3146785"/>
                <a:gd name="connsiteX30" fmla="*/ 1338707 w 1739773"/>
                <a:gd name="connsiteY30" fmla="*/ 3141141 h 3146785"/>
                <a:gd name="connsiteX0" fmla="*/ 1338707 w 1739773"/>
                <a:gd name="connsiteY0" fmla="*/ 3141141 h 3146785"/>
                <a:gd name="connsiteX1" fmla="*/ 1200277 w 1739773"/>
                <a:gd name="connsiteY1" fmla="*/ 3141141 h 3146785"/>
                <a:gd name="connsiteX2" fmla="*/ 1052068 w 1739773"/>
                <a:gd name="connsiteY2" fmla="*/ 3128441 h 3146785"/>
                <a:gd name="connsiteX3" fmla="*/ 707771 w 1739773"/>
                <a:gd name="connsiteY3" fmla="*/ 3128441 h 3146785"/>
                <a:gd name="connsiteX4" fmla="*/ 631063 w 1739773"/>
                <a:gd name="connsiteY4" fmla="*/ 3115741 h 3146785"/>
                <a:gd name="connsiteX5" fmla="*/ 457581 w 1739773"/>
                <a:gd name="connsiteY5" fmla="*/ 3115741 h 3146785"/>
                <a:gd name="connsiteX6" fmla="*/ 296418 w 1739773"/>
                <a:gd name="connsiteY6" fmla="*/ 3115741 h 3146785"/>
                <a:gd name="connsiteX7" fmla="*/ 119507 w 1739773"/>
                <a:gd name="connsiteY7" fmla="*/ 3082213 h 3146785"/>
                <a:gd name="connsiteX8" fmla="*/ 0 w 1739773"/>
                <a:gd name="connsiteY8" fmla="*/ 2857550 h 3146785"/>
                <a:gd name="connsiteX9" fmla="*/ 0 w 1739773"/>
                <a:gd name="connsiteY9" fmla="*/ 2657017 h 3146785"/>
                <a:gd name="connsiteX10" fmla="*/ 12700 w 1739773"/>
                <a:gd name="connsiteY10" fmla="*/ 2513761 h 3146785"/>
                <a:gd name="connsiteX11" fmla="*/ 0 w 1739773"/>
                <a:gd name="connsiteY11" fmla="*/ 2365552 h 3146785"/>
                <a:gd name="connsiteX12" fmla="*/ 0 w 1739773"/>
                <a:gd name="connsiteY12" fmla="*/ 803402 h 3146785"/>
                <a:gd name="connsiteX13" fmla="*/ 12700 w 1739773"/>
                <a:gd name="connsiteY13" fmla="*/ 688594 h 3146785"/>
                <a:gd name="connsiteX14" fmla="*/ 12700 w 1739773"/>
                <a:gd name="connsiteY14" fmla="*/ 543560 h 3146785"/>
                <a:gd name="connsiteX15" fmla="*/ 12700 w 1739773"/>
                <a:gd name="connsiteY15" fmla="*/ 375920 h 3146785"/>
                <a:gd name="connsiteX16" fmla="*/ 64897 w 1739773"/>
                <a:gd name="connsiteY16" fmla="*/ 195072 h 3146785"/>
                <a:gd name="connsiteX17" fmla="*/ 70990 w 1739773"/>
                <a:gd name="connsiteY17" fmla="*/ 60242 h 3146785"/>
                <a:gd name="connsiteX18" fmla="*/ 215900 w 1739773"/>
                <a:gd name="connsiteY18" fmla="*/ 15603 h 3146785"/>
                <a:gd name="connsiteX19" fmla="*/ 401320 w 1739773"/>
                <a:gd name="connsiteY19" fmla="*/ 12700 h 3146785"/>
                <a:gd name="connsiteX20" fmla="*/ 622300 w 1739773"/>
                <a:gd name="connsiteY20" fmla="*/ 0 h 3146785"/>
                <a:gd name="connsiteX21" fmla="*/ 1220724 w 1739773"/>
                <a:gd name="connsiteY21" fmla="*/ 0 h 3146785"/>
                <a:gd name="connsiteX22" fmla="*/ 1389253 w 1739773"/>
                <a:gd name="connsiteY22" fmla="*/ 12700 h 3146785"/>
                <a:gd name="connsiteX23" fmla="*/ 1600073 w 1739773"/>
                <a:gd name="connsiteY23" fmla="*/ 50800 h 3146785"/>
                <a:gd name="connsiteX24" fmla="*/ 1727073 w 1739773"/>
                <a:gd name="connsiteY24" fmla="*/ 350520 h 3146785"/>
                <a:gd name="connsiteX25" fmla="*/ 1727073 w 1739773"/>
                <a:gd name="connsiteY25" fmla="*/ 2274747 h 3146785"/>
                <a:gd name="connsiteX26" fmla="*/ 1739773 w 1739773"/>
                <a:gd name="connsiteY26" fmla="*/ 2676448 h 3146785"/>
                <a:gd name="connsiteX27" fmla="*/ 1699387 w 1739773"/>
                <a:gd name="connsiteY27" fmla="*/ 2863646 h 3146785"/>
                <a:gd name="connsiteX28" fmla="*/ 1632712 w 1739773"/>
                <a:gd name="connsiteY28" fmla="*/ 3029381 h 3146785"/>
                <a:gd name="connsiteX29" fmla="*/ 1497330 w 1739773"/>
                <a:gd name="connsiteY29" fmla="*/ 3114725 h 3146785"/>
                <a:gd name="connsiteX30" fmla="*/ 1338453 w 1739773"/>
                <a:gd name="connsiteY30" fmla="*/ 3141268 h 3146785"/>
                <a:gd name="connsiteX31" fmla="*/ 1338707 w 1739773"/>
                <a:gd name="connsiteY31" fmla="*/ 3141141 h 3146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739773" h="3146785">
                  <a:moveTo>
                    <a:pt x="1338707" y="3141141"/>
                  </a:moveTo>
                  <a:cubicBezTo>
                    <a:pt x="1282827" y="3153841"/>
                    <a:pt x="1257427" y="3141141"/>
                    <a:pt x="1200277" y="3141141"/>
                  </a:cubicBezTo>
                  <a:cubicBezTo>
                    <a:pt x="1143127" y="3141141"/>
                    <a:pt x="1052068" y="3128441"/>
                    <a:pt x="1052068" y="3128441"/>
                  </a:cubicBezTo>
                  <a:lnTo>
                    <a:pt x="707771" y="3128441"/>
                  </a:lnTo>
                  <a:lnTo>
                    <a:pt x="631063" y="3115741"/>
                  </a:lnTo>
                  <a:cubicBezTo>
                    <a:pt x="631063" y="3115741"/>
                    <a:pt x="533400" y="3128441"/>
                    <a:pt x="457581" y="3115741"/>
                  </a:cubicBezTo>
                  <a:cubicBezTo>
                    <a:pt x="381762" y="3103041"/>
                    <a:pt x="296418" y="3115741"/>
                    <a:pt x="296418" y="3115741"/>
                  </a:cubicBezTo>
                  <a:cubicBezTo>
                    <a:pt x="240284" y="3115741"/>
                    <a:pt x="162814" y="3111423"/>
                    <a:pt x="119507" y="3082213"/>
                  </a:cubicBezTo>
                  <a:cubicBezTo>
                    <a:pt x="47371" y="3033572"/>
                    <a:pt x="25400" y="2963341"/>
                    <a:pt x="0" y="2857550"/>
                  </a:cubicBezTo>
                  <a:lnTo>
                    <a:pt x="0" y="2657017"/>
                  </a:lnTo>
                  <a:cubicBezTo>
                    <a:pt x="0" y="2657017"/>
                    <a:pt x="12700" y="2572054"/>
                    <a:pt x="12700" y="2513761"/>
                  </a:cubicBezTo>
                  <a:cubicBezTo>
                    <a:pt x="12700" y="2455468"/>
                    <a:pt x="0" y="2365552"/>
                    <a:pt x="0" y="2365552"/>
                  </a:cubicBezTo>
                  <a:lnTo>
                    <a:pt x="0" y="803402"/>
                  </a:lnTo>
                  <a:cubicBezTo>
                    <a:pt x="0" y="803402"/>
                    <a:pt x="12700" y="767715"/>
                    <a:pt x="12700" y="688594"/>
                  </a:cubicBezTo>
                  <a:lnTo>
                    <a:pt x="12700" y="543560"/>
                  </a:lnTo>
                  <a:cubicBezTo>
                    <a:pt x="12700" y="543560"/>
                    <a:pt x="0" y="459740"/>
                    <a:pt x="12700" y="375920"/>
                  </a:cubicBezTo>
                  <a:cubicBezTo>
                    <a:pt x="25400" y="292100"/>
                    <a:pt x="55182" y="247685"/>
                    <a:pt x="64897" y="195072"/>
                  </a:cubicBezTo>
                  <a:cubicBezTo>
                    <a:pt x="74612" y="142459"/>
                    <a:pt x="45823" y="90153"/>
                    <a:pt x="70990" y="60242"/>
                  </a:cubicBezTo>
                  <a:cubicBezTo>
                    <a:pt x="96157" y="30331"/>
                    <a:pt x="160845" y="23527"/>
                    <a:pt x="215900" y="15603"/>
                  </a:cubicBezTo>
                  <a:cubicBezTo>
                    <a:pt x="270955" y="7679"/>
                    <a:pt x="333587" y="15300"/>
                    <a:pt x="401320" y="12700"/>
                  </a:cubicBezTo>
                  <a:cubicBezTo>
                    <a:pt x="469053" y="10100"/>
                    <a:pt x="481584" y="0"/>
                    <a:pt x="622300" y="0"/>
                  </a:cubicBezTo>
                  <a:lnTo>
                    <a:pt x="1220724" y="0"/>
                  </a:lnTo>
                  <a:cubicBezTo>
                    <a:pt x="1320800" y="0"/>
                    <a:pt x="1389253" y="12700"/>
                    <a:pt x="1389253" y="12700"/>
                  </a:cubicBezTo>
                  <a:cubicBezTo>
                    <a:pt x="1453388" y="12700"/>
                    <a:pt x="1542161" y="36322"/>
                    <a:pt x="1600073" y="50800"/>
                  </a:cubicBezTo>
                  <a:cubicBezTo>
                    <a:pt x="1701673" y="76200"/>
                    <a:pt x="1727073" y="254000"/>
                    <a:pt x="1727073" y="350520"/>
                  </a:cubicBezTo>
                  <a:lnTo>
                    <a:pt x="1727073" y="2274747"/>
                  </a:lnTo>
                  <a:cubicBezTo>
                    <a:pt x="1727073" y="2274747"/>
                    <a:pt x="1739773" y="2643428"/>
                    <a:pt x="1739773" y="2676448"/>
                  </a:cubicBezTo>
                  <a:cubicBezTo>
                    <a:pt x="1739773" y="2709468"/>
                    <a:pt x="1717294" y="2817418"/>
                    <a:pt x="1699387" y="2863646"/>
                  </a:cubicBezTo>
                  <a:cubicBezTo>
                    <a:pt x="1674368" y="2928289"/>
                    <a:pt x="1684528" y="2985185"/>
                    <a:pt x="1632712" y="3029381"/>
                  </a:cubicBezTo>
                  <a:cubicBezTo>
                    <a:pt x="1596644" y="3060242"/>
                    <a:pt x="1542542" y="3097580"/>
                    <a:pt x="1497330" y="3114725"/>
                  </a:cubicBezTo>
                  <a:cubicBezTo>
                    <a:pt x="1452118" y="3131870"/>
                    <a:pt x="1394333" y="3128568"/>
                    <a:pt x="1338453" y="3141268"/>
                  </a:cubicBezTo>
                  <a:lnTo>
                    <a:pt x="1338707" y="3141141"/>
                  </a:ln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EBC10C6-2847-D312-B07E-D634B2C9F383}"/>
                </a:ext>
              </a:extLst>
            </p:cNvPr>
            <p:cNvSpPr/>
            <p:nvPr/>
          </p:nvSpPr>
          <p:spPr>
            <a:xfrm>
              <a:off x="1358936" y="3878871"/>
              <a:ext cx="4433547" cy="133882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7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Họ luôn ghi nhớ trong tim/người đã mang lại sự sống lần thứ hai cho họ /giúp họ thoát khỏi cuộc chiến tranh tàn khốc năm nào .//</a:t>
              </a:r>
              <a:endParaRPr lang="en-GB" sz="7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8FB6C58-AD38-693E-D990-860F6514CD96}"/>
              </a:ext>
            </a:extLst>
          </p:cNvPr>
          <p:cNvSpPr/>
          <p:nvPr/>
        </p:nvSpPr>
        <p:spPr>
          <a:xfrm>
            <a:off x="4777259" y="1419429"/>
            <a:ext cx="873348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8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LUYỆN ĐỌC CÂU</a:t>
            </a:r>
            <a:endParaRPr lang="en-US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90629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DDDDFD-0715-6596-64DA-C9541F3FDE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8A320B-4EF7-89BE-187B-EAD293A13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227" y="1826988"/>
            <a:ext cx="18344454" cy="663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177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2"/>
          <p:cNvSpPr/>
          <p:nvPr/>
        </p:nvSpPr>
        <p:spPr>
          <a:xfrm>
            <a:off x="15323105" y="3733626"/>
            <a:ext cx="2768483" cy="917060"/>
          </a:xfrm>
          <a:custGeom>
            <a:avLst/>
            <a:gdLst/>
            <a:ahLst/>
            <a:cxnLst/>
            <a:rect l="l" t="t" r="r" b="b"/>
            <a:pathLst>
              <a:path w="2768483" h="917060">
                <a:moveTo>
                  <a:pt x="0" y="0"/>
                </a:moveTo>
                <a:lnTo>
                  <a:pt x="2768483" y="0"/>
                </a:lnTo>
                <a:lnTo>
                  <a:pt x="2768483" y="917060"/>
                </a:lnTo>
                <a:lnTo>
                  <a:pt x="0" y="917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3"/>
          <p:cNvSpPr/>
          <p:nvPr/>
        </p:nvSpPr>
        <p:spPr>
          <a:xfrm>
            <a:off x="10002688" y="380090"/>
            <a:ext cx="1821851" cy="1104497"/>
          </a:xfrm>
          <a:custGeom>
            <a:avLst/>
            <a:gdLst/>
            <a:ahLst/>
            <a:cxnLst/>
            <a:rect l="l" t="t" r="r" b="b"/>
            <a:pathLst>
              <a:path w="1821851" h="1104497">
                <a:moveTo>
                  <a:pt x="0" y="0"/>
                </a:moveTo>
                <a:lnTo>
                  <a:pt x="1821851" y="0"/>
                </a:lnTo>
                <a:lnTo>
                  <a:pt x="1821851" y="1104497"/>
                </a:lnTo>
                <a:lnTo>
                  <a:pt x="0" y="11044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4"/>
          <p:cNvSpPr/>
          <p:nvPr/>
        </p:nvSpPr>
        <p:spPr>
          <a:xfrm>
            <a:off x="771525" y="488236"/>
            <a:ext cx="1866700" cy="996351"/>
          </a:xfrm>
          <a:custGeom>
            <a:avLst/>
            <a:gdLst/>
            <a:ahLst/>
            <a:cxnLst/>
            <a:rect l="l" t="t" r="r" b="b"/>
            <a:pathLst>
              <a:path w="1866700" h="996351">
                <a:moveTo>
                  <a:pt x="0" y="0"/>
                </a:moveTo>
                <a:lnTo>
                  <a:pt x="1866700" y="0"/>
                </a:lnTo>
                <a:lnTo>
                  <a:pt x="1866700" y="996351"/>
                </a:lnTo>
                <a:lnTo>
                  <a:pt x="0" y="9963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5"/>
          <p:cNvSpPr/>
          <p:nvPr/>
        </p:nvSpPr>
        <p:spPr>
          <a:xfrm>
            <a:off x="-3211437" y="2608154"/>
            <a:ext cx="3820414" cy="1552043"/>
          </a:xfrm>
          <a:custGeom>
            <a:avLst/>
            <a:gdLst/>
            <a:ahLst/>
            <a:cxnLst/>
            <a:rect l="l" t="t" r="r" b="b"/>
            <a:pathLst>
              <a:path w="3820414" h="1552043">
                <a:moveTo>
                  <a:pt x="0" y="0"/>
                </a:moveTo>
                <a:lnTo>
                  <a:pt x="3820414" y="0"/>
                </a:lnTo>
                <a:lnTo>
                  <a:pt x="3820414" y="1552043"/>
                </a:lnTo>
                <a:lnTo>
                  <a:pt x="0" y="15520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6"/>
          <p:cNvSpPr/>
          <p:nvPr/>
        </p:nvSpPr>
        <p:spPr>
          <a:xfrm>
            <a:off x="17259300" y="338926"/>
            <a:ext cx="2768483" cy="917060"/>
          </a:xfrm>
          <a:custGeom>
            <a:avLst/>
            <a:gdLst/>
            <a:ahLst/>
            <a:cxnLst/>
            <a:rect l="l" t="t" r="r" b="b"/>
            <a:pathLst>
              <a:path w="2768483" h="917060">
                <a:moveTo>
                  <a:pt x="0" y="0"/>
                </a:moveTo>
                <a:lnTo>
                  <a:pt x="2768483" y="0"/>
                </a:lnTo>
                <a:lnTo>
                  <a:pt x="2768483" y="917060"/>
                </a:lnTo>
                <a:lnTo>
                  <a:pt x="0" y="917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4"/>
          <p:cNvSpPr/>
          <p:nvPr/>
        </p:nvSpPr>
        <p:spPr>
          <a:xfrm>
            <a:off x="13685957" y="1257301"/>
            <a:ext cx="1435782" cy="764554"/>
          </a:xfrm>
          <a:custGeom>
            <a:avLst/>
            <a:gdLst/>
            <a:ahLst/>
            <a:cxnLst/>
            <a:rect l="l" t="t" r="r" b="b"/>
            <a:pathLst>
              <a:path w="1435782" h="764554">
                <a:moveTo>
                  <a:pt x="0" y="0"/>
                </a:moveTo>
                <a:lnTo>
                  <a:pt x="1435782" y="0"/>
                </a:lnTo>
                <a:lnTo>
                  <a:pt x="1435782" y="764554"/>
                </a:lnTo>
                <a:lnTo>
                  <a:pt x="0" y="7645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2" name="Group 12"/>
          <p:cNvGrpSpPr/>
          <p:nvPr/>
        </p:nvGrpSpPr>
        <p:grpSpPr>
          <a:xfrm rot="-5400000">
            <a:off x="4716654" y="-3540149"/>
            <a:ext cx="8995572" cy="17210925"/>
            <a:chOff x="79955" y="-21480"/>
            <a:chExt cx="1690526" cy="3234426"/>
          </a:xfrm>
        </p:grpSpPr>
        <p:sp>
          <p:nvSpPr>
            <p:cNvPr id="3" name="Freeform 13"/>
            <p:cNvSpPr/>
            <p:nvPr/>
          </p:nvSpPr>
          <p:spPr>
            <a:xfrm>
              <a:off x="79955" y="-21480"/>
              <a:ext cx="1690526" cy="3234426"/>
            </a:xfrm>
            <a:custGeom>
              <a:avLst/>
              <a:gdLst>
                <a:gd name="connsiteX0" fmla="*/ 1338707 w 1739773"/>
                <a:gd name="connsiteY0" fmla="*/ 3141141 h 3146785"/>
                <a:gd name="connsiteX1" fmla="*/ 1200277 w 1739773"/>
                <a:gd name="connsiteY1" fmla="*/ 3141141 h 3146785"/>
                <a:gd name="connsiteX2" fmla="*/ 1052068 w 1739773"/>
                <a:gd name="connsiteY2" fmla="*/ 3128441 h 3146785"/>
                <a:gd name="connsiteX3" fmla="*/ 707771 w 1739773"/>
                <a:gd name="connsiteY3" fmla="*/ 3128441 h 3146785"/>
                <a:gd name="connsiteX4" fmla="*/ 631063 w 1739773"/>
                <a:gd name="connsiteY4" fmla="*/ 3115741 h 3146785"/>
                <a:gd name="connsiteX5" fmla="*/ 457581 w 1739773"/>
                <a:gd name="connsiteY5" fmla="*/ 3115741 h 3146785"/>
                <a:gd name="connsiteX6" fmla="*/ 296418 w 1739773"/>
                <a:gd name="connsiteY6" fmla="*/ 3115741 h 3146785"/>
                <a:gd name="connsiteX7" fmla="*/ 119507 w 1739773"/>
                <a:gd name="connsiteY7" fmla="*/ 3082213 h 3146785"/>
                <a:gd name="connsiteX8" fmla="*/ 0 w 1739773"/>
                <a:gd name="connsiteY8" fmla="*/ 2857550 h 3146785"/>
                <a:gd name="connsiteX9" fmla="*/ 0 w 1739773"/>
                <a:gd name="connsiteY9" fmla="*/ 2657017 h 3146785"/>
                <a:gd name="connsiteX10" fmla="*/ 12700 w 1739773"/>
                <a:gd name="connsiteY10" fmla="*/ 2513761 h 3146785"/>
                <a:gd name="connsiteX11" fmla="*/ 0 w 1739773"/>
                <a:gd name="connsiteY11" fmla="*/ 2365552 h 3146785"/>
                <a:gd name="connsiteX12" fmla="*/ 0 w 1739773"/>
                <a:gd name="connsiteY12" fmla="*/ 803402 h 3146785"/>
                <a:gd name="connsiteX13" fmla="*/ 12700 w 1739773"/>
                <a:gd name="connsiteY13" fmla="*/ 688594 h 3146785"/>
                <a:gd name="connsiteX14" fmla="*/ 12700 w 1739773"/>
                <a:gd name="connsiteY14" fmla="*/ 543560 h 3146785"/>
                <a:gd name="connsiteX15" fmla="*/ 12700 w 1739773"/>
                <a:gd name="connsiteY15" fmla="*/ 375920 h 3146785"/>
                <a:gd name="connsiteX16" fmla="*/ 64897 w 1739773"/>
                <a:gd name="connsiteY16" fmla="*/ 195072 h 3146785"/>
                <a:gd name="connsiteX17" fmla="*/ 215900 w 1739773"/>
                <a:gd name="connsiteY17" fmla="*/ 15603 h 3146785"/>
                <a:gd name="connsiteX18" fmla="*/ 401320 w 1739773"/>
                <a:gd name="connsiteY18" fmla="*/ 12700 h 3146785"/>
                <a:gd name="connsiteX19" fmla="*/ 622300 w 1739773"/>
                <a:gd name="connsiteY19" fmla="*/ 0 h 3146785"/>
                <a:gd name="connsiteX20" fmla="*/ 1220724 w 1739773"/>
                <a:gd name="connsiteY20" fmla="*/ 0 h 3146785"/>
                <a:gd name="connsiteX21" fmla="*/ 1389253 w 1739773"/>
                <a:gd name="connsiteY21" fmla="*/ 12700 h 3146785"/>
                <a:gd name="connsiteX22" fmla="*/ 1600073 w 1739773"/>
                <a:gd name="connsiteY22" fmla="*/ 50800 h 3146785"/>
                <a:gd name="connsiteX23" fmla="*/ 1727073 w 1739773"/>
                <a:gd name="connsiteY23" fmla="*/ 350520 h 3146785"/>
                <a:gd name="connsiteX24" fmla="*/ 1727073 w 1739773"/>
                <a:gd name="connsiteY24" fmla="*/ 2274747 h 3146785"/>
                <a:gd name="connsiteX25" fmla="*/ 1739773 w 1739773"/>
                <a:gd name="connsiteY25" fmla="*/ 2676448 h 3146785"/>
                <a:gd name="connsiteX26" fmla="*/ 1699387 w 1739773"/>
                <a:gd name="connsiteY26" fmla="*/ 2863646 h 3146785"/>
                <a:gd name="connsiteX27" fmla="*/ 1632712 w 1739773"/>
                <a:gd name="connsiteY27" fmla="*/ 3029381 h 3146785"/>
                <a:gd name="connsiteX28" fmla="*/ 1497330 w 1739773"/>
                <a:gd name="connsiteY28" fmla="*/ 3114725 h 3146785"/>
                <a:gd name="connsiteX29" fmla="*/ 1338453 w 1739773"/>
                <a:gd name="connsiteY29" fmla="*/ 3141268 h 3146785"/>
                <a:gd name="connsiteX30" fmla="*/ 1338707 w 1739773"/>
                <a:gd name="connsiteY30" fmla="*/ 3141141 h 3146785"/>
                <a:gd name="connsiteX0" fmla="*/ 1338707 w 1739773"/>
                <a:gd name="connsiteY0" fmla="*/ 3141141 h 3146785"/>
                <a:gd name="connsiteX1" fmla="*/ 1200277 w 1739773"/>
                <a:gd name="connsiteY1" fmla="*/ 3141141 h 3146785"/>
                <a:gd name="connsiteX2" fmla="*/ 1052068 w 1739773"/>
                <a:gd name="connsiteY2" fmla="*/ 3128441 h 3146785"/>
                <a:gd name="connsiteX3" fmla="*/ 707771 w 1739773"/>
                <a:gd name="connsiteY3" fmla="*/ 3128441 h 3146785"/>
                <a:gd name="connsiteX4" fmla="*/ 631063 w 1739773"/>
                <a:gd name="connsiteY4" fmla="*/ 3115741 h 3146785"/>
                <a:gd name="connsiteX5" fmla="*/ 457581 w 1739773"/>
                <a:gd name="connsiteY5" fmla="*/ 3115741 h 3146785"/>
                <a:gd name="connsiteX6" fmla="*/ 296418 w 1739773"/>
                <a:gd name="connsiteY6" fmla="*/ 3115741 h 3146785"/>
                <a:gd name="connsiteX7" fmla="*/ 119507 w 1739773"/>
                <a:gd name="connsiteY7" fmla="*/ 3082213 h 3146785"/>
                <a:gd name="connsiteX8" fmla="*/ 0 w 1739773"/>
                <a:gd name="connsiteY8" fmla="*/ 2857550 h 3146785"/>
                <a:gd name="connsiteX9" fmla="*/ 0 w 1739773"/>
                <a:gd name="connsiteY9" fmla="*/ 2657017 h 3146785"/>
                <a:gd name="connsiteX10" fmla="*/ 12700 w 1739773"/>
                <a:gd name="connsiteY10" fmla="*/ 2513761 h 3146785"/>
                <a:gd name="connsiteX11" fmla="*/ 0 w 1739773"/>
                <a:gd name="connsiteY11" fmla="*/ 2365552 h 3146785"/>
                <a:gd name="connsiteX12" fmla="*/ 0 w 1739773"/>
                <a:gd name="connsiteY12" fmla="*/ 803402 h 3146785"/>
                <a:gd name="connsiteX13" fmla="*/ 12700 w 1739773"/>
                <a:gd name="connsiteY13" fmla="*/ 688594 h 3146785"/>
                <a:gd name="connsiteX14" fmla="*/ 12700 w 1739773"/>
                <a:gd name="connsiteY14" fmla="*/ 543560 h 3146785"/>
                <a:gd name="connsiteX15" fmla="*/ 12700 w 1739773"/>
                <a:gd name="connsiteY15" fmla="*/ 375920 h 3146785"/>
                <a:gd name="connsiteX16" fmla="*/ 64897 w 1739773"/>
                <a:gd name="connsiteY16" fmla="*/ 195072 h 3146785"/>
                <a:gd name="connsiteX17" fmla="*/ 70990 w 1739773"/>
                <a:gd name="connsiteY17" fmla="*/ 60242 h 3146785"/>
                <a:gd name="connsiteX18" fmla="*/ 215900 w 1739773"/>
                <a:gd name="connsiteY18" fmla="*/ 15603 h 3146785"/>
                <a:gd name="connsiteX19" fmla="*/ 401320 w 1739773"/>
                <a:gd name="connsiteY19" fmla="*/ 12700 h 3146785"/>
                <a:gd name="connsiteX20" fmla="*/ 622300 w 1739773"/>
                <a:gd name="connsiteY20" fmla="*/ 0 h 3146785"/>
                <a:gd name="connsiteX21" fmla="*/ 1220724 w 1739773"/>
                <a:gd name="connsiteY21" fmla="*/ 0 h 3146785"/>
                <a:gd name="connsiteX22" fmla="*/ 1389253 w 1739773"/>
                <a:gd name="connsiteY22" fmla="*/ 12700 h 3146785"/>
                <a:gd name="connsiteX23" fmla="*/ 1600073 w 1739773"/>
                <a:gd name="connsiteY23" fmla="*/ 50800 h 3146785"/>
                <a:gd name="connsiteX24" fmla="*/ 1727073 w 1739773"/>
                <a:gd name="connsiteY24" fmla="*/ 350520 h 3146785"/>
                <a:gd name="connsiteX25" fmla="*/ 1727073 w 1739773"/>
                <a:gd name="connsiteY25" fmla="*/ 2274747 h 3146785"/>
                <a:gd name="connsiteX26" fmla="*/ 1739773 w 1739773"/>
                <a:gd name="connsiteY26" fmla="*/ 2676448 h 3146785"/>
                <a:gd name="connsiteX27" fmla="*/ 1699387 w 1739773"/>
                <a:gd name="connsiteY27" fmla="*/ 2863646 h 3146785"/>
                <a:gd name="connsiteX28" fmla="*/ 1632712 w 1739773"/>
                <a:gd name="connsiteY28" fmla="*/ 3029381 h 3146785"/>
                <a:gd name="connsiteX29" fmla="*/ 1497330 w 1739773"/>
                <a:gd name="connsiteY29" fmla="*/ 3114725 h 3146785"/>
                <a:gd name="connsiteX30" fmla="*/ 1338453 w 1739773"/>
                <a:gd name="connsiteY30" fmla="*/ 3141268 h 3146785"/>
                <a:gd name="connsiteX31" fmla="*/ 1338707 w 1739773"/>
                <a:gd name="connsiteY31" fmla="*/ 3141141 h 3146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739773" h="3146785">
                  <a:moveTo>
                    <a:pt x="1338707" y="3141141"/>
                  </a:moveTo>
                  <a:cubicBezTo>
                    <a:pt x="1282827" y="3153841"/>
                    <a:pt x="1257427" y="3141141"/>
                    <a:pt x="1200277" y="3141141"/>
                  </a:cubicBezTo>
                  <a:cubicBezTo>
                    <a:pt x="1143127" y="3141141"/>
                    <a:pt x="1052068" y="3128441"/>
                    <a:pt x="1052068" y="3128441"/>
                  </a:cubicBezTo>
                  <a:lnTo>
                    <a:pt x="707771" y="3128441"/>
                  </a:lnTo>
                  <a:lnTo>
                    <a:pt x="631063" y="3115741"/>
                  </a:lnTo>
                  <a:cubicBezTo>
                    <a:pt x="631063" y="3115741"/>
                    <a:pt x="533400" y="3128441"/>
                    <a:pt x="457581" y="3115741"/>
                  </a:cubicBezTo>
                  <a:cubicBezTo>
                    <a:pt x="381762" y="3103041"/>
                    <a:pt x="296418" y="3115741"/>
                    <a:pt x="296418" y="3115741"/>
                  </a:cubicBezTo>
                  <a:cubicBezTo>
                    <a:pt x="240284" y="3115741"/>
                    <a:pt x="162814" y="3111423"/>
                    <a:pt x="119507" y="3082213"/>
                  </a:cubicBezTo>
                  <a:cubicBezTo>
                    <a:pt x="47371" y="3033572"/>
                    <a:pt x="25400" y="2963341"/>
                    <a:pt x="0" y="2857550"/>
                  </a:cubicBezTo>
                  <a:lnTo>
                    <a:pt x="0" y="2657017"/>
                  </a:lnTo>
                  <a:cubicBezTo>
                    <a:pt x="0" y="2657017"/>
                    <a:pt x="12700" y="2572054"/>
                    <a:pt x="12700" y="2513761"/>
                  </a:cubicBezTo>
                  <a:cubicBezTo>
                    <a:pt x="12700" y="2455468"/>
                    <a:pt x="0" y="2365552"/>
                    <a:pt x="0" y="2365552"/>
                  </a:cubicBezTo>
                  <a:lnTo>
                    <a:pt x="0" y="803402"/>
                  </a:lnTo>
                  <a:cubicBezTo>
                    <a:pt x="0" y="803402"/>
                    <a:pt x="12700" y="767715"/>
                    <a:pt x="12700" y="688594"/>
                  </a:cubicBezTo>
                  <a:lnTo>
                    <a:pt x="12700" y="543560"/>
                  </a:lnTo>
                  <a:cubicBezTo>
                    <a:pt x="12700" y="543560"/>
                    <a:pt x="0" y="459740"/>
                    <a:pt x="12700" y="375920"/>
                  </a:cubicBezTo>
                  <a:cubicBezTo>
                    <a:pt x="25400" y="292100"/>
                    <a:pt x="55182" y="247685"/>
                    <a:pt x="64897" y="195072"/>
                  </a:cubicBezTo>
                  <a:cubicBezTo>
                    <a:pt x="74612" y="142459"/>
                    <a:pt x="45823" y="90153"/>
                    <a:pt x="70990" y="60242"/>
                  </a:cubicBezTo>
                  <a:cubicBezTo>
                    <a:pt x="96157" y="30331"/>
                    <a:pt x="160845" y="23527"/>
                    <a:pt x="215900" y="15603"/>
                  </a:cubicBezTo>
                  <a:cubicBezTo>
                    <a:pt x="270955" y="7679"/>
                    <a:pt x="333587" y="15300"/>
                    <a:pt x="401320" y="12700"/>
                  </a:cubicBezTo>
                  <a:cubicBezTo>
                    <a:pt x="469053" y="10100"/>
                    <a:pt x="481584" y="0"/>
                    <a:pt x="622300" y="0"/>
                  </a:cubicBezTo>
                  <a:lnTo>
                    <a:pt x="1220724" y="0"/>
                  </a:lnTo>
                  <a:cubicBezTo>
                    <a:pt x="1320800" y="0"/>
                    <a:pt x="1389253" y="12700"/>
                    <a:pt x="1389253" y="12700"/>
                  </a:cubicBezTo>
                  <a:cubicBezTo>
                    <a:pt x="1453388" y="12700"/>
                    <a:pt x="1542161" y="36322"/>
                    <a:pt x="1600073" y="50800"/>
                  </a:cubicBezTo>
                  <a:cubicBezTo>
                    <a:pt x="1701673" y="76200"/>
                    <a:pt x="1727073" y="254000"/>
                    <a:pt x="1727073" y="350520"/>
                  </a:cubicBezTo>
                  <a:lnTo>
                    <a:pt x="1727073" y="2274747"/>
                  </a:lnTo>
                  <a:cubicBezTo>
                    <a:pt x="1727073" y="2274747"/>
                    <a:pt x="1739773" y="2643428"/>
                    <a:pt x="1739773" y="2676448"/>
                  </a:cubicBezTo>
                  <a:cubicBezTo>
                    <a:pt x="1739773" y="2709468"/>
                    <a:pt x="1717294" y="2817418"/>
                    <a:pt x="1699387" y="2863646"/>
                  </a:cubicBezTo>
                  <a:cubicBezTo>
                    <a:pt x="1674368" y="2928289"/>
                    <a:pt x="1684528" y="2985185"/>
                    <a:pt x="1632712" y="3029381"/>
                  </a:cubicBezTo>
                  <a:cubicBezTo>
                    <a:pt x="1596644" y="3060242"/>
                    <a:pt x="1542542" y="3097580"/>
                    <a:pt x="1497330" y="3114725"/>
                  </a:cubicBezTo>
                  <a:cubicBezTo>
                    <a:pt x="1452118" y="3131870"/>
                    <a:pt x="1394333" y="3128568"/>
                    <a:pt x="1338453" y="3141268"/>
                  </a:cubicBezTo>
                  <a:lnTo>
                    <a:pt x="1338707" y="3141141"/>
                  </a:lnTo>
                  <a:close/>
                </a:path>
              </a:pathLst>
            </a:custGeom>
            <a:solidFill>
              <a:schemeClr val="bg1"/>
            </a:solidFill>
          </p:spPr>
        </p:sp>
      </p:grpSp>
      <p:sp>
        <p:nvSpPr>
          <p:cNvPr id="15" name="Rectangle 14"/>
          <p:cNvSpPr/>
          <p:nvPr/>
        </p:nvSpPr>
        <p:spPr>
          <a:xfrm>
            <a:off x="1838303" y="4160197"/>
            <a:ext cx="56309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Pra</a:t>
            </a:r>
            <a:r>
              <a:rPr lang="en-GB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-ha: </a:t>
            </a:r>
          </a:p>
          <a:p>
            <a:pPr lvl="0" algn="ctr"/>
            <a:r>
              <a:rPr lang="en-GB" sz="6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thủ</a:t>
            </a:r>
            <a:r>
              <a:rPr lang="en-GB" sz="6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6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đô</a:t>
            </a:r>
            <a:r>
              <a:rPr lang="en-GB" sz="6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6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GB" sz="6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lvl="0" algn="ctr"/>
            <a:r>
              <a:rPr lang="en-GB" sz="6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GB" sz="6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6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hòa</a:t>
            </a:r>
            <a:r>
              <a:rPr lang="en-GB" sz="6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6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Séc</a:t>
            </a:r>
            <a:r>
              <a:rPr lang="en-GB" sz="6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16" name="Picture 2" descr="https://etrip4utravel.s3-ap-southeast-1.amazonaws.com/images/tinymce/2021/08/d1c16892-5365-4d13-a0e7-d6d165cab3f4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758" y="3106147"/>
            <a:ext cx="8758588" cy="5847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71087" y="945556"/>
            <a:ext cx="13686706" cy="19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56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2"/>
          <p:cNvSpPr/>
          <p:nvPr/>
        </p:nvSpPr>
        <p:spPr>
          <a:xfrm>
            <a:off x="15323105" y="3733626"/>
            <a:ext cx="2768483" cy="917060"/>
          </a:xfrm>
          <a:custGeom>
            <a:avLst/>
            <a:gdLst/>
            <a:ahLst/>
            <a:cxnLst/>
            <a:rect l="l" t="t" r="r" b="b"/>
            <a:pathLst>
              <a:path w="2768483" h="917060">
                <a:moveTo>
                  <a:pt x="0" y="0"/>
                </a:moveTo>
                <a:lnTo>
                  <a:pt x="2768483" y="0"/>
                </a:lnTo>
                <a:lnTo>
                  <a:pt x="2768483" y="917060"/>
                </a:lnTo>
                <a:lnTo>
                  <a:pt x="0" y="917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3"/>
          <p:cNvSpPr/>
          <p:nvPr/>
        </p:nvSpPr>
        <p:spPr>
          <a:xfrm>
            <a:off x="10002688" y="380090"/>
            <a:ext cx="1821851" cy="1104497"/>
          </a:xfrm>
          <a:custGeom>
            <a:avLst/>
            <a:gdLst/>
            <a:ahLst/>
            <a:cxnLst/>
            <a:rect l="l" t="t" r="r" b="b"/>
            <a:pathLst>
              <a:path w="1821851" h="1104497">
                <a:moveTo>
                  <a:pt x="0" y="0"/>
                </a:moveTo>
                <a:lnTo>
                  <a:pt x="1821851" y="0"/>
                </a:lnTo>
                <a:lnTo>
                  <a:pt x="1821851" y="1104497"/>
                </a:lnTo>
                <a:lnTo>
                  <a:pt x="0" y="11044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4"/>
          <p:cNvSpPr/>
          <p:nvPr/>
        </p:nvSpPr>
        <p:spPr>
          <a:xfrm>
            <a:off x="771525" y="488236"/>
            <a:ext cx="1866700" cy="996351"/>
          </a:xfrm>
          <a:custGeom>
            <a:avLst/>
            <a:gdLst/>
            <a:ahLst/>
            <a:cxnLst/>
            <a:rect l="l" t="t" r="r" b="b"/>
            <a:pathLst>
              <a:path w="1866700" h="996351">
                <a:moveTo>
                  <a:pt x="0" y="0"/>
                </a:moveTo>
                <a:lnTo>
                  <a:pt x="1866700" y="0"/>
                </a:lnTo>
                <a:lnTo>
                  <a:pt x="1866700" y="996351"/>
                </a:lnTo>
                <a:lnTo>
                  <a:pt x="0" y="9963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5"/>
          <p:cNvSpPr/>
          <p:nvPr/>
        </p:nvSpPr>
        <p:spPr>
          <a:xfrm>
            <a:off x="-3211437" y="2608154"/>
            <a:ext cx="3820414" cy="1552043"/>
          </a:xfrm>
          <a:custGeom>
            <a:avLst/>
            <a:gdLst/>
            <a:ahLst/>
            <a:cxnLst/>
            <a:rect l="l" t="t" r="r" b="b"/>
            <a:pathLst>
              <a:path w="3820414" h="1552043">
                <a:moveTo>
                  <a:pt x="0" y="0"/>
                </a:moveTo>
                <a:lnTo>
                  <a:pt x="3820414" y="0"/>
                </a:lnTo>
                <a:lnTo>
                  <a:pt x="3820414" y="1552043"/>
                </a:lnTo>
                <a:lnTo>
                  <a:pt x="0" y="15520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6"/>
          <p:cNvSpPr/>
          <p:nvPr/>
        </p:nvSpPr>
        <p:spPr>
          <a:xfrm>
            <a:off x="17259300" y="338926"/>
            <a:ext cx="2768483" cy="917060"/>
          </a:xfrm>
          <a:custGeom>
            <a:avLst/>
            <a:gdLst/>
            <a:ahLst/>
            <a:cxnLst/>
            <a:rect l="l" t="t" r="r" b="b"/>
            <a:pathLst>
              <a:path w="2768483" h="917060">
                <a:moveTo>
                  <a:pt x="0" y="0"/>
                </a:moveTo>
                <a:lnTo>
                  <a:pt x="2768483" y="0"/>
                </a:lnTo>
                <a:lnTo>
                  <a:pt x="2768483" y="917060"/>
                </a:lnTo>
                <a:lnTo>
                  <a:pt x="0" y="917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4"/>
          <p:cNvSpPr/>
          <p:nvPr/>
        </p:nvSpPr>
        <p:spPr>
          <a:xfrm>
            <a:off x="13685957" y="1257301"/>
            <a:ext cx="1435782" cy="764554"/>
          </a:xfrm>
          <a:custGeom>
            <a:avLst/>
            <a:gdLst/>
            <a:ahLst/>
            <a:cxnLst/>
            <a:rect l="l" t="t" r="r" b="b"/>
            <a:pathLst>
              <a:path w="1435782" h="764554">
                <a:moveTo>
                  <a:pt x="0" y="0"/>
                </a:moveTo>
                <a:lnTo>
                  <a:pt x="1435782" y="0"/>
                </a:lnTo>
                <a:lnTo>
                  <a:pt x="1435782" y="764554"/>
                </a:lnTo>
                <a:lnTo>
                  <a:pt x="0" y="7645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2" name="Group 12"/>
          <p:cNvGrpSpPr/>
          <p:nvPr/>
        </p:nvGrpSpPr>
        <p:grpSpPr>
          <a:xfrm rot="-5400000">
            <a:off x="4716654" y="-3540149"/>
            <a:ext cx="8995572" cy="17210925"/>
            <a:chOff x="79955" y="-21480"/>
            <a:chExt cx="1690526" cy="3234426"/>
          </a:xfrm>
        </p:grpSpPr>
        <p:sp>
          <p:nvSpPr>
            <p:cNvPr id="3" name="Freeform 13"/>
            <p:cNvSpPr/>
            <p:nvPr/>
          </p:nvSpPr>
          <p:spPr>
            <a:xfrm>
              <a:off x="79955" y="-21480"/>
              <a:ext cx="1690526" cy="3234426"/>
            </a:xfrm>
            <a:custGeom>
              <a:avLst/>
              <a:gdLst>
                <a:gd name="connsiteX0" fmla="*/ 1338707 w 1739773"/>
                <a:gd name="connsiteY0" fmla="*/ 3141141 h 3146785"/>
                <a:gd name="connsiteX1" fmla="*/ 1200277 w 1739773"/>
                <a:gd name="connsiteY1" fmla="*/ 3141141 h 3146785"/>
                <a:gd name="connsiteX2" fmla="*/ 1052068 w 1739773"/>
                <a:gd name="connsiteY2" fmla="*/ 3128441 h 3146785"/>
                <a:gd name="connsiteX3" fmla="*/ 707771 w 1739773"/>
                <a:gd name="connsiteY3" fmla="*/ 3128441 h 3146785"/>
                <a:gd name="connsiteX4" fmla="*/ 631063 w 1739773"/>
                <a:gd name="connsiteY4" fmla="*/ 3115741 h 3146785"/>
                <a:gd name="connsiteX5" fmla="*/ 457581 w 1739773"/>
                <a:gd name="connsiteY5" fmla="*/ 3115741 h 3146785"/>
                <a:gd name="connsiteX6" fmla="*/ 296418 w 1739773"/>
                <a:gd name="connsiteY6" fmla="*/ 3115741 h 3146785"/>
                <a:gd name="connsiteX7" fmla="*/ 119507 w 1739773"/>
                <a:gd name="connsiteY7" fmla="*/ 3082213 h 3146785"/>
                <a:gd name="connsiteX8" fmla="*/ 0 w 1739773"/>
                <a:gd name="connsiteY8" fmla="*/ 2857550 h 3146785"/>
                <a:gd name="connsiteX9" fmla="*/ 0 w 1739773"/>
                <a:gd name="connsiteY9" fmla="*/ 2657017 h 3146785"/>
                <a:gd name="connsiteX10" fmla="*/ 12700 w 1739773"/>
                <a:gd name="connsiteY10" fmla="*/ 2513761 h 3146785"/>
                <a:gd name="connsiteX11" fmla="*/ 0 w 1739773"/>
                <a:gd name="connsiteY11" fmla="*/ 2365552 h 3146785"/>
                <a:gd name="connsiteX12" fmla="*/ 0 w 1739773"/>
                <a:gd name="connsiteY12" fmla="*/ 803402 h 3146785"/>
                <a:gd name="connsiteX13" fmla="*/ 12700 w 1739773"/>
                <a:gd name="connsiteY13" fmla="*/ 688594 h 3146785"/>
                <a:gd name="connsiteX14" fmla="*/ 12700 w 1739773"/>
                <a:gd name="connsiteY14" fmla="*/ 543560 h 3146785"/>
                <a:gd name="connsiteX15" fmla="*/ 12700 w 1739773"/>
                <a:gd name="connsiteY15" fmla="*/ 375920 h 3146785"/>
                <a:gd name="connsiteX16" fmla="*/ 64897 w 1739773"/>
                <a:gd name="connsiteY16" fmla="*/ 195072 h 3146785"/>
                <a:gd name="connsiteX17" fmla="*/ 215900 w 1739773"/>
                <a:gd name="connsiteY17" fmla="*/ 15603 h 3146785"/>
                <a:gd name="connsiteX18" fmla="*/ 401320 w 1739773"/>
                <a:gd name="connsiteY18" fmla="*/ 12700 h 3146785"/>
                <a:gd name="connsiteX19" fmla="*/ 622300 w 1739773"/>
                <a:gd name="connsiteY19" fmla="*/ 0 h 3146785"/>
                <a:gd name="connsiteX20" fmla="*/ 1220724 w 1739773"/>
                <a:gd name="connsiteY20" fmla="*/ 0 h 3146785"/>
                <a:gd name="connsiteX21" fmla="*/ 1389253 w 1739773"/>
                <a:gd name="connsiteY21" fmla="*/ 12700 h 3146785"/>
                <a:gd name="connsiteX22" fmla="*/ 1600073 w 1739773"/>
                <a:gd name="connsiteY22" fmla="*/ 50800 h 3146785"/>
                <a:gd name="connsiteX23" fmla="*/ 1727073 w 1739773"/>
                <a:gd name="connsiteY23" fmla="*/ 350520 h 3146785"/>
                <a:gd name="connsiteX24" fmla="*/ 1727073 w 1739773"/>
                <a:gd name="connsiteY24" fmla="*/ 2274747 h 3146785"/>
                <a:gd name="connsiteX25" fmla="*/ 1739773 w 1739773"/>
                <a:gd name="connsiteY25" fmla="*/ 2676448 h 3146785"/>
                <a:gd name="connsiteX26" fmla="*/ 1699387 w 1739773"/>
                <a:gd name="connsiteY26" fmla="*/ 2863646 h 3146785"/>
                <a:gd name="connsiteX27" fmla="*/ 1632712 w 1739773"/>
                <a:gd name="connsiteY27" fmla="*/ 3029381 h 3146785"/>
                <a:gd name="connsiteX28" fmla="*/ 1497330 w 1739773"/>
                <a:gd name="connsiteY28" fmla="*/ 3114725 h 3146785"/>
                <a:gd name="connsiteX29" fmla="*/ 1338453 w 1739773"/>
                <a:gd name="connsiteY29" fmla="*/ 3141268 h 3146785"/>
                <a:gd name="connsiteX30" fmla="*/ 1338707 w 1739773"/>
                <a:gd name="connsiteY30" fmla="*/ 3141141 h 3146785"/>
                <a:gd name="connsiteX0" fmla="*/ 1338707 w 1739773"/>
                <a:gd name="connsiteY0" fmla="*/ 3141141 h 3146785"/>
                <a:gd name="connsiteX1" fmla="*/ 1200277 w 1739773"/>
                <a:gd name="connsiteY1" fmla="*/ 3141141 h 3146785"/>
                <a:gd name="connsiteX2" fmla="*/ 1052068 w 1739773"/>
                <a:gd name="connsiteY2" fmla="*/ 3128441 h 3146785"/>
                <a:gd name="connsiteX3" fmla="*/ 707771 w 1739773"/>
                <a:gd name="connsiteY3" fmla="*/ 3128441 h 3146785"/>
                <a:gd name="connsiteX4" fmla="*/ 631063 w 1739773"/>
                <a:gd name="connsiteY4" fmla="*/ 3115741 h 3146785"/>
                <a:gd name="connsiteX5" fmla="*/ 457581 w 1739773"/>
                <a:gd name="connsiteY5" fmla="*/ 3115741 h 3146785"/>
                <a:gd name="connsiteX6" fmla="*/ 296418 w 1739773"/>
                <a:gd name="connsiteY6" fmla="*/ 3115741 h 3146785"/>
                <a:gd name="connsiteX7" fmla="*/ 119507 w 1739773"/>
                <a:gd name="connsiteY7" fmla="*/ 3082213 h 3146785"/>
                <a:gd name="connsiteX8" fmla="*/ 0 w 1739773"/>
                <a:gd name="connsiteY8" fmla="*/ 2857550 h 3146785"/>
                <a:gd name="connsiteX9" fmla="*/ 0 w 1739773"/>
                <a:gd name="connsiteY9" fmla="*/ 2657017 h 3146785"/>
                <a:gd name="connsiteX10" fmla="*/ 12700 w 1739773"/>
                <a:gd name="connsiteY10" fmla="*/ 2513761 h 3146785"/>
                <a:gd name="connsiteX11" fmla="*/ 0 w 1739773"/>
                <a:gd name="connsiteY11" fmla="*/ 2365552 h 3146785"/>
                <a:gd name="connsiteX12" fmla="*/ 0 w 1739773"/>
                <a:gd name="connsiteY12" fmla="*/ 803402 h 3146785"/>
                <a:gd name="connsiteX13" fmla="*/ 12700 w 1739773"/>
                <a:gd name="connsiteY13" fmla="*/ 688594 h 3146785"/>
                <a:gd name="connsiteX14" fmla="*/ 12700 w 1739773"/>
                <a:gd name="connsiteY14" fmla="*/ 543560 h 3146785"/>
                <a:gd name="connsiteX15" fmla="*/ 12700 w 1739773"/>
                <a:gd name="connsiteY15" fmla="*/ 375920 h 3146785"/>
                <a:gd name="connsiteX16" fmla="*/ 64897 w 1739773"/>
                <a:gd name="connsiteY16" fmla="*/ 195072 h 3146785"/>
                <a:gd name="connsiteX17" fmla="*/ 70990 w 1739773"/>
                <a:gd name="connsiteY17" fmla="*/ 60242 h 3146785"/>
                <a:gd name="connsiteX18" fmla="*/ 215900 w 1739773"/>
                <a:gd name="connsiteY18" fmla="*/ 15603 h 3146785"/>
                <a:gd name="connsiteX19" fmla="*/ 401320 w 1739773"/>
                <a:gd name="connsiteY19" fmla="*/ 12700 h 3146785"/>
                <a:gd name="connsiteX20" fmla="*/ 622300 w 1739773"/>
                <a:gd name="connsiteY20" fmla="*/ 0 h 3146785"/>
                <a:gd name="connsiteX21" fmla="*/ 1220724 w 1739773"/>
                <a:gd name="connsiteY21" fmla="*/ 0 h 3146785"/>
                <a:gd name="connsiteX22" fmla="*/ 1389253 w 1739773"/>
                <a:gd name="connsiteY22" fmla="*/ 12700 h 3146785"/>
                <a:gd name="connsiteX23" fmla="*/ 1600073 w 1739773"/>
                <a:gd name="connsiteY23" fmla="*/ 50800 h 3146785"/>
                <a:gd name="connsiteX24" fmla="*/ 1727073 w 1739773"/>
                <a:gd name="connsiteY24" fmla="*/ 350520 h 3146785"/>
                <a:gd name="connsiteX25" fmla="*/ 1727073 w 1739773"/>
                <a:gd name="connsiteY25" fmla="*/ 2274747 h 3146785"/>
                <a:gd name="connsiteX26" fmla="*/ 1739773 w 1739773"/>
                <a:gd name="connsiteY26" fmla="*/ 2676448 h 3146785"/>
                <a:gd name="connsiteX27" fmla="*/ 1699387 w 1739773"/>
                <a:gd name="connsiteY27" fmla="*/ 2863646 h 3146785"/>
                <a:gd name="connsiteX28" fmla="*/ 1632712 w 1739773"/>
                <a:gd name="connsiteY28" fmla="*/ 3029381 h 3146785"/>
                <a:gd name="connsiteX29" fmla="*/ 1497330 w 1739773"/>
                <a:gd name="connsiteY29" fmla="*/ 3114725 h 3146785"/>
                <a:gd name="connsiteX30" fmla="*/ 1338453 w 1739773"/>
                <a:gd name="connsiteY30" fmla="*/ 3141268 h 3146785"/>
                <a:gd name="connsiteX31" fmla="*/ 1338707 w 1739773"/>
                <a:gd name="connsiteY31" fmla="*/ 3141141 h 3146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739773" h="3146785">
                  <a:moveTo>
                    <a:pt x="1338707" y="3141141"/>
                  </a:moveTo>
                  <a:cubicBezTo>
                    <a:pt x="1282827" y="3153841"/>
                    <a:pt x="1257427" y="3141141"/>
                    <a:pt x="1200277" y="3141141"/>
                  </a:cubicBezTo>
                  <a:cubicBezTo>
                    <a:pt x="1143127" y="3141141"/>
                    <a:pt x="1052068" y="3128441"/>
                    <a:pt x="1052068" y="3128441"/>
                  </a:cubicBezTo>
                  <a:lnTo>
                    <a:pt x="707771" y="3128441"/>
                  </a:lnTo>
                  <a:lnTo>
                    <a:pt x="631063" y="3115741"/>
                  </a:lnTo>
                  <a:cubicBezTo>
                    <a:pt x="631063" y="3115741"/>
                    <a:pt x="533400" y="3128441"/>
                    <a:pt x="457581" y="3115741"/>
                  </a:cubicBezTo>
                  <a:cubicBezTo>
                    <a:pt x="381762" y="3103041"/>
                    <a:pt x="296418" y="3115741"/>
                    <a:pt x="296418" y="3115741"/>
                  </a:cubicBezTo>
                  <a:cubicBezTo>
                    <a:pt x="240284" y="3115741"/>
                    <a:pt x="162814" y="3111423"/>
                    <a:pt x="119507" y="3082213"/>
                  </a:cubicBezTo>
                  <a:cubicBezTo>
                    <a:pt x="47371" y="3033572"/>
                    <a:pt x="25400" y="2963341"/>
                    <a:pt x="0" y="2857550"/>
                  </a:cubicBezTo>
                  <a:lnTo>
                    <a:pt x="0" y="2657017"/>
                  </a:lnTo>
                  <a:cubicBezTo>
                    <a:pt x="0" y="2657017"/>
                    <a:pt x="12700" y="2572054"/>
                    <a:pt x="12700" y="2513761"/>
                  </a:cubicBezTo>
                  <a:cubicBezTo>
                    <a:pt x="12700" y="2455468"/>
                    <a:pt x="0" y="2365552"/>
                    <a:pt x="0" y="2365552"/>
                  </a:cubicBezTo>
                  <a:lnTo>
                    <a:pt x="0" y="803402"/>
                  </a:lnTo>
                  <a:cubicBezTo>
                    <a:pt x="0" y="803402"/>
                    <a:pt x="12700" y="767715"/>
                    <a:pt x="12700" y="688594"/>
                  </a:cubicBezTo>
                  <a:lnTo>
                    <a:pt x="12700" y="543560"/>
                  </a:lnTo>
                  <a:cubicBezTo>
                    <a:pt x="12700" y="543560"/>
                    <a:pt x="0" y="459740"/>
                    <a:pt x="12700" y="375920"/>
                  </a:cubicBezTo>
                  <a:cubicBezTo>
                    <a:pt x="25400" y="292100"/>
                    <a:pt x="55182" y="247685"/>
                    <a:pt x="64897" y="195072"/>
                  </a:cubicBezTo>
                  <a:cubicBezTo>
                    <a:pt x="74612" y="142459"/>
                    <a:pt x="45823" y="90153"/>
                    <a:pt x="70990" y="60242"/>
                  </a:cubicBezTo>
                  <a:cubicBezTo>
                    <a:pt x="96157" y="30331"/>
                    <a:pt x="160845" y="23527"/>
                    <a:pt x="215900" y="15603"/>
                  </a:cubicBezTo>
                  <a:cubicBezTo>
                    <a:pt x="270955" y="7679"/>
                    <a:pt x="333587" y="15300"/>
                    <a:pt x="401320" y="12700"/>
                  </a:cubicBezTo>
                  <a:cubicBezTo>
                    <a:pt x="469053" y="10100"/>
                    <a:pt x="481584" y="0"/>
                    <a:pt x="622300" y="0"/>
                  </a:cubicBezTo>
                  <a:lnTo>
                    <a:pt x="1220724" y="0"/>
                  </a:lnTo>
                  <a:cubicBezTo>
                    <a:pt x="1320800" y="0"/>
                    <a:pt x="1389253" y="12700"/>
                    <a:pt x="1389253" y="12700"/>
                  </a:cubicBezTo>
                  <a:cubicBezTo>
                    <a:pt x="1453388" y="12700"/>
                    <a:pt x="1542161" y="36322"/>
                    <a:pt x="1600073" y="50800"/>
                  </a:cubicBezTo>
                  <a:cubicBezTo>
                    <a:pt x="1701673" y="76200"/>
                    <a:pt x="1727073" y="254000"/>
                    <a:pt x="1727073" y="350520"/>
                  </a:cubicBezTo>
                  <a:lnTo>
                    <a:pt x="1727073" y="2274747"/>
                  </a:lnTo>
                  <a:cubicBezTo>
                    <a:pt x="1727073" y="2274747"/>
                    <a:pt x="1739773" y="2643428"/>
                    <a:pt x="1739773" y="2676448"/>
                  </a:cubicBezTo>
                  <a:cubicBezTo>
                    <a:pt x="1739773" y="2709468"/>
                    <a:pt x="1717294" y="2817418"/>
                    <a:pt x="1699387" y="2863646"/>
                  </a:cubicBezTo>
                  <a:cubicBezTo>
                    <a:pt x="1674368" y="2928289"/>
                    <a:pt x="1684528" y="2985185"/>
                    <a:pt x="1632712" y="3029381"/>
                  </a:cubicBezTo>
                  <a:cubicBezTo>
                    <a:pt x="1596644" y="3060242"/>
                    <a:pt x="1542542" y="3097580"/>
                    <a:pt x="1497330" y="3114725"/>
                  </a:cubicBezTo>
                  <a:cubicBezTo>
                    <a:pt x="1452118" y="3131870"/>
                    <a:pt x="1394333" y="3128568"/>
                    <a:pt x="1338453" y="3141268"/>
                  </a:cubicBezTo>
                  <a:lnTo>
                    <a:pt x="1338707" y="3141141"/>
                  </a:lnTo>
                  <a:close/>
                </a:path>
              </a:pathLst>
            </a:custGeom>
            <a:solidFill>
              <a:schemeClr val="bg1"/>
            </a:solidFill>
          </p:spPr>
        </p:sp>
      </p:grpSp>
      <p:sp>
        <p:nvSpPr>
          <p:cNvPr id="15" name="Rectangle 14"/>
          <p:cNvSpPr/>
          <p:nvPr/>
        </p:nvSpPr>
        <p:spPr>
          <a:xfrm>
            <a:off x="852845" y="2627237"/>
            <a:ext cx="7153091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6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Tiệp</a:t>
            </a:r>
            <a:r>
              <a:rPr lang="en-GB" sz="6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6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Khắc</a:t>
            </a:r>
            <a:r>
              <a:rPr lang="en-GB" sz="6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lvl="0" algn="ctr"/>
            <a:r>
              <a:rPr lang="en-GB" sz="6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GB" sz="6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6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GB" sz="6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GB" sz="6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châu</a:t>
            </a:r>
            <a:r>
              <a:rPr lang="en-GB" sz="6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6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Âu</a:t>
            </a:r>
            <a:r>
              <a:rPr lang="en-GB" sz="6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6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GB" sz="6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6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GB" sz="6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1993, </a:t>
            </a:r>
            <a:r>
              <a:rPr lang="en-GB" sz="6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GB" sz="6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6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tách</a:t>
            </a:r>
            <a:r>
              <a:rPr lang="en-GB" sz="6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6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GB" sz="6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6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GB" sz="6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6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GB" sz="6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6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GB" sz="6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6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độc</a:t>
            </a:r>
            <a:r>
              <a:rPr lang="en-GB" sz="6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6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GB" sz="6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6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GB" sz="6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6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GB" sz="6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6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hòa</a:t>
            </a:r>
            <a:r>
              <a:rPr lang="en-GB" sz="6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6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Séc</a:t>
            </a:r>
            <a:r>
              <a:rPr lang="en-GB" sz="6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6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GB" sz="6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6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GB" sz="6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6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hòa</a:t>
            </a:r>
            <a:r>
              <a:rPr lang="en-GB" sz="6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6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Xlo</a:t>
            </a:r>
            <a:r>
              <a:rPr lang="en-GB" sz="6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GB" sz="6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</a:t>
            </a:r>
            <a:r>
              <a:rPr lang="en-GB" sz="6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GB" sz="6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</a:t>
            </a:r>
            <a:r>
              <a:rPr lang="en-GB" sz="6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-a</a:t>
            </a:r>
          </a:p>
        </p:txBody>
      </p:sp>
      <p:pic>
        <p:nvPicPr>
          <p:cNvPr id="2050" name="Picture 2" descr="Bật mí những bí ẩn về nước Tiệp Khắc có thể bạn chưa biết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650" y="3100926"/>
            <a:ext cx="9108650" cy="5692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71087" y="945556"/>
            <a:ext cx="13686706" cy="19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65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2"/>
          <p:cNvSpPr/>
          <p:nvPr/>
        </p:nvSpPr>
        <p:spPr>
          <a:xfrm>
            <a:off x="15323105" y="3733626"/>
            <a:ext cx="2768483" cy="917060"/>
          </a:xfrm>
          <a:custGeom>
            <a:avLst/>
            <a:gdLst/>
            <a:ahLst/>
            <a:cxnLst/>
            <a:rect l="l" t="t" r="r" b="b"/>
            <a:pathLst>
              <a:path w="2768483" h="917060">
                <a:moveTo>
                  <a:pt x="0" y="0"/>
                </a:moveTo>
                <a:lnTo>
                  <a:pt x="2768483" y="0"/>
                </a:lnTo>
                <a:lnTo>
                  <a:pt x="2768483" y="917060"/>
                </a:lnTo>
                <a:lnTo>
                  <a:pt x="0" y="917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3"/>
          <p:cNvSpPr/>
          <p:nvPr/>
        </p:nvSpPr>
        <p:spPr>
          <a:xfrm>
            <a:off x="10002688" y="380090"/>
            <a:ext cx="1821851" cy="1104497"/>
          </a:xfrm>
          <a:custGeom>
            <a:avLst/>
            <a:gdLst/>
            <a:ahLst/>
            <a:cxnLst/>
            <a:rect l="l" t="t" r="r" b="b"/>
            <a:pathLst>
              <a:path w="1821851" h="1104497">
                <a:moveTo>
                  <a:pt x="0" y="0"/>
                </a:moveTo>
                <a:lnTo>
                  <a:pt x="1821851" y="0"/>
                </a:lnTo>
                <a:lnTo>
                  <a:pt x="1821851" y="1104497"/>
                </a:lnTo>
                <a:lnTo>
                  <a:pt x="0" y="11044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4"/>
          <p:cNvSpPr/>
          <p:nvPr/>
        </p:nvSpPr>
        <p:spPr>
          <a:xfrm>
            <a:off x="771525" y="488236"/>
            <a:ext cx="1866700" cy="996351"/>
          </a:xfrm>
          <a:custGeom>
            <a:avLst/>
            <a:gdLst/>
            <a:ahLst/>
            <a:cxnLst/>
            <a:rect l="l" t="t" r="r" b="b"/>
            <a:pathLst>
              <a:path w="1866700" h="996351">
                <a:moveTo>
                  <a:pt x="0" y="0"/>
                </a:moveTo>
                <a:lnTo>
                  <a:pt x="1866700" y="0"/>
                </a:lnTo>
                <a:lnTo>
                  <a:pt x="1866700" y="996351"/>
                </a:lnTo>
                <a:lnTo>
                  <a:pt x="0" y="9963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5"/>
          <p:cNvSpPr/>
          <p:nvPr/>
        </p:nvSpPr>
        <p:spPr>
          <a:xfrm>
            <a:off x="-3211437" y="2608154"/>
            <a:ext cx="3820414" cy="1552043"/>
          </a:xfrm>
          <a:custGeom>
            <a:avLst/>
            <a:gdLst/>
            <a:ahLst/>
            <a:cxnLst/>
            <a:rect l="l" t="t" r="r" b="b"/>
            <a:pathLst>
              <a:path w="3820414" h="1552043">
                <a:moveTo>
                  <a:pt x="0" y="0"/>
                </a:moveTo>
                <a:lnTo>
                  <a:pt x="3820414" y="0"/>
                </a:lnTo>
                <a:lnTo>
                  <a:pt x="3820414" y="1552043"/>
                </a:lnTo>
                <a:lnTo>
                  <a:pt x="0" y="15520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6"/>
          <p:cNvSpPr/>
          <p:nvPr/>
        </p:nvSpPr>
        <p:spPr>
          <a:xfrm>
            <a:off x="17259300" y="338926"/>
            <a:ext cx="2768483" cy="917060"/>
          </a:xfrm>
          <a:custGeom>
            <a:avLst/>
            <a:gdLst/>
            <a:ahLst/>
            <a:cxnLst/>
            <a:rect l="l" t="t" r="r" b="b"/>
            <a:pathLst>
              <a:path w="2768483" h="917060">
                <a:moveTo>
                  <a:pt x="0" y="0"/>
                </a:moveTo>
                <a:lnTo>
                  <a:pt x="2768483" y="0"/>
                </a:lnTo>
                <a:lnTo>
                  <a:pt x="2768483" y="917060"/>
                </a:lnTo>
                <a:lnTo>
                  <a:pt x="0" y="917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4"/>
          <p:cNvSpPr/>
          <p:nvPr/>
        </p:nvSpPr>
        <p:spPr>
          <a:xfrm>
            <a:off x="13685957" y="1257301"/>
            <a:ext cx="1435782" cy="764554"/>
          </a:xfrm>
          <a:custGeom>
            <a:avLst/>
            <a:gdLst/>
            <a:ahLst/>
            <a:cxnLst/>
            <a:rect l="l" t="t" r="r" b="b"/>
            <a:pathLst>
              <a:path w="1435782" h="764554">
                <a:moveTo>
                  <a:pt x="0" y="0"/>
                </a:moveTo>
                <a:lnTo>
                  <a:pt x="1435782" y="0"/>
                </a:lnTo>
                <a:lnTo>
                  <a:pt x="1435782" y="764554"/>
                </a:lnTo>
                <a:lnTo>
                  <a:pt x="0" y="7645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2" name="Group 12"/>
          <p:cNvGrpSpPr/>
          <p:nvPr/>
        </p:nvGrpSpPr>
        <p:grpSpPr>
          <a:xfrm rot="-5400000">
            <a:off x="4716654" y="-3540149"/>
            <a:ext cx="8995572" cy="17210925"/>
            <a:chOff x="79955" y="-21480"/>
            <a:chExt cx="1690526" cy="3234426"/>
          </a:xfrm>
        </p:grpSpPr>
        <p:sp>
          <p:nvSpPr>
            <p:cNvPr id="3" name="Freeform 13"/>
            <p:cNvSpPr/>
            <p:nvPr/>
          </p:nvSpPr>
          <p:spPr>
            <a:xfrm>
              <a:off x="79955" y="-21480"/>
              <a:ext cx="1690526" cy="3234426"/>
            </a:xfrm>
            <a:custGeom>
              <a:avLst/>
              <a:gdLst>
                <a:gd name="connsiteX0" fmla="*/ 1338707 w 1739773"/>
                <a:gd name="connsiteY0" fmla="*/ 3141141 h 3146785"/>
                <a:gd name="connsiteX1" fmla="*/ 1200277 w 1739773"/>
                <a:gd name="connsiteY1" fmla="*/ 3141141 h 3146785"/>
                <a:gd name="connsiteX2" fmla="*/ 1052068 w 1739773"/>
                <a:gd name="connsiteY2" fmla="*/ 3128441 h 3146785"/>
                <a:gd name="connsiteX3" fmla="*/ 707771 w 1739773"/>
                <a:gd name="connsiteY3" fmla="*/ 3128441 h 3146785"/>
                <a:gd name="connsiteX4" fmla="*/ 631063 w 1739773"/>
                <a:gd name="connsiteY4" fmla="*/ 3115741 h 3146785"/>
                <a:gd name="connsiteX5" fmla="*/ 457581 w 1739773"/>
                <a:gd name="connsiteY5" fmla="*/ 3115741 h 3146785"/>
                <a:gd name="connsiteX6" fmla="*/ 296418 w 1739773"/>
                <a:gd name="connsiteY6" fmla="*/ 3115741 h 3146785"/>
                <a:gd name="connsiteX7" fmla="*/ 119507 w 1739773"/>
                <a:gd name="connsiteY7" fmla="*/ 3082213 h 3146785"/>
                <a:gd name="connsiteX8" fmla="*/ 0 w 1739773"/>
                <a:gd name="connsiteY8" fmla="*/ 2857550 h 3146785"/>
                <a:gd name="connsiteX9" fmla="*/ 0 w 1739773"/>
                <a:gd name="connsiteY9" fmla="*/ 2657017 h 3146785"/>
                <a:gd name="connsiteX10" fmla="*/ 12700 w 1739773"/>
                <a:gd name="connsiteY10" fmla="*/ 2513761 h 3146785"/>
                <a:gd name="connsiteX11" fmla="*/ 0 w 1739773"/>
                <a:gd name="connsiteY11" fmla="*/ 2365552 h 3146785"/>
                <a:gd name="connsiteX12" fmla="*/ 0 w 1739773"/>
                <a:gd name="connsiteY12" fmla="*/ 803402 h 3146785"/>
                <a:gd name="connsiteX13" fmla="*/ 12700 w 1739773"/>
                <a:gd name="connsiteY13" fmla="*/ 688594 h 3146785"/>
                <a:gd name="connsiteX14" fmla="*/ 12700 w 1739773"/>
                <a:gd name="connsiteY14" fmla="*/ 543560 h 3146785"/>
                <a:gd name="connsiteX15" fmla="*/ 12700 w 1739773"/>
                <a:gd name="connsiteY15" fmla="*/ 375920 h 3146785"/>
                <a:gd name="connsiteX16" fmla="*/ 64897 w 1739773"/>
                <a:gd name="connsiteY16" fmla="*/ 195072 h 3146785"/>
                <a:gd name="connsiteX17" fmla="*/ 215900 w 1739773"/>
                <a:gd name="connsiteY17" fmla="*/ 15603 h 3146785"/>
                <a:gd name="connsiteX18" fmla="*/ 401320 w 1739773"/>
                <a:gd name="connsiteY18" fmla="*/ 12700 h 3146785"/>
                <a:gd name="connsiteX19" fmla="*/ 622300 w 1739773"/>
                <a:gd name="connsiteY19" fmla="*/ 0 h 3146785"/>
                <a:gd name="connsiteX20" fmla="*/ 1220724 w 1739773"/>
                <a:gd name="connsiteY20" fmla="*/ 0 h 3146785"/>
                <a:gd name="connsiteX21" fmla="*/ 1389253 w 1739773"/>
                <a:gd name="connsiteY21" fmla="*/ 12700 h 3146785"/>
                <a:gd name="connsiteX22" fmla="*/ 1600073 w 1739773"/>
                <a:gd name="connsiteY22" fmla="*/ 50800 h 3146785"/>
                <a:gd name="connsiteX23" fmla="*/ 1727073 w 1739773"/>
                <a:gd name="connsiteY23" fmla="*/ 350520 h 3146785"/>
                <a:gd name="connsiteX24" fmla="*/ 1727073 w 1739773"/>
                <a:gd name="connsiteY24" fmla="*/ 2274747 h 3146785"/>
                <a:gd name="connsiteX25" fmla="*/ 1739773 w 1739773"/>
                <a:gd name="connsiteY25" fmla="*/ 2676448 h 3146785"/>
                <a:gd name="connsiteX26" fmla="*/ 1699387 w 1739773"/>
                <a:gd name="connsiteY26" fmla="*/ 2863646 h 3146785"/>
                <a:gd name="connsiteX27" fmla="*/ 1632712 w 1739773"/>
                <a:gd name="connsiteY27" fmla="*/ 3029381 h 3146785"/>
                <a:gd name="connsiteX28" fmla="*/ 1497330 w 1739773"/>
                <a:gd name="connsiteY28" fmla="*/ 3114725 h 3146785"/>
                <a:gd name="connsiteX29" fmla="*/ 1338453 w 1739773"/>
                <a:gd name="connsiteY29" fmla="*/ 3141268 h 3146785"/>
                <a:gd name="connsiteX30" fmla="*/ 1338707 w 1739773"/>
                <a:gd name="connsiteY30" fmla="*/ 3141141 h 3146785"/>
                <a:gd name="connsiteX0" fmla="*/ 1338707 w 1739773"/>
                <a:gd name="connsiteY0" fmla="*/ 3141141 h 3146785"/>
                <a:gd name="connsiteX1" fmla="*/ 1200277 w 1739773"/>
                <a:gd name="connsiteY1" fmla="*/ 3141141 h 3146785"/>
                <a:gd name="connsiteX2" fmla="*/ 1052068 w 1739773"/>
                <a:gd name="connsiteY2" fmla="*/ 3128441 h 3146785"/>
                <a:gd name="connsiteX3" fmla="*/ 707771 w 1739773"/>
                <a:gd name="connsiteY3" fmla="*/ 3128441 h 3146785"/>
                <a:gd name="connsiteX4" fmla="*/ 631063 w 1739773"/>
                <a:gd name="connsiteY4" fmla="*/ 3115741 h 3146785"/>
                <a:gd name="connsiteX5" fmla="*/ 457581 w 1739773"/>
                <a:gd name="connsiteY5" fmla="*/ 3115741 h 3146785"/>
                <a:gd name="connsiteX6" fmla="*/ 296418 w 1739773"/>
                <a:gd name="connsiteY6" fmla="*/ 3115741 h 3146785"/>
                <a:gd name="connsiteX7" fmla="*/ 119507 w 1739773"/>
                <a:gd name="connsiteY7" fmla="*/ 3082213 h 3146785"/>
                <a:gd name="connsiteX8" fmla="*/ 0 w 1739773"/>
                <a:gd name="connsiteY8" fmla="*/ 2857550 h 3146785"/>
                <a:gd name="connsiteX9" fmla="*/ 0 w 1739773"/>
                <a:gd name="connsiteY9" fmla="*/ 2657017 h 3146785"/>
                <a:gd name="connsiteX10" fmla="*/ 12700 w 1739773"/>
                <a:gd name="connsiteY10" fmla="*/ 2513761 h 3146785"/>
                <a:gd name="connsiteX11" fmla="*/ 0 w 1739773"/>
                <a:gd name="connsiteY11" fmla="*/ 2365552 h 3146785"/>
                <a:gd name="connsiteX12" fmla="*/ 0 w 1739773"/>
                <a:gd name="connsiteY12" fmla="*/ 803402 h 3146785"/>
                <a:gd name="connsiteX13" fmla="*/ 12700 w 1739773"/>
                <a:gd name="connsiteY13" fmla="*/ 688594 h 3146785"/>
                <a:gd name="connsiteX14" fmla="*/ 12700 w 1739773"/>
                <a:gd name="connsiteY14" fmla="*/ 543560 h 3146785"/>
                <a:gd name="connsiteX15" fmla="*/ 12700 w 1739773"/>
                <a:gd name="connsiteY15" fmla="*/ 375920 h 3146785"/>
                <a:gd name="connsiteX16" fmla="*/ 64897 w 1739773"/>
                <a:gd name="connsiteY16" fmla="*/ 195072 h 3146785"/>
                <a:gd name="connsiteX17" fmla="*/ 70990 w 1739773"/>
                <a:gd name="connsiteY17" fmla="*/ 60242 h 3146785"/>
                <a:gd name="connsiteX18" fmla="*/ 215900 w 1739773"/>
                <a:gd name="connsiteY18" fmla="*/ 15603 h 3146785"/>
                <a:gd name="connsiteX19" fmla="*/ 401320 w 1739773"/>
                <a:gd name="connsiteY19" fmla="*/ 12700 h 3146785"/>
                <a:gd name="connsiteX20" fmla="*/ 622300 w 1739773"/>
                <a:gd name="connsiteY20" fmla="*/ 0 h 3146785"/>
                <a:gd name="connsiteX21" fmla="*/ 1220724 w 1739773"/>
                <a:gd name="connsiteY21" fmla="*/ 0 h 3146785"/>
                <a:gd name="connsiteX22" fmla="*/ 1389253 w 1739773"/>
                <a:gd name="connsiteY22" fmla="*/ 12700 h 3146785"/>
                <a:gd name="connsiteX23" fmla="*/ 1600073 w 1739773"/>
                <a:gd name="connsiteY23" fmla="*/ 50800 h 3146785"/>
                <a:gd name="connsiteX24" fmla="*/ 1727073 w 1739773"/>
                <a:gd name="connsiteY24" fmla="*/ 350520 h 3146785"/>
                <a:gd name="connsiteX25" fmla="*/ 1727073 w 1739773"/>
                <a:gd name="connsiteY25" fmla="*/ 2274747 h 3146785"/>
                <a:gd name="connsiteX26" fmla="*/ 1739773 w 1739773"/>
                <a:gd name="connsiteY26" fmla="*/ 2676448 h 3146785"/>
                <a:gd name="connsiteX27" fmla="*/ 1699387 w 1739773"/>
                <a:gd name="connsiteY27" fmla="*/ 2863646 h 3146785"/>
                <a:gd name="connsiteX28" fmla="*/ 1632712 w 1739773"/>
                <a:gd name="connsiteY28" fmla="*/ 3029381 h 3146785"/>
                <a:gd name="connsiteX29" fmla="*/ 1497330 w 1739773"/>
                <a:gd name="connsiteY29" fmla="*/ 3114725 h 3146785"/>
                <a:gd name="connsiteX30" fmla="*/ 1338453 w 1739773"/>
                <a:gd name="connsiteY30" fmla="*/ 3141268 h 3146785"/>
                <a:gd name="connsiteX31" fmla="*/ 1338707 w 1739773"/>
                <a:gd name="connsiteY31" fmla="*/ 3141141 h 3146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739773" h="3146785">
                  <a:moveTo>
                    <a:pt x="1338707" y="3141141"/>
                  </a:moveTo>
                  <a:cubicBezTo>
                    <a:pt x="1282827" y="3153841"/>
                    <a:pt x="1257427" y="3141141"/>
                    <a:pt x="1200277" y="3141141"/>
                  </a:cubicBezTo>
                  <a:cubicBezTo>
                    <a:pt x="1143127" y="3141141"/>
                    <a:pt x="1052068" y="3128441"/>
                    <a:pt x="1052068" y="3128441"/>
                  </a:cubicBezTo>
                  <a:lnTo>
                    <a:pt x="707771" y="3128441"/>
                  </a:lnTo>
                  <a:lnTo>
                    <a:pt x="631063" y="3115741"/>
                  </a:lnTo>
                  <a:cubicBezTo>
                    <a:pt x="631063" y="3115741"/>
                    <a:pt x="533400" y="3128441"/>
                    <a:pt x="457581" y="3115741"/>
                  </a:cubicBezTo>
                  <a:cubicBezTo>
                    <a:pt x="381762" y="3103041"/>
                    <a:pt x="296418" y="3115741"/>
                    <a:pt x="296418" y="3115741"/>
                  </a:cubicBezTo>
                  <a:cubicBezTo>
                    <a:pt x="240284" y="3115741"/>
                    <a:pt x="162814" y="3111423"/>
                    <a:pt x="119507" y="3082213"/>
                  </a:cubicBezTo>
                  <a:cubicBezTo>
                    <a:pt x="47371" y="3033572"/>
                    <a:pt x="25400" y="2963341"/>
                    <a:pt x="0" y="2857550"/>
                  </a:cubicBezTo>
                  <a:lnTo>
                    <a:pt x="0" y="2657017"/>
                  </a:lnTo>
                  <a:cubicBezTo>
                    <a:pt x="0" y="2657017"/>
                    <a:pt x="12700" y="2572054"/>
                    <a:pt x="12700" y="2513761"/>
                  </a:cubicBezTo>
                  <a:cubicBezTo>
                    <a:pt x="12700" y="2455468"/>
                    <a:pt x="0" y="2365552"/>
                    <a:pt x="0" y="2365552"/>
                  </a:cubicBezTo>
                  <a:lnTo>
                    <a:pt x="0" y="803402"/>
                  </a:lnTo>
                  <a:cubicBezTo>
                    <a:pt x="0" y="803402"/>
                    <a:pt x="12700" y="767715"/>
                    <a:pt x="12700" y="688594"/>
                  </a:cubicBezTo>
                  <a:lnTo>
                    <a:pt x="12700" y="543560"/>
                  </a:lnTo>
                  <a:cubicBezTo>
                    <a:pt x="12700" y="543560"/>
                    <a:pt x="0" y="459740"/>
                    <a:pt x="12700" y="375920"/>
                  </a:cubicBezTo>
                  <a:cubicBezTo>
                    <a:pt x="25400" y="292100"/>
                    <a:pt x="55182" y="247685"/>
                    <a:pt x="64897" y="195072"/>
                  </a:cubicBezTo>
                  <a:cubicBezTo>
                    <a:pt x="74612" y="142459"/>
                    <a:pt x="45823" y="90153"/>
                    <a:pt x="70990" y="60242"/>
                  </a:cubicBezTo>
                  <a:cubicBezTo>
                    <a:pt x="96157" y="30331"/>
                    <a:pt x="160845" y="23527"/>
                    <a:pt x="215900" y="15603"/>
                  </a:cubicBezTo>
                  <a:cubicBezTo>
                    <a:pt x="270955" y="7679"/>
                    <a:pt x="333587" y="15300"/>
                    <a:pt x="401320" y="12700"/>
                  </a:cubicBezTo>
                  <a:cubicBezTo>
                    <a:pt x="469053" y="10100"/>
                    <a:pt x="481584" y="0"/>
                    <a:pt x="622300" y="0"/>
                  </a:cubicBezTo>
                  <a:lnTo>
                    <a:pt x="1220724" y="0"/>
                  </a:lnTo>
                  <a:cubicBezTo>
                    <a:pt x="1320800" y="0"/>
                    <a:pt x="1389253" y="12700"/>
                    <a:pt x="1389253" y="12700"/>
                  </a:cubicBezTo>
                  <a:cubicBezTo>
                    <a:pt x="1453388" y="12700"/>
                    <a:pt x="1542161" y="36322"/>
                    <a:pt x="1600073" y="50800"/>
                  </a:cubicBezTo>
                  <a:cubicBezTo>
                    <a:pt x="1701673" y="76200"/>
                    <a:pt x="1727073" y="254000"/>
                    <a:pt x="1727073" y="350520"/>
                  </a:cubicBezTo>
                  <a:lnTo>
                    <a:pt x="1727073" y="2274747"/>
                  </a:lnTo>
                  <a:cubicBezTo>
                    <a:pt x="1727073" y="2274747"/>
                    <a:pt x="1739773" y="2643428"/>
                    <a:pt x="1739773" y="2676448"/>
                  </a:cubicBezTo>
                  <a:cubicBezTo>
                    <a:pt x="1739773" y="2709468"/>
                    <a:pt x="1717294" y="2817418"/>
                    <a:pt x="1699387" y="2863646"/>
                  </a:cubicBezTo>
                  <a:cubicBezTo>
                    <a:pt x="1674368" y="2928289"/>
                    <a:pt x="1684528" y="2985185"/>
                    <a:pt x="1632712" y="3029381"/>
                  </a:cubicBezTo>
                  <a:cubicBezTo>
                    <a:pt x="1596644" y="3060242"/>
                    <a:pt x="1542542" y="3097580"/>
                    <a:pt x="1497330" y="3114725"/>
                  </a:cubicBezTo>
                  <a:cubicBezTo>
                    <a:pt x="1452118" y="3131870"/>
                    <a:pt x="1394333" y="3128568"/>
                    <a:pt x="1338453" y="3141268"/>
                  </a:cubicBezTo>
                  <a:lnTo>
                    <a:pt x="1338707" y="3141141"/>
                  </a:lnTo>
                  <a:close/>
                </a:path>
              </a:pathLst>
            </a:custGeom>
            <a:solidFill>
              <a:schemeClr val="bg1"/>
            </a:solidFill>
          </p:spPr>
        </p:sp>
      </p:grpSp>
      <p:sp>
        <p:nvSpPr>
          <p:cNvPr id="15" name="Rectangle 14"/>
          <p:cNvSpPr/>
          <p:nvPr/>
        </p:nvSpPr>
        <p:spPr>
          <a:xfrm>
            <a:off x="852845" y="2627237"/>
            <a:ext cx="7153091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6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GB" sz="6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6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xít</a:t>
            </a:r>
            <a:r>
              <a:rPr lang="en-GB" sz="6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6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Đức</a:t>
            </a:r>
            <a:r>
              <a:rPr lang="en-GB" sz="6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lvl="0" algn="ctr"/>
            <a:r>
              <a:rPr lang="en-GB" sz="6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chế</a:t>
            </a:r>
            <a:r>
              <a:rPr lang="en-GB" sz="6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6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GB" sz="6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do Hit-le </a:t>
            </a:r>
            <a:r>
              <a:rPr lang="en-GB" sz="6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GB" sz="6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6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bè</a:t>
            </a:r>
            <a:r>
              <a:rPr lang="en-GB" sz="6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6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GB" sz="6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6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kiểm</a:t>
            </a:r>
            <a:r>
              <a:rPr lang="en-GB" sz="6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6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soát</a:t>
            </a:r>
            <a:r>
              <a:rPr lang="en-GB" sz="6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6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GB" sz="6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6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</a:t>
            </a:r>
            <a:r>
              <a:rPr lang="en-GB" sz="6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6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tưởng</a:t>
            </a:r>
            <a:r>
              <a:rPr lang="en-GB" sz="6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6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GB" sz="6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6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biệt</a:t>
            </a:r>
            <a:r>
              <a:rPr lang="en-GB" sz="6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6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chủng</a:t>
            </a:r>
            <a:r>
              <a:rPr lang="en-GB" sz="6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6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tộc</a:t>
            </a:r>
            <a:r>
              <a:rPr lang="en-GB" sz="6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6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GB" sz="6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6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GB" sz="6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6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GB" sz="6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6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xâm</a:t>
            </a:r>
            <a:r>
              <a:rPr lang="en-GB" sz="6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6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lược</a:t>
            </a:r>
            <a:r>
              <a:rPr lang="en-GB" sz="6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6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diệt</a:t>
            </a:r>
            <a:r>
              <a:rPr lang="en-GB" sz="6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6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chủng</a:t>
            </a:r>
            <a:r>
              <a:rPr lang="en-GB" sz="6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6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tàn</a:t>
            </a:r>
            <a:r>
              <a:rPr lang="en-GB" sz="6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6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bạo</a:t>
            </a:r>
            <a:r>
              <a:rPr lang="en-GB" sz="6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3074" name="Picture 2" descr="Bức tượng trùm phát xít Hitler được bán với giá kỷ lục | Báo Dân trí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302" y="3027016"/>
            <a:ext cx="8878998" cy="5908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71087" y="945556"/>
            <a:ext cx="13686706" cy="19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17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2"/>
          <p:cNvSpPr/>
          <p:nvPr/>
        </p:nvSpPr>
        <p:spPr>
          <a:xfrm>
            <a:off x="15323105" y="3733626"/>
            <a:ext cx="2768483" cy="917060"/>
          </a:xfrm>
          <a:custGeom>
            <a:avLst/>
            <a:gdLst/>
            <a:ahLst/>
            <a:cxnLst/>
            <a:rect l="l" t="t" r="r" b="b"/>
            <a:pathLst>
              <a:path w="2768483" h="917060">
                <a:moveTo>
                  <a:pt x="0" y="0"/>
                </a:moveTo>
                <a:lnTo>
                  <a:pt x="2768483" y="0"/>
                </a:lnTo>
                <a:lnTo>
                  <a:pt x="2768483" y="917060"/>
                </a:lnTo>
                <a:lnTo>
                  <a:pt x="0" y="9170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3"/>
          <p:cNvSpPr/>
          <p:nvPr/>
        </p:nvSpPr>
        <p:spPr>
          <a:xfrm>
            <a:off x="10002688" y="380090"/>
            <a:ext cx="1821851" cy="1104497"/>
          </a:xfrm>
          <a:custGeom>
            <a:avLst/>
            <a:gdLst/>
            <a:ahLst/>
            <a:cxnLst/>
            <a:rect l="l" t="t" r="r" b="b"/>
            <a:pathLst>
              <a:path w="1821851" h="1104497">
                <a:moveTo>
                  <a:pt x="0" y="0"/>
                </a:moveTo>
                <a:lnTo>
                  <a:pt x="1821851" y="0"/>
                </a:lnTo>
                <a:lnTo>
                  <a:pt x="1821851" y="1104497"/>
                </a:lnTo>
                <a:lnTo>
                  <a:pt x="0" y="110449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4"/>
          <p:cNvSpPr/>
          <p:nvPr/>
        </p:nvSpPr>
        <p:spPr>
          <a:xfrm>
            <a:off x="771525" y="488236"/>
            <a:ext cx="1866700" cy="996351"/>
          </a:xfrm>
          <a:custGeom>
            <a:avLst/>
            <a:gdLst/>
            <a:ahLst/>
            <a:cxnLst/>
            <a:rect l="l" t="t" r="r" b="b"/>
            <a:pathLst>
              <a:path w="1866700" h="996351">
                <a:moveTo>
                  <a:pt x="0" y="0"/>
                </a:moveTo>
                <a:lnTo>
                  <a:pt x="1866700" y="0"/>
                </a:lnTo>
                <a:lnTo>
                  <a:pt x="1866700" y="996351"/>
                </a:lnTo>
                <a:lnTo>
                  <a:pt x="0" y="99635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5"/>
          <p:cNvSpPr/>
          <p:nvPr/>
        </p:nvSpPr>
        <p:spPr>
          <a:xfrm>
            <a:off x="-3211437" y="2608154"/>
            <a:ext cx="3820414" cy="1552043"/>
          </a:xfrm>
          <a:custGeom>
            <a:avLst/>
            <a:gdLst/>
            <a:ahLst/>
            <a:cxnLst/>
            <a:rect l="l" t="t" r="r" b="b"/>
            <a:pathLst>
              <a:path w="3820414" h="1552043">
                <a:moveTo>
                  <a:pt x="0" y="0"/>
                </a:moveTo>
                <a:lnTo>
                  <a:pt x="3820414" y="0"/>
                </a:lnTo>
                <a:lnTo>
                  <a:pt x="3820414" y="1552043"/>
                </a:lnTo>
                <a:lnTo>
                  <a:pt x="0" y="155204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6"/>
          <p:cNvSpPr/>
          <p:nvPr/>
        </p:nvSpPr>
        <p:spPr>
          <a:xfrm>
            <a:off x="17259300" y="338926"/>
            <a:ext cx="2768483" cy="917060"/>
          </a:xfrm>
          <a:custGeom>
            <a:avLst/>
            <a:gdLst/>
            <a:ahLst/>
            <a:cxnLst/>
            <a:rect l="l" t="t" r="r" b="b"/>
            <a:pathLst>
              <a:path w="2768483" h="917060">
                <a:moveTo>
                  <a:pt x="0" y="0"/>
                </a:moveTo>
                <a:lnTo>
                  <a:pt x="2768483" y="0"/>
                </a:lnTo>
                <a:lnTo>
                  <a:pt x="2768483" y="917060"/>
                </a:lnTo>
                <a:lnTo>
                  <a:pt x="0" y="9170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4"/>
          <p:cNvSpPr/>
          <p:nvPr/>
        </p:nvSpPr>
        <p:spPr>
          <a:xfrm>
            <a:off x="13685957" y="1257301"/>
            <a:ext cx="1435782" cy="764554"/>
          </a:xfrm>
          <a:custGeom>
            <a:avLst/>
            <a:gdLst/>
            <a:ahLst/>
            <a:cxnLst/>
            <a:rect l="l" t="t" r="r" b="b"/>
            <a:pathLst>
              <a:path w="1435782" h="764554">
                <a:moveTo>
                  <a:pt x="0" y="0"/>
                </a:moveTo>
                <a:lnTo>
                  <a:pt x="1435782" y="0"/>
                </a:lnTo>
                <a:lnTo>
                  <a:pt x="1435782" y="764554"/>
                </a:lnTo>
                <a:lnTo>
                  <a:pt x="0" y="76455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grpSp>
        <p:nvGrpSpPr>
          <p:cNvPr id="2" name="Group 12"/>
          <p:cNvGrpSpPr/>
          <p:nvPr/>
        </p:nvGrpSpPr>
        <p:grpSpPr>
          <a:xfrm rot="-5400000">
            <a:off x="4716654" y="-3540149"/>
            <a:ext cx="8995572" cy="17210925"/>
            <a:chOff x="79955" y="-21480"/>
            <a:chExt cx="1690526" cy="3234426"/>
          </a:xfrm>
        </p:grpSpPr>
        <p:sp>
          <p:nvSpPr>
            <p:cNvPr id="3" name="Freeform 13"/>
            <p:cNvSpPr/>
            <p:nvPr/>
          </p:nvSpPr>
          <p:spPr>
            <a:xfrm>
              <a:off x="79955" y="-21480"/>
              <a:ext cx="1690526" cy="3234426"/>
            </a:xfrm>
            <a:custGeom>
              <a:avLst/>
              <a:gdLst>
                <a:gd name="connsiteX0" fmla="*/ 1338707 w 1739773"/>
                <a:gd name="connsiteY0" fmla="*/ 3141141 h 3146785"/>
                <a:gd name="connsiteX1" fmla="*/ 1200277 w 1739773"/>
                <a:gd name="connsiteY1" fmla="*/ 3141141 h 3146785"/>
                <a:gd name="connsiteX2" fmla="*/ 1052068 w 1739773"/>
                <a:gd name="connsiteY2" fmla="*/ 3128441 h 3146785"/>
                <a:gd name="connsiteX3" fmla="*/ 707771 w 1739773"/>
                <a:gd name="connsiteY3" fmla="*/ 3128441 h 3146785"/>
                <a:gd name="connsiteX4" fmla="*/ 631063 w 1739773"/>
                <a:gd name="connsiteY4" fmla="*/ 3115741 h 3146785"/>
                <a:gd name="connsiteX5" fmla="*/ 457581 w 1739773"/>
                <a:gd name="connsiteY5" fmla="*/ 3115741 h 3146785"/>
                <a:gd name="connsiteX6" fmla="*/ 296418 w 1739773"/>
                <a:gd name="connsiteY6" fmla="*/ 3115741 h 3146785"/>
                <a:gd name="connsiteX7" fmla="*/ 119507 w 1739773"/>
                <a:gd name="connsiteY7" fmla="*/ 3082213 h 3146785"/>
                <a:gd name="connsiteX8" fmla="*/ 0 w 1739773"/>
                <a:gd name="connsiteY8" fmla="*/ 2857550 h 3146785"/>
                <a:gd name="connsiteX9" fmla="*/ 0 w 1739773"/>
                <a:gd name="connsiteY9" fmla="*/ 2657017 h 3146785"/>
                <a:gd name="connsiteX10" fmla="*/ 12700 w 1739773"/>
                <a:gd name="connsiteY10" fmla="*/ 2513761 h 3146785"/>
                <a:gd name="connsiteX11" fmla="*/ 0 w 1739773"/>
                <a:gd name="connsiteY11" fmla="*/ 2365552 h 3146785"/>
                <a:gd name="connsiteX12" fmla="*/ 0 w 1739773"/>
                <a:gd name="connsiteY12" fmla="*/ 803402 h 3146785"/>
                <a:gd name="connsiteX13" fmla="*/ 12700 w 1739773"/>
                <a:gd name="connsiteY13" fmla="*/ 688594 h 3146785"/>
                <a:gd name="connsiteX14" fmla="*/ 12700 w 1739773"/>
                <a:gd name="connsiteY14" fmla="*/ 543560 h 3146785"/>
                <a:gd name="connsiteX15" fmla="*/ 12700 w 1739773"/>
                <a:gd name="connsiteY15" fmla="*/ 375920 h 3146785"/>
                <a:gd name="connsiteX16" fmla="*/ 64897 w 1739773"/>
                <a:gd name="connsiteY16" fmla="*/ 195072 h 3146785"/>
                <a:gd name="connsiteX17" fmla="*/ 215900 w 1739773"/>
                <a:gd name="connsiteY17" fmla="*/ 15603 h 3146785"/>
                <a:gd name="connsiteX18" fmla="*/ 401320 w 1739773"/>
                <a:gd name="connsiteY18" fmla="*/ 12700 h 3146785"/>
                <a:gd name="connsiteX19" fmla="*/ 622300 w 1739773"/>
                <a:gd name="connsiteY19" fmla="*/ 0 h 3146785"/>
                <a:gd name="connsiteX20" fmla="*/ 1220724 w 1739773"/>
                <a:gd name="connsiteY20" fmla="*/ 0 h 3146785"/>
                <a:gd name="connsiteX21" fmla="*/ 1389253 w 1739773"/>
                <a:gd name="connsiteY21" fmla="*/ 12700 h 3146785"/>
                <a:gd name="connsiteX22" fmla="*/ 1600073 w 1739773"/>
                <a:gd name="connsiteY22" fmla="*/ 50800 h 3146785"/>
                <a:gd name="connsiteX23" fmla="*/ 1727073 w 1739773"/>
                <a:gd name="connsiteY23" fmla="*/ 350520 h 3146785"/>
                <a:gd name="connsiteX24" fmla="*/ 1727073 w 1739773"/>
                <a:gd name="connsiteY24" fmla="*/ 2274747 h 3146785"/>
                <a:gd name="connsiteX25" fmla="*/ 1739773 w 1739773"/>
                <a:gd name="connsiteY25" fmla="*/ 2676448 h 3146785"/>
                <a:gd name="connsiteX26" fmla="*/ 1699387 w 1739773"/>
                <a:gd name="connsiteY26" fmla="*/ 2863646 h 3146785"/>
                <a:gd name="connsiteX27" fmla="*/ 1632712 w 1739773"/>
                <a:gd name="connsiteY27" fmla="*/ 3029381 h 3146785"/>
                <a:gd name="connsiteX28" fmla="*/ 1497330 w 1739773"/>
                <a:gd name="connsiteY28" fmla="*/ 3114725 h 3146785"/>
                <a:gd name="connsiteX29" fmla="*/ 1338453 w 1739773"/>
                <a:gd name="connsiteY29" fmla="*/ 3141268 h 3146785"/>
                <a:gd name="connsiteX30" fmla="*/ 1338707 w 1739773"/>
                <a:gd name="connsiteY30" fmla="*/ 3141141 h 3146785"/>
                <a:gd name="connsiteX0" fmla="*/ 1338707 w 1739773"/>
                <a:gd name="connsiteY0" fmla="*/ 3141141 h 3146785"/>
                <a:gd name="connsiteX1" fmla="*/ 1200277 w 1739773"/>
                <a:gd name="connsiteY1" fmla="*/ 3141141 h 3146785"/>
                <a:gd name="connsiteX2" fmla="*/ 1052068 w 1739773"/>
                <a:gd name="connsiteY2" fmla="*/ 3128441 h 3146785"/>
                <a:gd name="connsiteX3" fmla="*/ 707771 w 1739773"/>
                <a:gd name="connsiteY3" fmla="*/ 3128441 h 3146785"/>
                <a:gd name="connsiteX4" fmla="*/ 631063 w 1739773"/>
                <a:gd name="connsiteY4" fmla="*/ 3115741 h 3146785"/>
                <a:gd name="connsiteX5" fmla="*/ 457581 w 1739773"/>
                <a:gd name="connsiteY5" fmla="*/ 3115741 h 3146785"/>
                <a:gd name="connsiteX6" fmla="*/ 296418 w 1739773"/>
                <a:gd name="connsiteY6" fmla="*/ 3115741 h 3146785"/>
                <a:gd name="connsiteX7" fmla="*/ 119507 w 1739773"/>
                <a:gd name="connsiteY7" fmla="*/ 3082213 h 3146785"/>
                <a:gd name="connsiteX8" fmla="*/ 0 w 1739773"/>
                <a:gd name="connsiteY8" fmla="*/ 2857550 h 3146785"/>
                <a:gd name="connsiteX9" fmla="*/ 0 w 1739773"/>
                <a:gd name="connsiteY9" fmla="*/ 2657017 h 3146785"/>
                <a:gd name="connsiteX10" fmla="*/ 12700 w 1739773"/>
                <a:gd name="connsiteY10" fmla="*/ 2513761 h 3146785"/>
                <a:gd name="connsiteX11" fmla="*/ 0 w 1739773"/>
                <a:gd name="connsiteY11" fmla="*/ 2365552 h 3146785"/>
                <a:gd name="connsiteX12" fmla="*/ 0 w 1739773"/>
                <a:gd name="connsiteY12" fmla="*/ 803402 h 3146785"/>
                <a:gd name="connsiteX13" fmla="*/ 12700 w 1739773"/>
                <a:gd name="connsiteY13" fmla="*/ 688594 h 3146785"/>
                <a:gd name="connsiteX14" fmla="*/ 12700 w 1739773"/>
                <a:gd name="connsiteY14" fmla="*/ 543560 h 3146785"/>
                <a:gd name="connsiteX15" fmla="*/ 12700 w 1739773"/>
                <a:gd name="connsiteY15" fmla="*/ 375920 h 3146785"/>
                <a:gd name="connsiteX16" fmla="*/ 64897 w 1739773"/>
                <a:gd name="connsiteY16" fmla="*/ 195072 h 3146785"/>
                <a:gd name="connsiteX17" fmla="*/ 70990 w 1739773"/>
                <a:gd name="connsiteY17" fmla="*/ 60242 h 3146785"/>
                <a:gd name="connsiteX18" fmla="*/ 215900 w 1739773"/>
                <a:gd name="connsiteY18" fmla="*/ 15603 h 3146785"/>
                <a:gd name="connsiteX19" fmla="*/ 401320 w 1739773"/>
                <a:gd name="connsiteY19" fmla="*/ 12700 h 3146785"/>
                <a:gd name="connsiteX20" fmla="*/ 622300 w 1739773"/>
                <a:gd name="connsiteY20" fmla="*/ 0 h 3146785"/>
                <a:gd name="connsiteX21" fmla="*/ 1220724 w 1739773"/>
                <a:gd name="connsiteY21" fmla="*/ 0 h 3146785"/>
                <a:gd name="connsiteX22" fmla="*/ 1389253 w 1739773"/>
                <a:gd name="connsiteY22" fmla="*/ 12700 h 3146785"/>
                <a:gd name="connsiteX23" fmla="*/ 1600073 w 1739773"/>
                <a:gd name="connsiteY23" fmla="*/ 50800 h 3146785"/>
                <a:gd name="connsiteX24" fmla="*/ 1727073 w 1739773"/>
                <a:gd name="connsiteY24" fmla="*/ 350520 h 3146785"/>
                <a:gd name="connsiteX25" fmla="*/ 1727073 w 1739773"/>
                <a:gd name="connsiteY25" fmla="*/ 2274747 h 3146785"/>
                <a:gd name="connsiteX26" fmla="*/ 1739773 w 1739773"/>
                <a:gd name="connsiteY26" fmla="*/ 2676448 h 3146785"/>
                <a:gd name="connsiteX27" fmla="*/ 1699387 w 1739773"/>
                <a:gd name="connsiteY27" fmla="*/ 2863646 h 3146785"/>
                <a:gd name="connsiteX28" fmla="*/ 1632712 w 1739773"/>
                <a:gd name="connsiteY28" fmla="*/ 3029381 h 3146785"/>
                <a:gd name="connsiteX29" fmla="*/ 1497330 w 1739773"/>
                <a:gd name="connsiteY29" fmla="*/ 3114725 h 3146785"/>
                <a:gd name="connsiteX30" fmla="*/ 1338453 w 1739773"/>
                <a:gd name="connsiteY30" fmla="*/ 3141268 h 3146785"/>
                <a:gd name="connsiteX31" fmla="*/ 1338707 w 1739773"/>
                <a:gd name="connsiteY31" fmla="*/ 3141141 h 3146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739773" h="3146785">
                  <a:moveTo>
                    <a:pt x="1338707" y="3141141"/>
                  </a:moveTo>
                  <a:cubicBezTo>
                    <a:pt x="1282827" y="3153841"/>
                    <a:pt x="1257427" y="3141141"/>
                    <a:pt x="1200277" y="3141141"/>
                  </a:cubicBezTo>
                  <a:cubicBezTo>
                    <a:pt x="1143127" y="3141141"/>
                    <a:pt x="1052068" y="3128441"/>
                    <a:pt x="1052068" y="3128441"/>
                  </a:cubicBezTo>
                  <a:lnTo>
                    <a:pt x="707771" y="3128441"/>
                  </a:lnTo>
                  <a:lnTo>
                    <a:pt x="631063" y="3115741"/>
                  </a:lnTo>
                  <a:cubicBezTo>
                    <a:pt x="631063" y="3115741"/>
                    <a:pt x="533400" y="3128441"/>
                    <a:pt x="457581" y="3115741"/>
                  </a:cubicBezTo>
                  <a:cubicBezTo>
                    <a:pt x="381762" y="3103041"/>
                    <a:pt x="296418" y="3115741"/>
                    <a:pt x="296418" y="3115741"/>
                  </a:cubicBezTo>
                  <a:cubicBezTo>
                    <a:pt x="240284" y="3115741"/>
                    <a:pt x="162814" y="3111423"/>
                    <a:pt x="119507" y="3082213"/>
                  </a:cubicBezTo>
                  <a:cubicBezTo>
                    <a:pt x="47371" y="3033572"/>
                    <a:pt x="25400" y="2963341"/>
                    <a:pt x="0" y="2857550"/>
                  </a:cubicBezTo>
                  <a:lnTo>
                    <a:pt x="0" y="2657017"/>
                  </a:lnTo>
                  <a:cubicBezTo>
                    <a:pt x="0" y="2657017"/>
                    <a:pt x="12700" y="2572054"/>
                    <a:pt x="12700" y="2513761"/>
                  </a:cubicBezTo>
                  <a:cubicBezTo>
                    <a:pt x="12700" y="2455468"/>
                    <a:pt x="0" y="2365552"/>
                    <a:pt x="0" y="2365552"/>
                  </a:cubicBezTo>
                  <a:lnTo>
                    <a:pt x="0" y="803402"/>
                  </a:lnTo>
                  <a:cubicBezTo>
                    <a:pt x="0" y="803402"/>
                    <a:pt x="12700" y="767715"/>
                    <a:pt x="12700" y="688594"/>
                  </a:cubicBezTo>
                  <a:lnTo>
                    <a:pt x="12700" y="543560"/>
                  </a:lnTo>
                  <a:cubicBezTo>
                    <a:pt x="12700" y="543560"/>
                    <a:pt x="0" y="459740"/>
                    <a:pt x="12700" y="375920"/>
                  </a:cubicBezTo>
                  <a:cubicBezTo>
                    <a:pt x="25400" y="292100"/>
                    <a:pt x="55182" y="247685"/>
                    <a:pt x="64897" y="195072"/>
                  </a:cubicBezTo>
                  <a:cubicBezTo>
                    <a:pt x="74612" y="142459"/>
                    <a:pt x="45823" y="90153"/>
                    <a:pt x="70990" y="60242"/>
                  </a:cubicBezTo>
                  <a:cubicBezTo>
                    <a:pt x="96157" y="30331"/>
                    <a:pt x="160845" y="23527"/>
                    <a:pt x="215900" y="15603"/>
                  </a:cubicBezTo>
                  <a:cubicBezTo>
                    <a:pt x="270955" y="7679"/>
                    <a:pt x="333587" y="15300"/>
                    <a:pt x="401320" y="12700"/>
                  </a:cubicBezTo>
                  <a:cubicBezTo>
                    <a:pt x="469053" y="10100"/>
                    <a:pt x="481584" y="0"/>
                    <a:pt x="622300" y="0"/>
                  </a:cubicBezTo>
                  <a:lnTo>
                    <a:pt x="1220724" y="0"/>
                  </a:lnTo>
                  <a:cubicBezTo>
                    <a:pt x="1320800" y="0"/>
                    <a:pt x="1389253" y="12700"/>
                    <a:pt x="1389253" y="12700"/>
                  </a:cubicBezTo>
                  <a:cubicBezTo>
                    <a:pt x="1453388" y="12700"/>
                    <a:pt x="1542161" y="36322"/>
                    <a:pt x="1600073" y="50800"/>
                  </a:cubicBezTo>
                  <a:cubicBezTo>
                    <a:pt x="1701673" y="76200"/>
                    <a:pt x="1727073" y="254000"/>
                    <a:pt x="1727073" y="350520"/>
                  </a:cubicBezTo>
                  <a:lnTo>
                    <a:pt x="1727073" y="2274747"/>
                  </a:lnTo>
                  <a:cubicBezTo>
                    <a:pt x="1727073" y="2274747"/>
                    <a:pt x="1739773" y="2643428"/>
                    <a:pt x="1739773" y="2676448"/>
                  </a:cubicBezTo>
                  <a:cubicBezTo>
                    <a:pt x="1739773" y="2709468"/>
                    <a:pt x="1717294" y="2817418"/>
                    <a:pt x="1699387" y="2863646"/>
                  </a:cubicBezTo>
                  <a:cubicBezTo>
                    <a:pt x="1674368" y="2928289"/>
                    <a:pt x="1684528" y="2985185"/>
                    <a:pt x="1632712" y="3029381"/>
                  </a:cubicBezTo>
                  <a:cubicBezTo>
                    <a:pt x="1596644" y="3060242"/>
                    <a:pt x="1542542" y="3097580"/>
                    <a:pt x="1497330" y="3114725"/>
                  </a:cubicBezTo>
                  <a:cubicBezTo>
                    <a:pt x="1452118" y="3131870"/>
                    <a:pt x="1394333" y="3128568"/>
                    <a:pt x="1338453" y="3141268"/>
                  </a:cubicBezTo>
                  <a:lnTo>
                    <a:pt x="1338707" y="3141141"/>
                  </a:lnTo>
                  <a:close/>
                </a:path>
              </a:pathLst>
            </a:custGeom>
            <a:solidFill>
              <a:schemeClr val="bg1"/>
            </a:solidFill>
          </p:spPr>
        </p:sp>
      </p:grpSp>
      <p:sp>
        <p:nvSpPr>
          <p:cNvPr id="15" name="Rectangle 14"/>
          <p:cNvSpPr/>
          <p:nvPr/>
        </p:nvSpPr>
        <p:spPr>
          <a:xfrm>
            <a:off x="771525" y="3733626"/>
            <a:ext cx="655993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6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Tị</a:t>
            </a:r>
            <a:r>
              <a:rPr lang="en-GB" sz="6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6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nạn</a:t>
            </a:r>
            <a:r>
              <a:rPr lang="en-GB" sz="6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lvl="0" algn="ctr"/>
            <a:r>
              <a:rPr lang="en-GB" sz="6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Lánh</a:t>
            </a:r>
            <a:r>
              <a:rPr lang="en-GB" sz="6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6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GB" sz="6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GB" sz="6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nơi</a:t>
            </a:r>
            <a:r>
              <a:rPr lang="en-GB" sz="6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6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GB" sz="6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6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GB" sz="6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6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GB" sz="6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6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GB" sz="6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6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GB" sz="6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6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</a:t>
            </a:r>
            <a:r>
              <a:rPr lang="en-GB" sz="6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6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hiểm</a:t>
            </a:r>
            <a:r>
              <a:rPr lang="en-GB" sz="6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6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đe</a:t>
            </a:r>
            <a:r>
              <a:rPr lang="en-GB" sz="6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6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dọa</a:t>
            </a:r>
            <a:r>
              <a:rPr lang="en-GB" sz="6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4098" name="Picture 2" descr="Người tị nạn (Refugee)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625" y="3027016"/>
            <a:ext cx="9589909" cy="5774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71087" y="945556"/>
            <a:ext cx="13686706" cy="19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33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613" y="1394135"/>
            <a:ext cx="18393226" cy="74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17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5900"/>
            <a:ext cx="18344454" cy="662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37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49984D-B8C3-C2F4-D224-837333460C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3581E55-407A-6ADF-1A0B-62E12BADCD8E}"/>
              </a:ext>
            </a:extLst>
          </p:cNvPr>
          <p:cNvGrpSpPr/>
          <p:nvPr/>
        </p:nvGrpSpPr>
        <p:grpSpPr>
          <a:xfrm>
            <a:off x="1689481" y="1409700"/>
            <a:ext cx="14909038" cy="6145904"/>
            <a:chOff x="1358936" y="2055676"/>
            <a:chExt cx="4433548" cy="15540878"/>
          </a:xfrm>
        </p:grpSpPr>
        <p:sp>
          <p:nvSpPr>
            <p:cNvPr id="3" name="Freeform 31">
              <a:extLst>
                <a:ext uri="{FF2B5EF4-FFF2-40B4-BE49-F238E27FC236}">
                  <a16:creationId xmlns:a16="http://schemas.microsoft.com/office/drawing/2014/main" id="{37E9D89F-9F6F-A054-67E4-38B6802C0493}"/>
                </a:ext>
              </a:extLst>
            </p:cNvPr>
            <p:cNvSpPr/>
            <p:nvPr/>
          </p:nvSpPr>
          <p:spPr>
            <a:xfrm rot="16200000">
              <a:off x="-4162684" y="7641386"/>
              <a:ext cx="15540878" cy="4369458"/>
            </a:xfrm>
            <a:custGeom>
              <a:avLst/>
              <a:gdLst>
                <a:gd name="connsiteX0" fmla="*/ 1338707 w 1739773"/>
                <a:gd name="connsiteY0" fmla="*/ 3141141 h 3146785"/>
                <a:gd name="connsiteX1" fmla="*/ 1200277 w 1739773"/>
                <a:gd name="connsiteY1" fmla="*/ 3141141 h 3146785"/>
                <a:gd name="connsiteX2" fmla="*/ 1052068 w 1739773"/>
                <a:gd name="connsiteY2" fmla="*/ 3128441 h 3146785"/>
                <a:gd name="connsiteX3" fmla="*/ 707771 w 1739773"/>
                <a:gd name="connsiteY3" fmla="*/ 3128441 h 3146785"/>
                <a:gd name="connsiteX4" fmla="*/ 631063 w 1739773"/>
                <a:gd name="connsiteY4" fmla="*/ 3115741 h 3146785"/>
                <a:gd name="connsiteX5" fmla="*/ 457581 w 1739773"/>
                <a:gd name="connsiteY5" fmla="*/ 3115741 h 3146785"/>
                <a:gd name="connsiteX6" fmla="*/ 296418 w 1739773"/>
                <a:gd name="connsiteY6" fmla="*/ 3115741 h 3146785"/>
                <a:gd name="connsiteX7" fmla="*/ 119507 w 1739773"/>
                <a:gd name="connsiteY7" fmla="*/ 3082213 h 3146785"/>
                <a:gd name="connsiteX8" fmla="*/ 0 w 1739773"/>
                <a:gd name="connsiteY8" fmla="*/ 2857550 h 3146785"/>
                <a:gd name="connsiteX9" fmla="*/ 0 w 1739773"/>
                <a:gd name="connsiteY9" fmla="*/ 2657017 h 3146785"/>
                <a:gd name="connsiteX10" fmla="*/ 12700 w 1739773"/>
                <a:gd name="connsiteY10" fmla="*/ 2513761 h 3146785"/>
                <a:gd name="connsiteX11" fmla="*/ 0 w 1739773"/>
                <a:gd name="connsiteY11" fmla="*/ 2365552 h 3146785"/>
                <a:gd name="connsiteX12" fmla="*/ 0 w 1739773"/>
                <a:gd name="connsiteY12" fmla="*/ 803402 h 3146785"/>
                <a:gd name="connsiteX13" fmla="*/ 12700 w 1739773"/>
                <a:gd name="connsiteY13" fmla="*/ 688594 h 3146785"/>
                <a:gd name="connsiteX14" fmla="*/ 12700 w 1739773"/>
                <a:gd name="connsiteY14" fmla="*/ 543560 h 3146785"/>
                <a:gd name="connsiteX15" fmla="*/ 12700 w 1739773"/>
                <a:gd name="connsiteY15" fmla="*/ 375920 h 3146785"/>
                <a:gd name="connsiteX16" fmla="*/ 64897 w 1739773"/>
                <a:gd name="connsiteY16" fmla="*/ 195072 h 3146785"/>
                <a:gd name="connsiteX17" fmla="*/ 215900 w 1739773"/>
                <a:gd name="connsiteY17" fmla="*/ 15603 h 3146785"/>
                <a:gd name="connsiteX18" fmla="*/ 401320 w 1739773"/>
                <a:gd name="connsiteY18" fmla="*/ 12700 h 3146785"/>
                <a:gd name="connsiteX19" fmla="*/ 622300 w 1739773"/>
                <a:gd name="connsiteY19" fmla="*/ 0 h 3146785"/>
                <a:gd name="connsiteX20" fmla="*/ 1220724 w 1739773"/>
                <a:gd name="connsiteY20" fmla="*/ 0 h 3146785"/>
                <a:gd name="connsiteX21" fmla="*/ 1389253 w 1739773"/>
                <a:gd name="connsiteY21" fmla="*/ 12700 h 3146785"/>
                <a:gd name="connsiteX22" fmla="*/ 1600073 w 1739773"/>
                <a:gd name="connsiteY22" fmla="*/ 50800 h 3146785"/>
                <a:gd name="connsiteX23" fmla="*/ 1727073 w 1739773"/>
                <a:gd name="connsiteY23" fmla="*/ 350520 h 3146785"/>
                <a:gd name="connsiteX24" fmla="*/ 1727073 w 1739773"/>
                <a:gd name="connsiteY24" fmla="*/ 2274747 h 3146785"/>
                <a:gd name="connsiteX25" fmla="*/ 1739773 w 1739773"/>
                <a:gd name="connsiteY25" fmla="*/ 2676448 h 3146785"/>
                <a:gd name="connsiteX26" fmla="*/ 1699387 w 1739773"/>
                <a:gd name="connsiteY26" fmla="*/ 2863646 h 3146785"/>
                <a:gd name="connsiteX27" fmla="*/ 1632712 w 1739773"/>
                <a:gd name="connsiteY27" fmla="*/ 3029381 h 3146785"/>
                <a:gd name="connsiteX28" fmla="*/ 1497330 w 1739773"/>
                <a:gd name="connsiteY28" fmla="*/ 3114725 h 3146785"/>
                <a:gd name="connsiteX29" fmla="*/ 1338453 w 1739773"/>
                <a:gd name="connsiteY29" fmla="*/ 3141268 h 3146785"/>
                <a:gd name="connsiteX30" fmla="*/ 1338707 w 1739773"/>
                <a:gd name="connsiteY30" fmla="*/ 3141141 h 3146785"/>
                <a:gd name="connsiteX0" fmla="*/ 1338707 w 1739773"/>
                <a:gd name="connsiteY0" fmla="*/ 3141141 h 3146785"/>
                <a:gd name="connsiteX1" fmla="*/ 1200277 w 1739773"/>
                <a:gd name="connsiteY1" fmla="*/ 3141141 h 3146785"/>
                <a:gd name="connsiteX2" fmla="*/ 1052068 w 1739773"/>
                <a:gd name="connsiteY2" fmla="*/ 3128441 h 3146785"/>
                <a:gd name="connsiteX3" fmla="*/ 707771 w 1739773"/>
                <a:gd name="connsiteY3" fmla="*/ 3128441 h 3146785"/>
                <a:gd name="connsiteX4" fmla="*/ 631063 w 1739773"/>
                <a:gd name="connsiteY4" fmla="*/ 3115741 h 3146785"/>
                <a:gd name="connsiteX5" fmla="*/ 457581 w 1739773"/>
                <a:gd name="connsiteY5" fmla="*/ 3115741 h 3146785"/>
                <a:gd name="connsiteX6" fmla="*/ 296418 w 1739773"/>
                <a:gd name="connsiteY6" fmla="*/ 3115741 h 3146785"/>
                <a:gd name="connsiteX7" fmla="*/ 119507 w 1739773"/>
                <a:gd name="connsiteY7" fmla="*/ 3082213 h 3146785"/>
                <a:gd name="connsiteX8" fmla="*/ 0 w 1739773"/>
                <a:gd name="connsiteY8" fmla="*/ 2857550 h 3146785"/>
                <a:gd name="connsiteX9" fmla="*/ 0 w 1739773"/>
                <a:gd name="connsiteY9" fmla="*/ 2657017 h 3146785"/>
                <a:gd name="connsiteX10" fmla="*/ 12700 w 1739773"/>
                <a:gd name="connsiteY10" fmla="*/ 2513761 h 3146785"/>
                <a:gd name="connsiteX11" fmla="*/ 0 w 1739773"/>
                <a:gd name="connsiteY11" fmla="*/ 2365552 h 3146785"/>
                <a:gd name="connsiteX12" fmla="*/ 0 w 1739773"/>
                <a:gd name="connsiteY12" fmla="*/ 803402 h 3146785"/>
                <a:gd name="connsiteX13" fmla="*/ 12700 w 1739773"/>
                <a:gd name="connsiteY13" fmla="*/ 688594 h 3146785"/>
                <a:gd name="connsiteX14" fmla="*/ 12700 w 1739773"/>
                <a:gd name="connsiteY14" fmla="*/ 543560 h 3146785"/>
                <a:gd name="connsiteX15" fmla="*/ 12700 w 1739773"/>
                <a:gd name="connsiteY15" fmla="*/ 375920 h 3146785"/>
                <a:gd name="connsiteX16" fmla="*/ 64897 w 1739773"/>
                <a:gd name="connsiteY16" fmla="*/ 195072 h 3146785"/>
                <a:gd name="connsiteX17" fmla="*/ 70990 w 1739773"/>
                <a:gd name="connsiteY17" fmla="*/ 60242 h 3146785"/>
                <a:gd name="connsiteX18" fmla="*/ 215900 w 1739773"/>
                <a:gd name="connsiteY18" fmla="*/ 15603 h 3146785"/>
                <a:gd name="connsiteX19" fmla="*/ 401320 w 1739773"/>
                <a:gd name="connsiteY19" fmla="*/ 12700 h 3146785"/>
                <a:gd name="connsiteX20" fmla="*/ 622300 w 1739773"/>
                <a:gd name="connsiteY20" fmla="*/ 0 h 3146785"/>
                <a:gd name="connsiteX21" fmla="*/ 1220724 w 1739773"/>
                <a:gd name="connsiteY21" fmla="*/ 0 h 3146785"/>
                <a:gd name="connsiteX22" fmla="*/ 1389253 w 1739773"/>
                <a:gd name="connsiteY22" fmla="*/ 12700 h 3146785"/>
                <a:gd name="connsiteX23" fmla="*/ 1600073 w 1739773"/>
                <a:gd name="connsiteY23" fmla="*/ 50800 h 3146785"/>
                <a:gd name="connsiteX24" fmla="*/ 1727073 w 1739773"/>
                <a:gd name="connsiteY24" fmla="*/ 350520 h 3146785"/>
                <a:gd name="connsiteX25" fmla="*/ 1727073 w 1739773"/>
                <a:gd name="connsiteY25" fmla="*/ 2274747 h 3146785"/>
                <a:gd name="connsiteX26" fmla="*/ 1739773 w 1739773"/>
                <a:gd name="connsiteY26" fmla="*/ 2676448 h 3146785"/>
                <a:gd name="connsiteX27" fmla="*/ 1699387 w 1739773"/>
                <a:gd name="connsiteY27" fmla="*/ 2863646 h 3146785"/>
                <a:gd name="connsiteX28" fmla="*/ 1632712 w 1739773"/>
                <a:gd name="connsiteY28" fmla="*/ 3029381 h 3146785"/>
                <a:gd name="connsiteX29" fmla="*/ 1497330 w 1739773"/>
                <a:gd name="connsiteY29" fmla="*/ 3114725 h 3146785"/>
                <a:gd name="connsiteX30" fmla="*/ 1338453 w 1739773"/>
                <a:gd name="connsiteY30" fmla="*/ 3141268 h 3146785"/>
                <a:gd name="connsiteX31" fmla="*/ 1338707 w 1739773"/>
                <a:gd name="connsiteY31" fmla="*/ 3141141 h 3146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739773" h="3146785">
                  <a:moveTo>
                    <a:pt x="1338707" y="3141141"/>
                  </a:moveTo>
                  <a:cubicBezTo>
                    <a:pt x="1282827" y="3153841"/>
                    <a:pt x="1257427" y="3141141"/>
                    <a:pt x="1200277" y="3141141"/>
                  </a:cubicBezTo>
                  <a:cubicBezTo>
                    <a:pt x="1143127" y="3141141"/>
                    <a:pt x="1052068" y="3128441"/>
                    <a:pt x="1052068" y="3128441"/>
                  </a:cubicBezTo>
                  <a:lnTo>
                    <a:pt x="707771" y="3128441"/>
                  </a:lnTo>
                  <a:lnTo>
                    <a:pt x="631063" y="3115741"/>
                  </a:lnTo>
                  <a:cubicBezTo>
                    <a:pt x="631063" y="3115741"/>
                    <a:pt x="533400" y="3128441"/>
                    <a:pt x="457581" y="3115741"/>
                  </a:cubicBezTo>
                  <a:cubicBezTo>
                    <a:pt x="381762" y="3103041"/>
                    <a:pt x="296418" y="3115741"/>
                    <a:pt x="296418" y="3115741"/>
                  </a:cubicBezTo>
                  <a:cubicBezTo>
                    <a:pt x="240284" y="3115741"/>
                    <a:pt x="162814" y="3111423"/>
                    <a:pt x="119507" y="3082213"/>
                  </a:cubicBezTo>
                  <a:cubicBezTo>
                    <a:pt x="47371" y="3033572"/>
                    <a:pt x="25400" y="2963341"/>
                    <a:pt x="0" y="2857550"/>
                  </a:cubicBezTo>
                  <a:lnTo>
                    <a:pt x="0" y="2657017"/>
                  </a:lnTo>
                  <a:cubicBezTo>
                    <a:pt x="0" y="2657017"/>
                    <a:pt x="12700" y="2572054"/>
                    <a:pt x="12700" y="2513761"/>
                  </a:cubicBezTo>
                  <a:cubicBezTo>
                    <a:pt x="12700" y="2455468"/>
                    <a:pt x="0" y="2365552"/>
                    <a:pt x="0" y="2365552"/>
                  </a:cubicBezTo>
                  <a:lnTo>
                    <a:pt x="0" y="803402"/>
                  </a:lnTo>
                  <a:cubicBezTo>
                    <a:pt x="0" y="803402"/>
                    <a:pt x="12700" y="767715"/>
                    <a:pt x="12700" y="688594"/>
                  </a:cubicBezTo>
                  <a:lnTo>
                    <a:pt x="12700" y="543560"/>
                  </a:lnTo>
                  <a:cubicBezTo>
                    <a:pt x="12700" y="543560"/>
                    <a:pt x="0" y="459740"/>
                    <a:pt x="12700" y="375920"/>
                  </a:cubicBezTo>
                  <a:cubicBezTo>
                    <a:pt x="25400" y="292100"/>
                    <a:pt x="55182" y="247685"/>
                    <a:pt x="64897" y="195072"/>
                  </a:cubicBezTo>
                  <a:cubicBezTo>
                    <a:pt x="74612" y="142459"/>
                    <a:pt x="45823" y="90153"/>
                    <a:pt x="70990" y="60242"/>
                  </a:cubicBezTo>
                  <a:cubicBezTo>
                    <a:pt x="96157" y="30331"/>
                    <a:pt x="160845" y="23527"/>
                    <a:pt x="215900" y="15603"/>
                  </a:cubicBezTo>
                  <a:cubicBezTo>
                    <a:pt x="270955" y="7679"/>
                    <a:pt x="333587" y="15300"/>
                    <a:pt x="401320" y="12700"/>
                  </a:cubicBezTo>
                  <a:cubicBezTo>
                    <a:pt x="469053" y="10100"/>
                    <a:pt x="481584" y="0"/>
                    <a:pt x="622300" y="0"/>
                  </a:cubicBezTo>
                  <a:lnTo>
                    <a:pt x="1220724" y="0"/>
                  </a:lnTo>
                  <a:cubicBezTo>
                    <a:pt x="1320800" y="0"/>
                    <a:pt x="1389253" y="12700"/>
                    <a:pt x="1389253" y="12700"/>
                  </a:cubicBezTo>
                  <a:cubicBezTo>
                    <a:pt x="1453388" y="12700"/>
                    <a:pt x="1542161" y="36322"/>
                    <a:pt x="1600073" y="50800"/>
                  </a:cubicBezTo>
                  <a:cubicBezTo>
                    <a:pt x="1701673" y="76200"/>
                    <a:pt x="1727073" y="254000"/>
                    <a:pt x="1727073" y="350520"/>
                  </a:cubicBezTo>
                  <a:lnTo>
                    <a:pt x="1727073" y="2274747"/>
                  </a:lnTo>
                  <a:cubicBezTo>
                    <a:pt x="1727073" y="2274747"/>
                    <a:pt x="1739773" y="2643428"/>
                    <a:pt x="1739773" y="2676448"/>
                  </a:cubicBezTo>
                  <a:cubicBezTo>
                    <a:pt x="1739773" y="2709468"/>
                    <a:pt x="1717294" y="2817418"/>
                    <a:pt x="1699387" y="2863646"/>
                  </a:cubicBezTo>
                  <a:cubicBezTo>
                    <a:pt x="1674368" y="2928289"/>
                    <a:pt x="1684528" y="2985185"/>
                    <a:pt x="1632712" y="3029381"/>
                  </a:cubicBezTo>
                  <a:cubicBezTo>
                    <a:pt x="1596644" y="3060242"/>
                    <a:pt x="1542542" y="3097580"/>
                    <a:pt x="1497330" y="3114725"/>
                  </a:cubicBezTo>
                  <a:cubicBezTo>
                    <a:pt x="1452118" y="3131870"/>
                    <a:pt x="1394333" y="3128568"/>
                    <a:pt x="1338453" y="3141268"/>
                  </a:cubicBezTo>
                  <a:lnTo>
                    <a:pt x="1338707" y="3141141"/>
                  </a:ln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D9AFBCF-7AB8-965B-21FB-C01A9C7EA19B}"/>
                </a:ext>
              </a:extLst>
            </p:cNvPr>
            <p:cNvSpPr/>
            <p:nvPr/>
          </p:nvSpPr>
          <p:spPr>
            <a:xfrm>
              <a:off x="1358936" y="3249810"/>
              <a:ext cx="4433547" cy="131526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16600" b="1" dirty="0">
                  <a:solidFill>
                    <a:schemeClr val="tx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LUYỆN ĐỌC TRƯỚC LỚP</a:t>
              </a:r>
              <a:endParaRPr lang="en-GB" sz="166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0940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824" y="1104550"/>
            <a:ext cx="12906351" cy="80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10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2"/>
          <p:cNvSpPr/>
          <p:nvPr/>
        </p:nvSpPr>
        <p:spPr>
          <a:xfrm>
            <a:off x="15323105" y="3733626"/>
            <a:ext cx="2768483" cy="917060"/>
          </a:xfrm>
          <a:custGeom>
            <a:avLst/>
            <a:gdLst/>
            <a:ahLst/>
            <a:cxnLst/>
            <a:rect l="l" t="t" r="r" b="b"/>
            <a:pathLst>
              <a:path w="2768483" h="917060">
                <a:moveTo>
                  <a:pt x="0" y="0"/>
                </a:moveTo>
                <a:lnTo>
                  <a:pt x="2768483" y="0"/>
                </a:lnTo>
                <a:lnTo>
                  <a:pt x="2768483" y="917060"/>
                </a:lnTo>
                <a:lnTo>
                  <a:pt x="0" y="917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3"/>
          <p:cNvSpPr/>
          <p:nvPr/>
        </p:nvSpPr>
        <p:spPr>
          <a:xfrm>
            <a:off x="10002688" y="380090"/>
            <a:ext cx="1821851" cy="1104497"/>
          </a:xfrm>
          <a:custGeom>
            <a:avLst/>
            <a:gdLst/>
            <a:ahLst/>
            <a:cxnLst/>
            <a:rect l="l" t="t" r="r" b="b"/>
            <a:pathLst>
              <a:path w="1821851" h="1104497">
                <a:moveTo>
                  <a:pt x="0" y="0"/>
                </a:moveTo>
                <a:lnTo>
                  <a:pt x="1821851" y="0"/>
                </a:lnTo>
                <a:lnTo>
                  <a:pt x="1821851" y="1104497"/>
                </a:lnTo>
                <a:lnTo>
                  <a:pt x="0" y="11044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4"/>
          <p:cNvSpPr/>
          <p:nvPr/>
        </p:nvSpPr>
        <p:spPr>
          <a:xfrm>
            <a:off x="771525" y="488236"/>
            <a:ext cx="1866700" cy="996351"/>
          </a:xfrm>
          <a:custGeom>
            <a:avLst/>
            <a:gdLst/>
            <a:ahLst/>
            <a:cxnLst/>
            <a:rect l="l" t="t" r="r" b="b"/>
            <a:pathLst>
              <a:path w="1866700" h="996351">
                <a:moveTo>
                  <a:pt x="0" y="0"/>
                </a:moveTo>
                <a:lnTo>
                  <a:pt x="1866700" y="0"/>
                </a:lnTo>
                <a:lnTo>
                  <a:pt x="1866700" y="996351"/>
                </a:lnTo>
                <a:lnTo>
                  <a:pt x="0" y="9963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5"/>
          <p:cNvSpPr/>
          <p:nvPr/>
        </p:nvSpPr>
        <p:spPr>
          <a:xfrm>
            <a:off x="-3211437" y="2608154"/>
            <a:ext cx="3820414" cy="1552043"/>
          </a:xfrm>
          <a:custGeom>
            <a:avLst/>
            <a:gdLst/>
            <a:ahLst/>
            <a:cxnLst/>
            <a:rect l="l" t="t" r="r" b="b"/>
            <a:pathLst>
              <a:path w="3820414" h="1552043">
                <a:moveTo>
                  <a:pt x="0" y="0"/>
                </a:moveTo>
                <a:lnTo>
                  <a:pt x="3820414" y="0"/>
                </a:lnTo>
                <a:lnTo>
                  <a:pt x="3820414" y="1552043"/>
                </a:lnTo>
                <a:lnTo>
                  <a:pt x="0" y="15520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6"/>
          <p:cNvSpPr/>
          <p:nvPr/>
        </p:nvSpPr>
        <p:spPr>
          <a:xfrm>
            <a:off x="17259300" y="338926"/>
            <a:ext cx="2768483" cy="917060"/>
          </a:xfrm>
          <a:custGeom>
            <a:avLst/>
            <a:gdLst/>
            <a:ahLst/>
            <a:cxnLst/>
            <a:rect l="l" t="t" r="r" b="b"/>
            <a:pathLst>
              <a:path w="2768483" h="917060">
                <a:moveTo>
                  <a:pt x="0" y="0"/>
                </a:moveTo>
                <a:lnTo>
                  <a:pt x="2768483" y="0"/>
                </a:lnTo>
                <a:lnTo>
                  <a:pt x="2768483" y="917060"/>
                </a:lnTo>
                <a:lnTo>
                  <a:pt x="0" y="917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4"/>
          <p:cNvSpPr/>
          <p:nvPr/>
        </p:nvSpPr>
        <p:spPr>
          <a:xfrm>
            <a:off x="13685957" y="1257301"/>
            <a:ext cx="1435782" cy="764554"/>
          </a:xfrm>
          <a:custGeom>
            <a:avLst/>
            <a:gdLst/>
            <a:ahLst/>
            <a:cxnLst/>
            <a:rect l="l" t="t" r="r" b="b"/>
            <a:pathLst>
              <a:path w="1435782" h="764554">
                <a:moveTo>
                  <a:pt x="0" y="0"/>
                </a:moveTo>
                <a:lnTo>
                  <a:pt x="1435782" y="0"/>
                </a:lnTo>
                <a:lnTo>
                  <a:pt x="1435782" y="764554"/>
                </a:lnTo>
                <a:lnTo>
                  <a:pt x="0" y="7645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6"/>
          <p:cNvGrpSpPr/>
          <p:nvPr/>
        </p:nvGrpSpPr>
        <p:grpSpPr>
          <a:xfrm>
            <a:off x="625021" y="3718448"/>
            <a:ext cx="17210925" cy="5875303"/>
            <a:chOff x="608979" y="3382997"/>
            <a:chExt cx="17210925" cy="5875303"/>
          </a:xfrm>
        </p:grpSpPr>
        <p:sp>
          <p:nvSpPr>
            <p:cNvPr id="22" name="Freeform 13"/>
            <p:cNvSpPr/>
            <p:nvPr/>
          </p:nvSpPr>
          <p:spPr>
            <a:xfrm rot="16200000">
              <a:off x="6276790" y="-2284814"/>
              <a:ext cx="5875303" cy="17210925"/>
            </a:xfrm>
            <a:custGeom>
              <a:avLst/>
              <a:gdLst>
                <a:gd name="connsiteX0" fmla="*/ 1338707 w 1739773"/>
                <a:gd name="connsiteY0" fmla="*/ 3141141 h 3146785"/>
                <a:gd name="connsiteX1" fmla="*/ 1200277 w 1739773"/>
                <a:gd name="connsiteY1" fmla="*/ 3141141 h 3146785"/>
                <a:gd name="connsiteX2" fmla="*/ 1052068 w 1739773"/>
                <a:gd name="connsiteY2" fmla="*/ 3128441 h 3146785"/>
                <a:gd name="connsiteX3" fmla="*/ 707771 w 1739773"/>
                <a:gd name="connsiteY3" fmla="*/ 3128441 h 3146785"/>
                <a:gd name="connsiteX4" fmla="*/ 631063 w 1739773"/>
                <a:gd name="connsiteY4" fmla="*/ 3115741 h 3146785"/>
                <a:gd name="connsiteX5" fmla="*/ 457581 w 1739773"/>
                <a:gd name="connsiteY5" fmla="*/ 3115741 h 3146785"/>
                <a:gd name="connsiteX6" fmla="*/ 296418 w 1739773"/>
                <a:gd name="connsiteY6" fmla="*/ 3115741 h 3146785"/>
                <a:gd name="connsiteX7" fmla="*/ 119507 w 1739773"/>
                <a:gd name="connsiteY7" fmla="*/ 3082213 h 3146785"/>
                <a:gd name="connsiteX8" fmla="*/ 0 w 1739773"/>
                <a:gd name="connsiteY8" fmla="*/ 2857550 h 3146785"/>
                <a:gd name="connsiteX9" fmla="*/ 0 w 1739773"/>
                <a:gd name="connsiteY9" fmla="*/ 2657017 h 3146785"/>
                <a:gd name="connsiteX10" fmla="*/ 12700 w 1739773"/>
                <a:gd name="connsiteY10" fmla="*/ 2513761 h 3146785"/>
                <a:gd name="connsiteX11" fmla="*/ 0 w 1739773"/>
                <a:gd name="connsiteY11" fmla="*/ 2365552 h 3146785"/>
                <a:gd name="connsiteX12" fmla="*/ 0 w 1739773"/>
                <a:gd name="connsiteY12" fmla="*/ 803402 h 3146785"/>
                <a:gd name="connsiteX13" fmla="*/ 12700 w 1739773"/>
                <a:gd name="connsiteY13" fmla="*/ 688594 h 3146785"/>
                <a:gd name="connsiteX14" fmla="*/ 12700 w 1739773"/>
                <a:gd name="connsiteY14" fmla="*/ 543560 h 3146785"/>
                <a:gd name="connsiteX15" fmla="*/ 12700 w 1739773"/>
                <a:gd name="connsiteY15" fmla="*/ 375920 h 3146785"/>
                <a:gd name="connsiteX16" fmla="*/ 64897 w 1739773"/>
                <a:gd name="connsiteY16" fmla="*/ 195072 h 3146785"/>
                <a:gd name="connsiteX17" fmla="*/ 215900 w 1739773"/>
                <a:gd name="connsiteY17" fmla="*/ 15603 h 3146785"/>
                <a:gd name="connsiteX18" fmla="*/ 401320 w 1739773"/>
                <a:gd name="connsiteY18" fmla="*/ 12700 h 3146785"/>
                <a:gd name="connsiteX19" fmla="*/ 622300 w 1739773"/>
                <a:gd name="connsiteY19" fmla="*/ 0 h 3146785"/>
                <a:gd name="connsiteX20" fmla="*/ 1220724 w 1739773"/>
                <a:gd name="connsiteY20" fmla="*/ 0 h 3146785"/>
                <a:gd name="connsiteX21" fmla="*/ 1389253 w 1739773"/>
                <a:gd name="connsiteY21" fmla="*/ 12700 h 3146785"/>
                <a:gd name="connsiteX22" fmla="*/ 1600073 w 1739773"/>
                <a:gd name="connsiteY22" fmla="*/ 50800 h 3146785"/>
                <a:gd name="connsiteX23" fmla="*/ 1727073 w 1739773"/>
                <a:gd name="connsiteY23" fmla="*/ 350520 h 3146785"/>
                <a:gd name="connsiteX24" fmla="*/ 1727073 w 1739773"/>
                <a:gd name="connsiteY24" fmla="*/ 2274747 h 3146785"/>
                <a:gd name="connsiteX25" fmla="*/ 1739773 w 1739773"/>
                <a:gd name="connsiteY25" fmla="*/ 2676448 h 3146785"/>
                <a:gd name="connsiteX26" fmla="*/ 1699387 w 1739773"/>
                <a:gd name="connsiteY26" fmla="*/ 2863646 h 3146785"/>
                <a:gd name="connsiteX27" fmla="*/ 1632712 w 1739773"/>
                <a:gd name="connsiteY27" fmla="*/ 3029381 h 3146785"/>
                <a:gd name="connsiteX28" fmla="*/ 1497330 w 1739773"/>
                <a:gd name="connsiteY28" fmla="*/ 3114725 h 3146785"/>
                <a:gd name="connsiteX29" fmla="*/ 1338453 w 1739773"/>
                <a:gd name="connsiteY29" fmla="*/ 3141268 h 3146785"/>
                <a:gd name="connsiteX30" fmla="*/ 1338707 w 1739773"/>
                <a:gd name="connsiteY30" fmla="*/ 3141141 h 3146785"/>
                <a:gd name="connsiteX0" fmla="*/ 1338707 w 1739773"/>
                <a:gd name="connsiteY0" fmla="*/ 3141141 h 3146785"/>
                <a:gd name="connsiteX1" fmla="*/ 1200277 w 1739773"/>
                <a:gd name="connsiteY1" fmla="*/ 3141141 h 3146785"/>
                <a:gd name="connsiteX2" fmla="*/ 1052068 w 1739773"/>
                <a:gd name="connsiteY2" fmla="*/ 3128441 h 3146785"/>
                <a:gd name="connsiteX3" fmla="*/ 707771 w 1739773"/>
                <a:gd name="connsiteY3" fmla="*/ 3128441 h 3146785"/>
                <a:gd name="connsiteX4" fmla="*/ 631063 w 1739773"/>
                <a:gd name="connsiteY4" fmla="*/ 3115741 h 3146785"/>
                <a:gd name="connsiteX5" fmla="*/ 457581 w 1739773"/>
                <a:gd name="connsiteY5" fmla="*/ 3115741 h 3146785"/>
                <a:gd name="connsiteX6" fmla="*/ 296418 w 1739773"/>
                <a:gd name="connsiteY6" fmla="*/ 3115741 h 3146785"/>
                <a:gd name="connsiteX7" fmla="*/ 119507 w 1739773"/>
                <a:gd name="connsiteY7" fmla="*/ 3082213 h 3146785"/>
                <a:gd name="connsiteX8" fmla="*/ 0 w 1739773"/>
                <a:gd name="connsiteY8" fmla="*/ 2857550 h 3146785"/>
                <a:gd name="connsiteX9" fmla="*/ 0 w 1739773"/>
                <a:gd name="connsiteY9" fmla="*/ 2657017 h 3146785"/>
                <a:gd name="connsiteX10" fmla="*/ 12700 w 1739773"/>
                <a:gd name="connsiteY10" fmla="*/ 2513761 h 3146785"/>
                <a:gd name="connsiteX11" fmla="*/ 0 w 1739773"/>
                <a:gd name="connsiteY11" fmla="*/ 2365552 h 3146785"/>
                <a:gd name="connsiteX12" fmla="*/ 0 w 1739773"/>
                <a:gd name="connsiteY12" fmla="*/ 803402 h 3146785"/>
                <a:gd name="connsiteX13" fmla="*/ 12700 w 1739773"/>
                <a:gd name="connsiteY13" fmla="*/ 688594 h 3146785"/>
                <a:gd name="connsiteX14" fmla="*/ 12700 w 1739773"/>
                <a:gd name="connsiteY14" fmla="*/ 543560 h 3146785"/>
                <a:gd name="connsiteX15" fmla="*/ 12700 w 1739773"/>
                <a:gd name="connsiteY15" fmla="*/ 375920 h 3146785"/>
                <a:gd name="connsiteX16" fmla="*/ 64897 w 1739773"/>
                <a:gd name="connsiteY16" fmla="*/ 195072 h 3146785"/>
                <a:gd name="connsiteX17" fmla="*/ 70990 w 1739773"/>
                <a:gd name="connsiteY17" fmla="*/ 60242 h 3146785"/>
                <a:gd name="connsiteX18" fmla="*/ 215900 w 1739773"/>
                <a:gd name="connsiteY18" fmla="*/ 15603 h 3146785"/>
                <a:gd name="connsiteX19" fmla="*/ 401320 w 1739773"/>
                <a:gd name="connsiteY19" fmla="*/ 12700 h 3146785"/>
                <a:gd name="connsiteX20" fmla="*/ 622300 w 1739773"/>
                <a:gd name="connsiteY20" fmla="*/ 0 h 3146785"/>
                <a:gd name="connsiteX21" fmla="*/ 1220724 w 1739773"/>
                <a:gd name="connsiteY21" fmla="*/ 0 h 3146785"/>
                <a:gd name="connsiteX22" fmla="*/ 1389253 w 1739773"/>
                <a:gd name="connsiteY22" fmla="*/ 12700 h 3146785"/>
                <a:gd name="connsiteX23" fmla="*/ 1600073 w 1739773"/>
                <a:gd name="connsiteY23" fmla="*/ 50800 h 3146785"/>
                <a:gd name="connsiteX24" fmla="*/ 1727073 w 1739773"/>
                <a:gd name="connsiteY24" fmla="*/ 350520 h 3146785"/>
                <a:gd name="connsiteX25" fmla="*/ 1727073 w 1739773"/>
                <a:gd name="connsiteY25" fmla="*/ 2274747 h 3146785"/>
                <a:gd name="connsiteX26" fmla="*/ 1739773 w 1739773"/>
                <a:gd name="connsiteY26" fmla="*/ 2676448 h 3146785"/>
                <a:gd name="connsiteX27" fmla="*/ 1699387 w 1739773"/>
                <a:gd name="connsiteY27" fmla="*/ 2863646 h 3146785"/>
                <a:gd name="connsiteX28" fmla="*/ 1632712 w 1739773"/>
                <a:gd name="connsiteY28" fmla="*/ 3029381 h 3146785"/>
                <a:gd name="connsiteX29" fmla="*/ 1497330 w 1739773"/>
                <a:gd name="connsiteY29" fmla="*/ 3114725 h 3146785"/>
                <a:gd name="connsiteX30" fmla="*/ 1338453 w 1739773"/>
                <a:gd name="connsiteY30" fmla="*/ 3141268 h 3146785"/>
                <a:gd name="connsiteX31" fmla="*/ 1338707 w 1739773"/>
                <a:gd name="connsiteY31" fmla="*/ 3141141 h 3146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739773" h="3146785">
                  <a:moveTo>
                    <a:pt x="1338707" y="3141141"/>
                  </a:moveTo>
                  <a:cubicBezTo>
                    <a:pt x="1282827" y="3153841"/>
                    <a:pt x="1257427" y="3141141"/>
                    <a:pt x="1200277" y="3141141"/>
                  </a:cubicBezTo>
                  <a:cubicBezTo>
                    <a:pt x="1143127" y="3141141"/>
                    <a:pt x="1052068" y="3128441"/>
                    <a:pt x="1052068" y="3128441"/>
                  </a:cubicBezTo>
                  <a:lnTo>
                    <a:pt x="707771" y="3128441"/>
                  </a:lnTo>
                  <a:lnTo>
                    <a:pt x="631063" y="3115741"/>
                  </a:lnTo>
                  <a:cubicBezTo>
                    <a:pt x="631063" y="3115741"/>
                    <a:pt x="533400" y="3128441"/>
                    <a:pt x="457581" y="3115741"/>
                  </a:cubicBezTo>
                  <a:cubicBezTo>
                    <a:pt x="381762" y="3103041"/>
                    <a:pt x="296418" y="3115741"/>
                    <a:pt x="296418" y="3115741"/>
                  </a:cubicBezTo>
                  <a:cubicBezTo>
                    <a:pt x="240284" y="3115741"/>
                    <a:pt x="162814" y="3111423"/>
                    <a:pt x="119507" y="3082213"/>
                  </a:cubicBezTo>
                  <a:cubicBezTo>
                    <a:pt x="47371" y="3033572"/>
                    <a:pt x="25400" y="2963341"/>
                    <a:pt x="0" y="2857550"/>
                  </a:cubicBezTo>
                  <a:lnTo>
                    <a:pt x="0" y="2657017"/>
                  </a:lnTo>
                  <a:cubicBezTo>
                    <a:pt x="0" y="2657017"/>
                    <a:pt x="12700" y="2572054"/>
                    <a:pt x="12700" y="2513761"/>
                  </a:cubicBezTo>
                  <a:cubicBezTo>
                    <a:pt x="12700" y="2455468"/>
                    <a:pt x="0" y="2365552"/>
                    <a:pt x="0" y="2365552"/>
                  </a:cubicBezTo>
                  <a:lnTo>
                    <a:pt x="0" y="803402"/>
                  </a:lnTo>
                  <a:cubicBezTo>
                    <a:pt x="0" y="803402"/>
                    <a:pt x="12700" y="767715"/>
                    <a:pt x="12700" y="688594"/>
                  </a:cubicBezTo>
                  <a:lnTo>
                    <a:pt x="12700" y="543560"/>
                  </a:lnTo>
                  <a:cubicBezTo>
                    <a:pt x="12700" y="543560"/>
                    <a:pt x="0" y="459740"/>
                    <a:pt x="12700" y="375920"/>
                  </a:cubicBezTo>
                  <a:cubicBezTo>
                    <a:pt x="25400" y="292100"/>
                    <a:pt x="55182" y="247685"/>
                    <a:pt x="64897" y="195072"/>
                  </a:cubicBezTo>
                  <a:cubicBezTo>
                    <a:pt x="74612" y="142459"/>
                    <a:pt x="45823" y="90153"/>
                    <a:pt x="70990" y="60242"/>
                  </a:cubicBezTo>
                  <a:cubicBezTo>
                    <a:pt x="96157" y="30331"/>
                    <a:pt x="160845" y="23527"/>
                    <a:pt x="215900" y="15603"/>
                  </a:cubicBezTo>
                  <a:cubicBezTo>
                    <a:pt x="270955" y="7679"/>
                    <a:pt x="333587" y="15300"/>
                    <a:pt x="401320" y="12700"/>
                  </a:cubicBezTo>
                  <a:cubicBezTo>
                    <a:pt x="469053" y="10100"/>
                    <a:pt x="481584" y="0"/>
                    <a:pt x="622300" y="0"/>
                  </a:cubicBezTo>
                  <a:lnTo>
                    <a:pt x="1220724" y="0"/>
                  </a:lnTo>
                  <a:cubicBezTo>
                    <a:pt x="1320800" y="0"/>
                    <a:pt x="1389253" y="12700"/>
                    <a:pt x="1389253" y="12700"/>
                  </a:cubicBezTo>
                  <a:cubicBezTo>
                    <a:pt x="1453388" y="12700"/>
                    <a:pt x="1542161" y="36322"/>
                    <a:pt x="1600073" y="50800"/>
                  </a:cubicBezTo>
                  <a:cubicBezTo>
                    <a:pt x="1701673" y="76200"/>
                    <a:pt x="1727073" y="254000"/>
                    <a:pt x="1727073" y="350520"/>
                  </a:cubicBezTo>
                  <a:lnTo>
                    <a:pt x="1727073" y="2274747"/>
                  </a:lnTo>
                  <a:cubicBezTo>
                    <a:pt x="1727073" y="2274747"/>
                    <a:pt x="1739773" y="2643428"/>
                    <a:pt x="1739773" y="2676448"/>
                  </a:cubicBezTo>
                  <a:cubicBezTo>
                    <a:pt x="1739773" y="2709468"/>
                    <a:pt x="1717294" y="2817418"/>
                    <a:pt x="1699387" y="2863646"/>
                  </a:cubicBezTo>
                  <a:cubicBezTo>
                    <a:pt x="1674368" y="2928289"/>
                    <a:pt x="1684528" y="2985185"/>
                    <a:pt x="1632712" y="3029381"/>
                  </a:cubicBezTo>
                  <a:cubicBezTo>
                    <a:pt x="1596644" y="3060242"/>
                    <a:pt x="1542542" y="3097580"/>
                    <a:pt x="1497330" y="3114725"/>
                  </a:cubicBezTo>
                  <a:cubicBezTo>
                    <a:pt x="1452118" y="3131870"/>
                    <a:pt x="1394333" y="3128568"/>
                    <a:pt x="1338453" y="3141268"/>
                  </a:cubicBezTo>
                  <a:lnTo>
                    <a:pt x="1338707" y="3141141"/>
                  </a:ln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21" name="Rectangle 20"/>
            <p:cNvSpPr/>
            <p:nvPr/>
          </p:nvSpPr>
          <p:spPr>
            <a:xfrm>
              <a:off x="1372467" y="3780699"/>
              <a:ext cx="15683948" cy="50783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/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Lí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do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khiến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ông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Uyn-tơn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nước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Anh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bay sang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Tiệp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Khắc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nhờ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ông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tìm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cách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đưa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đứa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trẻ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Do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Thái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pra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-ha sang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Anh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Vì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chiến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tranh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chắn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chắn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sẽ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nổ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ra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cơ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hội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Do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Thái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trốn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thoát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khỏi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thành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phố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hầu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như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không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đặc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biệt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trẻ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08979" y="567529"/>
            <a:ext cx="17210925" cy="2742447"/>
            <a:chOff x="608979" y="567529"/>
            <a:chExt cx="17210925" cy="2742447"/>
          </a:xfrm>
        </p:grpSpPr>
        <p:sp>
          <p:nvSpPr>
            <p:cNvPr id="3" name="Freeform 13"/>
            <p:cNvSpPr/>
            <p:nvPr/>
          </p:nvSpPr>
          <p:spPr>
            <a:xfrm rot="16200000">
              <a:off x="7892183" y="-6715675"/>
              <a:ext cx="2644517" cy="17210925"/>
            </a:xfrm>
            <a:custGeom>
              <a:avLst/>
              <a:gdLst>
                <a:gd name="connsiteX0" fmla="*/ 1338707 w 1739773"/>
                <a:gd name="connsiteY0" fmla="*/ 3141141 h 3146785"/>
                <a:gd name="connsiteX1" fmla="*/ 1200277 w 1739773"/>
                <a:gd name="connsiteY1" fmla="*/ 3141141 h 3146785"/>
                <a:gd name="connsiteX2" fmla="*/ 1052068 w 1739773"/>
                <a:gd name="connsiteY2" fmla="*/ 3128441 h 3146785"/>
                <a:gd name="connsiteX3" fmla="*/ 707771 w 1739773"/>
                <a:gd name="connsiteY3" fmla="*/ 3128441 h 3146785"/>
                <a:gd name="connsiteX4" fmla="*/ 631063 w 1739773"/>
                <a:gd name="connsiteY4" fmla="*/ 3115741 h 3146785"/>
                <a:gd name="connsiteX5" fmla="*/ 457581 w 1739773"/>
                <a:gd name="connsiteY5" fmla="*/ 3115741 h 3146785"/>
                <a:gd name="connsiteX6" fmla="*/ 296418 w 1739773"/>
                <a:gd name="connsiteY6" fmla="*/ 3115741 h 3146785"/>
                <a:gd name="connsiteX7" fmla="*/ 119507 w 1739773"/>
                <a:gd name="connsiteY7" fmla="*/ 3082213 h 3146785"/>
                <a:gd name="connsiteX8" fmla="*/ 0 w 1739773"/>
                <a:gd name="connsiteY8" fmla="*/ 2857550 h 3146785"/>
                <a:gd name="connsiteX9" fmla="*/ 0 w 1739773"/>
                <a:gd name="connsiteY9" fmla="*/ 2657017 h 3146785"/>
                <a:gd name="connsiteX10" fmla="*/ 12700 w 1739773"/>
                <a:gd name="connsiteY10" fmla="*/ 2513761 h 3146785"/>
                <a:gd name="connsiteX11" fmla="*/ 0 w 1739773"/>
                <a:gd name="connsiteY11" fmla="*/ 2365552 h 3146785"/>
                <a:gd name="connsiteX12" fmla="*/ 0 w 1739773"/>
                <a:gd name="connsiteY12" fmla="*/ 803402 h 3146785"/>
                <a:gd name="connsiteX13" fmla="*/ 12700 w 1739773"/>
                <a:gd name="connsiteY13" fmla="*/ 688594 h 3146785"/>
                <a:gd name="connsiteX14" fmla="*/ 12700 w 1739773"/>
                <a:gd name="connsiteY14" fmla="*/ 543560 h 3146785"/>
                <a:gd name="connsiteX15" fmla="*/ 12700 w 1739773"/>
                <a:gd name="connsiteY15" fmla="*/ 375920 h 3146785"/>
                <a:gd name="connsiteX16" fmla="*/ 64897 w 1739773"/>
                <a:gd name="connsiteY16" fmla="*/ 195072 h 3146785"/>
                <a:gd name="connsiteX17" fmla="*/ 215900 w 1739773"/>
                <a:gd name="connsiteY17" fmla="*/ 15603 h 3146785"/>
                <a:gd name="connsiteX18" fmla="*/ 401320 w 1739773"/>
                <a:gd name="connsiteY18" fmla="*/ 12700 h 3146785"/>
                <a:gd name="connsiteX19" fmla="*/ 622300 w 1739773"/>
                <a:gd name="connsiteY19" fmla="*/ 0 h 3146785"/>
                <a:gd name="connsiteX20" fmla="*/ 1220724 w 1739773"/>
                <a:gd name="connsiteY20" fmla="*/ 0 h 3146785"/>
                <a:gd name="connsiteX21" fmla="*/ 1389253 w 1739773"/>
                <a:gd name="connsiteY21" fmla="*/ 12700 h 3146785"/>
                <a:gd name="connsiteX22" fmla="*/ 1600073 w 1739773"/>
                <a:gd name="connsiteY22" fmla="*/ 50800 h 3146785"/>
                <a:gd name="connsiteX23" fmla="*/ 1727073 w 1739773"/>
                <a:gd name="connsiteY23" fmla="*/ 350520 h 3146785"/>
                <a:gd name="connsiteX24" fmla="*/ 1727073 w 1739773"/>
                <a:gd name="connsiteY24" fmla="*/ 2274747 h 3146785"/>
                <a:gd name="connsiteX25" fmla="*/ 1739773 w 1739773"/>
                <a:gd name="connsiteY25" fmla="*/ 2676448 h 3146785"/>
                <a:gd name="connsiteX26" fmla="*/ 1699387 w 1739773"/>
                <a:gd name="connsiteY26" fmla="*/ 2863646 h 3146785"/>
                <a:gd name="connsiteX27" fmla="*/ 1632712 w 1739773"/>
                <a:gd name="connsiteY27" fmla="*/ 3029381 h 3146785"/>
                <a:gd name="connsiteX28" fmla="*/ 1497330 w 1739773"/>
                <a:gd name="connsiteY28" fmla="*/ 3114725 h 3146785"/>
                <a:gd name="connsiteX29" fmla="*/ 1338453 w 1739773"/>
                <a:gd name="connsiteY29" fmla="*/ 3141268 h 3146785"/>
                <a:gd name="connsiteX30" fmla="*/ 1338707 w 1739773"/>
                <a:gd name="connsiteY30" fmla="*/ 3141141 h 3146785"/>
                <a:gd name="connsiteX0" fmla="*/ 1338707 w 1739773"/>
                <a:gd name="connsiteY0" fmla="*/ 3141141 h 3146785"/>
                <a:gd name="connsiteX1" fmla="*/ 1200277 w 1739773"/>
                <a:gd name="connsiteY1" fmla="*/ 3141141 h 3146785"/>
                <a:gd name="connsiteX2" fmla="*/ 1052068 w 1739773"/>
                <a:gd name="connsiteY2" fmla="*/ 3128441 h 3146785"/>
                <a:gd name="connsiteX3" fmla="*/ 707771 w 1739773"/>
                <a:gd name="connsiteY3" fmla="*/ 3128441 h 3146785"/>
                <a:gd name="connsiteX4" fmla="*/ 631063 w 1739773"/>
                <a:gd name="connsiteY4" fmla="*/ 3115741 h 3146785"/>
                <a:gd name="connsiteX5" fmla="*/ 457581 w 1739773"/>
                <a:gd name="connsiteY5" fmla="*/ 3115741 h 3146785"/>
                <a:gd name="connsiteX6" fmla="*/ 296418 w 1739773"/>
                <a:gd name="connsiteY6" fmla="*/ 3115741 h 3146785"/>
                <a:gd name="connsiteX7" fmla="*/ 119507 w 1739773"/>
                <a:gd name="connsiteY7" fmla="*/ 3082213 h 3146785"/>
                <a:gd name="connsiteX8" fmla="*/ 0 w 1739773"/>
                <a:gd name="connsiteY8" fmla="*/ 2857550 h 3146785"/>
                <a:gd name="connsiteX9" fmla="*/ 0 w 1739773"/>
                <a:gd name="connsiteY9" fmla="*/ 2657017 h 3146785"/>
                <a:gd name="connsiteX10" fmla="*/ 12700 w 1739773"/>
                <a:gd name="connsiteY10" fmla="*/ 2513761 h 3146785"/>
                <a:gd name="connsiteX11" fmla="*/ 0 w 1739773"/>
                <a:gd name="connsiteY11" fmla="*/ 2365552 h 3146785"/>
                <a:gd name="connsiteX12" fmla="*/ 0 w 1739773"/>
                <a:gd name="connsiteY12" fmla="*/ 803402 h 3146785"/>
                <a:gd name="connsiteX13" fmla="*/ 12700 w 1739773"/>
                <a:gd name="connsiteY13" fmla="*/ 688594 h 3146785"/>
                <a:gd name="connsiteX14" fmla="*/ 12700 w 1739773"/>
                <a:gd name="connsiteY14" fmla="*/ 543560 h 3146785"/>
                <a:gd name="connsiteX15" fmla="*/ 12700 w 1739773"/>
                <a:gd name="connsiteY15" fmla="*/ 375920 h 3146785"/>
                <a:gd name="connsiteX16" fmla="*/ 64897 w 1739773"/>
                <a:gd name="connsiteY16" fmla="*/ 195072 h 3146785"/>
                <a:gd name="connsiteX17" fmla="*/ 70990 w 1739773"/>
                <a:gd name="connsiteY17" fmla="*/ 60242 h 3146785"/>
                <a:gd name="connsiteX18" fmla="*/ 215900 w 1739773"/>
                <a:gd name="connsiteY18" fmla="*/ 15603 h 3146785"/>
                <a:gd name="connsiteX19" fmla="*/ 401320 w 1739773"/>
                <a:gd name="connsiteY19" fmla="*/ 12700 h 3146785"/>
                <a:gd name="connsiteX20" fmla="*/ 622300 w 1739773"/>
                <a:gd name="connsiteY20" fmla="*/ 0 h 3146785"/>
                <a:gd name="connsiteX21" fmla="*/ 1220724 w 1739773"/>
                <a:gd name="connsiteY21" fmla="*/ 0 h 3146785"/>
                <a:gd name="connsiteX22" fmla="*/ 1389253 w 1739773"/>
                <a:gd name="connsiteY22" fmla="*/ 12700 h 3146785"/>
                <a:gd name="connsiteX23" fmla="*/ 1600073 w 1739773"/>
                <a:gd name="connsiteY23" fmla="*/ 50800 h 3146785"/>
                <a:gd name="connsiteX24" fmla="*/ 1727073 w 1739773"/>
                <a:gd name="connsiteY24" fmla="*/ 350520 h 3146785"/>
                <a:gd name="connsiteX25" fmla="*/ 1727073 w 1739773"/>
                <a:gd name="connsiteY25" fmla="*/ 2274747 h 3146785"/>
                <a:gd name="connsiteX26" fmla="*/ 1739773 w 1739773"/>
                <a:gd name="connsiteY26" fmla="*/ 2676448 h 3146785"/>
                <a:gd name="connsiteX27" fmla="*/ 1699387 w 1739773"/>
                <a:gd name="connsiteY27" fmla="*/ 2863646 h 3146785"/>
                <a:gd name="connsiteX28" fmla="*/ 1632712 w 1739773"/>
                <a:gd name="connsiteY28" fmla="*/ 3029381 h 3146785"/>
                <a:gd name="connsiteX29" fmla="*/ 1497330 w 1739773"/>
                <a:gd name="connsiteY29" fmla="*/ 3114725 h 3146785"/>
                <a:gd name="connsiteX30" fmla="*/ 1338453 w 1739773"/>
                <a:gd name="connsiteY30" fmla="*/ 3141268 h 3146785"/>
                <a:gd name="connsiteX31" fmla="*/ 1338707 w 1739773"/>
                <a:gd name="connsiteY31" fmla="*/ 3141141 h 3146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739773" h="3146785">
                  <a:moveTo>
                    <a:pt x="1338707" y="3141141"/>
                  </a:moveTo>
                  <a:cubicBezTo>
                    <a:pt x="1282827" y="3153841"/>
                    <a:pt x="1257427" y="3141141"/>
                    <a:pt x="1200277" y="3141141"/>
                  </a:cubicBezTo>
                  <a:cubicBezTo>
                    <a:pt x="1143127" y="3141141"/>
                    <a:pt x="1052068" y="3128441"/>
                    <a:pt x="1052068" y="3128441"/>
                  </a:cubicBezTo>
                  <a:lnTo>
                    <a:pt x="707771" y="3128441"/>
                  </a:lnTo>
                  <a:lnTo>
                    <a:pt x="631063" y="3115741"/>
                  </a:lnTo>
                  <a:cubicBezTo>
                    <a:pt x="631063" y="3115741"/>
                    <a:pt x="533400" y="3128441"/>
                    <a:pt x="457581" y="3115741"/>
                  </a:cubicBezTo>
                  <a:cubicBezTo>
                    <a:pt x="381762" y="3103041"/>
                    <a:pt x="296418" y="3115741"/>
                    <a:pt x="296418" y="3115741"/>
                  </a:cubicBezTo>
                  <a:cubicBezTo>
                    <a:pt x="240284" y="3115741"/>
                    <a:pt x="162814" y="3111423"/>
                    <a:pt x="119507" y="3082213"/>
                  </a:cubicBezTo>
                  <a:cubicBezTo>
                    <a:pt x="47371" y="3033572"/>
                    <a:pt x="25400" y="2963341"/>
                    <a:pt x="0" y="2857550"/>
                  </a:cubicBezTo>
                  <a:lnTo>
                    <a:pt x="0" y="2657017"/>
                  </a:lnTo>
                  <a:cubicBezTo>
                    <a:pt x="0" y="2657017"/>
                    <a:pt x="12700" y="2572054"/>
                    <a:pt x="12700" y="2513761"/>
                  </a:cubicBezTo>
                  <a:cubicBezTo>
                    <a:pt x="12700" y="2455468"/>
                    <a:pt x="0" y="2365552"/>
                    <a:pt x="0" y="2365552"/>
                  </a:cubicBezTo>
                  <a:lnTo>
                    <a:pt x="0" y="803402"/>
                  </a:lnTo>
                  <a:cubicBezTo>
                    <a:pt x="0" y="803402"/>
                    <a:pt x="12700" y="767715"/>
                    <a:pt x="12700" y="688594"/>
                  </a:cubicBezTo>
                  <a:lnTo>
                    <a:pt x="12700" y="543560"/>
                  </a:lnTo>
                  <a:cubicBezTo>
                    <a:pt x="12700" y="543560"/>
                    <a:pt x="0" y="459740"/>
                    <a:pt x="12700" y="375920"/>
                  </a:cubicBezTo>
                  <a:cubicBezTo>
                    <a:pt x="25400" y="292100"/>
                    <a:pt x="55182" y="247685"/>
                    <a:pt x="64897" y="195072"/>
                  </a:cubicBezTo>
                  <a:cubicBezTo>
                    <a:pt x="74612" y="142459"/>
                    <a:pt x="45823" y="90153"/>
                    <a:pt x="70990" y="60242"/>
                  </a:cubicBezTo>
                  <a:cubicBezTo>
                    <a:pt x="96157" y="30331"/>
                    <a:pt x="160845" y="23527"/>
                    <a:pt x="215900" y="15603"/>
                  </a:cubicBezTo>
                  <a:cubicBezTo>
                    <a:pt x="270955" y="7679"/>
                    <a:pt x="333587" y="15300"/>
                    <a:pt x="401320" y="12700"/>
                  </a:cubicBezTo>
                  <a:cubicBezTo>
                    <a:pt x="469053" y="10100"/>
                    <a:pt x="481584" y="0"/>
                    <a:pt x="622300" y="0"/>
                  </a:cubicBezTo>
                  <a:lnTo>
                    <a:pt x="1220724" y="0"/>
                  </a:lnTo>
                  <a:cubicBezTo>
                    <a:pt x="1320800" y="0"/>
                    <a:pt x="1389253" y="12700"/>
                    <a:pt x="1389253" y="12700"/>
                  </a:cubicBezTo>
                  <a:cubicBezTo>
                    <a:pt x="1453388" y="12700"/>
                    <a:pt x="1542161" y="36322"/>
                    <a:pt x="1600073" y="50800"/>
                  </a:cubicBezTo>
                  <a:cubicBezTo>
                    <a:pt x="1701673" y="76200"/>
                    <a:pt x="1727073" y="254000"/>
                    <a:pt x="1727073" y="350520"/>
                  </a:cubicBezTo>
                  <a:lnTo>
                    <a:pt x="1727073" y="2274747"/>
                  </a:lnTo>
                  <a:cubicBezTo>
                    <a:pt x="1727073" y="2274747"/>
                    <a:pt x="1739773" y="2643428"/>
                    <a:pt x="1739773" y="2676448"/>
                  </a:cubicBezTo>
                  <a:cubicBezTo>
                    <a:pt x="1739773" y="2709468"/>
                    <a:pt x="1717294" y="2817418"/>
                    <a:pt x="1699387" y="2863646"/>
                  </a:cubicBezTo>
                  <a:cubicBezTo>
                    <a:pt x="1674368" y="2928289"/>
                    <a:pt x="1684528" y="2985185"/>
                    <a:pt x="1632712" y="3029381"/>
                  </a:cubicBezTo>
                  <a:cubicBezTo>
                    <a:pt x="1596644" y="3060242"/>
                    <a:pt x="1542542" y="3097580"/>
                    <a:pt x="1497330" y="3114725"/>
                  </a:cubicBezTo>
                  <a:cubicBezTo>
                    <a:pt x="1452118" y="3131870"/>
                    <a:pt x="1394333" y="3128568"/>
                    <a:pt x="1338453" y="3141268"/>
                  </a:cubicBezTo>
                  <a:lnTo>
                    <a:pt x="1338707" y="3141141"/>
                  </a:ln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15" name="Rectangle 14"/>
            <p:cNvSpPr/>
            <p:nvPr/>
          </p:nvSpPr>
          <p:spPr>
            <a:xfrm>
              <a:off x="5103777" y="724653"/>
              <a:ext cx="12106298" cy="2585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/>
              <a:r>
                <a:rPr lang="en-GB" sz="5400" b="1" dirty="0" err="1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Lí</a:t>
              </a:r>
              <a:r>
                <a:rPr lang="en-GB" sz="5400" b="1" dirty="0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do </a:t>
              </a:r>
              <a:r>
                <a:rPr lang="en-GB" sz="5400" b="1" dirty="0" err="1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nào</a:t>
              </a:r>
              <a:r>
                <a:rPr lang="en-GB" sz="5400" b="1" dirty="0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b="1" dirty="0" err="1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khiến</a:t>
              </a:r>
              <a:r>
                <a:rPr lang="en-GB" sz="5400" b="1" dirty="0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b="1" dirty="0" err="1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ông</a:t>
              </a:r>
              <a:r>
                <a:rPr lang="en-GB" sz="5400" b="1" dirty="0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b="1" dirty="0" err="1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Uyn-tơn</a:t>
              </a:r>
              <a:r>
                <a:rPr lang="en-GB" sz="5400" b="1" dirty="0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bay sang </a:t>
              </a:r>
              <a:r>
                <a:rPr lang="en-GB" sz="5400" b="1" dirty="0" err="1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Tiệp</a:t>
              </a:r>
              <a:r>
                <a:rPr lang="en-GB" sz="5400" b="1" dirty="0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b="1" dirty="0" err="1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Khắc</a:t>
              </a:r>
              <a:r>
                <a:rPr lang="en-GB" sz="5400" b="1" dirty="0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b="1" dirty="0" err="1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vào</a:t>
              </a:r>
              <a:r>
                <a:rPr lang="en-GB" sz="5400" b="1" dirty="0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b="1" dirty="0" err="1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GB" sz="5400" b="1" dirty="0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b="1" dirty="0" err="1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ngày</a:t>
              </a:r>
              <a:r>
                <a:rPr lang="en-GB" sz="5400" b="1" dirty="0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b="1" dirty="0" err="1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GB" sz="5400" b="1" dirty="0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b="1" dirty="0" err="1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tháng</a:t>
              </a:r>
              <a:r>
                <a:rPr lang="en-GB" sz="5400" b="1" dirty="0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12 </a:t>
              </a:r>
              <a:r>
                <a:rPr lang="en-GB" sz="5400" b="1" dirty="0" err="1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năm</a:t>
              </a:r>
              <a:r>
                <a:rPr lang="en-GB" sz="5400" b="1" dirty="0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1937?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08133" y="1086072"/>
              <a:ext cx="4639458" cy="14753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403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2"/>
          <p:cNvSpPr/>
          <p:nvPr/>
        </p:nvSpPr>
        <p:spPr>
          <a:xfrm>
            <a:off x="15323105" y="3733626"/>
            <a:ext cx="2768483" cy="917060"/>
          </a:xfrm>
          <a:custGeom>
            <a:avLst/>
            <a:gdLst/>
            <a:ahLst/>
            <a:cxnLst/>
            <a:rect l="l" t="t" r="r" b="b"/>
            <a:pathLst>
              <a:path w="2768483" h="917060">
                <a:moveTo>
                  <a:pt x="0" y="0"/>
                </a:moveTo>
                <a:lnTo>
                  <a:pt x="2768483" y="0"/>
                </a:lnTo>
                <a:lnTo>
                  <a:pt x="2768483" y="917060"/>
                </a:lnTo>
                <a:lnTo>
                  <a:pt x="0" y="917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3"/>
          <p:cNvSpPr/>
          <p:nvPr/>
        </p:nvSpPr>
        <p:spPr>
          <a:xfrm>
            <a:off x="10002688" y="380090"/>
            <a:ext cx="1821851" cy="1104497"/>
          </a:xfrm>
          <a:custGeom>
            <a:avLst/>
            <a:gdLst/>
            <a:ahLst/>
            <a:cxnLst/>
            <a:rect l="l" t="t" r="r" b="b"/>
            <a:pathLst>
              <a:path w="1821851" h="1104497">
                <a:moveTo>
                  <a:pt x="0" y="0"/>
                </a:moveTo>
                <a:lnTo>
                  <a:pt x="1821851" y="0"/>
                </a:lnTo>
                <a:lnTo>
                  <a:pt x="1821851" y="1104497"/>
                </a:lnTo>
                <a:lnTo>
                  <a:pt x="0" y="11044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4"/>
          <p:cNvSpPr/>
          <p:nvPr/>
        </p:nvSpPr>
        <p:spPr>
          <a:xfrm>
            <a:off x="771525" y="488236"/>
            <a:ext cx="1866700" cy="996351"/>
          </a:xfrm>
          <a:custGeom>
            <a:avLst/>
            <a:gdLst/>
            <a:ahLst/>
            <a:cxnLst/>
            <a:rect l="l" t="t" r="r" b="b"/>
            <a:pathLst>
              <a:path w="1866700" h="996351">
                <a:moveTo>
                  <a:pt x="0" y="0"/>
                </a:moveTo>
                <a:lnTo>
                  <a:pt x="1866700" y="0"/>
                </a:lnTo>
                <a:lnTo>
                  <a:pt x="1866700" y="996351"/>
                </a:lnTo>
                <a:lnTo>
                  <a:pt x="0" y="9963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5"/>
          <p:cNvSpPr/>
          <p:nvPr/>
        </p:nvSpPr>
        <p:spPr>
          <a:xfrm>
            <a:off x="-3211437" y="2608154"/>
            <a:ext cx="3820414" cy="1552043"/>
          </a:xfrm>
          <a:custGeom>
            <a:avLst/>
            <a:gdLst/>
            <a:ahLst/>
            <a:cxnLst/>
            <a:rect l="l" t="t" r="r" b="b"/>
            <a:pathLst>
              <a:path w="3820414" h="1552043">
                <a:moveTo>
                  <a:pt x="0" y="0"/>
                </a:moveTo>
                <a:lnTo>
                  <a:pt x="3820414" y="0"/>
                </a:lnTo>
                <a:lnTo>
                  <a:pt x="3820414" y="1552043"/>
                </a:lnTo>
                <a:lnTo>
                  <a:pt x="0" y="15520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6"/>
          <p:cNvSpPr/>
          <p:nvPr/>
        </p:nvSpPr>
        <p:spPr>
          <a:xfrm>
            <a:off x="17259300" y="338926"/>
            <a:ext cx="2768483" cy="917060"/>
          </a:xfrm>
          <a:custGeom>
            <a:avLst/>
            <a:gdLst/>
            <a:ahLst/>
            <a:cxnLst/>
            <a:rect l="l" t="t" r="r" b="b"/>
            <a:pathLst>
              <a:path w="2768483" h="917060">
                <a:moveTo>
                  <a:pt x="0" y="0"/>
                </a:moveTo>
                <a:lnTo>
                  <a:pt x="2768483" y="0"/>
                </a:lnTo>
                <a:lnTo>
                  <a:pt x="2768483" y="917060"/>
                </a:lnTo>
                <a:lnTo>
                  <a:pt x="0" y="917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4"/>
          <p:cNvSpPr/>
          <p:nvPr/>
        </p:nvSpPr>
        <p:spPr>
          <a:xfrm>
            <a:off x="13685957" y="1257301"/>
            <a:ext cx="1435782" cy="764554"/>
          </a:xfrm>
          <a:custGeom>
            <a:avLst/>
            <a:gdLst/>
            <a:ahLst/>
            <a:cxnLst/>
            <a:rect l="l" t="t" r="r" b="b"/>
            <a:pathLst>
              <a:path w="1435782" h="764554">
                <a:moveTo>
                  <a:pt x="0" y="0"/>
                </a:moveTo>
                <a:lnTo>
                  <a:pt x="1435782" y="0"/>
                </a:lnTo>
                <a:lnTo>
                  <a:pt x="1435782" y="764554"/>
                </a:lnTo>
                <a:lnTo>
                  <a:pt x="0" y="7645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13"/>
          <p:cNvSpPr/>
          <p:nvPr/>
        </p:nvSpPr>
        <p:spPr>
          <a:xfrm rot="16200000">
            <a:off x="5500570" y="-2598665"/>
            <a:ext cx="7427741" cy="17710586"/>
          </a:xfrm>
          <a:custGeom>
            <a:avLst/>
            <a:gdLst>
              <a:gd name="connsiteX0" fmla="*/ 1338707 w 1739773"/>
              <a:gd name="connsiteY0" fmla="*/ 3141141 h 3146785"/>
              <a:gd name="connsiteX1" fmla="*/ 1200277 w 1739773"/>
              <a:gd name="connsiteY1" fmla="*/ 3141141 h 3146785"/>
              <a:gd name="connsiteX2" fmla="*/ 1052068 w 1739773"/>
              <a:gd name="connsiteY2" fmla="*/ 3128441 h 3146785"/>
              <a:gd name="connsiteX3" fmla="*/ 707771 w 1739773"/>
              <a:gd name="connsiteY3" fmla="*/ 3128441 h 3146785"/>
              <a:gd name="connsiteX4" fmla="*/ 631063 w 1739773"/>
              <a:gd name="connsiteY4" fmla="*/ 3115741 h 3146785"/>
              <a:gd name="connsiteX5" fmla="*/ 457581 w 1739773"/>
              <a:gd name="connsiteY5" fmla="*/ 3115741 h 3146785"/>
              <a:gd name="connsiteX6" fmla="*/ 296418 w 1739773"/>
              <a:gd name="connsiteY6" fmla="*/ 3115741 h 3146785"/>
              <a:gd name="connsiteX7" fmla="*/ 119507 w 1739773"/>
              <a:gd name="connsiteY7" fmla="*/ 3082213 h 3146785"/>
              <a:gd name="connsiteX8" fmla="*/ 0 w 1739773"/>
              <a:gd name="connsiteY8" fmla="*/ 2857550 h 3146785"/>
              <a:gd name="connsiteX9" fmla="*/ 0 w 1739773"/>
              <a:gd name="connsiteY9" fmla="*/ 2657017 h 3146785"/>
              <a:gd name="connsiteX10" fmla="*/ 12700 w 1739773"/>
              <a:gd name="connsiteY10" fmla="*/ 2513761 h 3146785"/>
              <a:gd name="connsiteX11" fmla="*/ 0 w 1739773"/>
              <a:gd name="connsiteY11" fmla="*/ 2365552 h 3146785"/>
              <a:gd name="connsiteX12" fmla="*/ 0 w 1739773"/>
              <a:gd name="connsiteY12" fmla="*/ 803402 h 3146785"/>
              <a:gd name="connsiteX13" fmla="*/ 12700 w 1739773"/>
              <a:gd name="connsiteY13" fmla="*/ 688594 h 3146785"/>
              <a:gd name="connsiteX14" fmla="*/ 12700 w 1739773"/>
              <a:gd name="connsiteY14" fmla="*/ 543560 h 3146785"/>
              <a:gd name="connsiteX15" fmla="*/ 12700 w 1739773"/>
              <a:gd name="connsiteY15" fmla="*/ 375920 h 3146785"/>
              <a:gd name="connsiteX16" fmla="*/ 64897 w 1739773"/>
              <a:gd name="connsiteY16" fmla="*/ 195072 h 3146785"/>
              <a:gd name="connsiteX17" fmla="*/ 215900 w 1739773"/>
              <a:gd name="connsiteY17" fmla="*/ 15603 h 3146785"/>
              <a:gd name="connsiteX18" fmla="*/ 401320 w 1739773"/>
              <a:gd name="connsiteY18" fmla="*/ 12700 h 3146785"/>
              <a:gd name="connsiteX19" fmla="*/ 622300 w 1739773"/>
              <a:gd name="connsiteY19" fmla="*/ 0 h 3146785"/>
              <a:gd name="connsiteX20" fmla="*/ 1220724 w 1739773"/>
              <a:gd name="connsiteY20" fmla="*/ 0 h 3146785"/>
              <a:gd name="connsiteX21" fmla="*/ 1389253 w 1739773"/>
              <a:gd name="connsiteY21" fmla="*/ 12700 h 3146785"/>
              <a:gd name="connsiteX22" fmla="*/ 1600073 w 1739773"/>
              <a:gd name="connsiteY22" fmla="*/ 50800 h 3146785"/>
              <a:gd name="connsiteX23" fmla="*/ 1727073 w 1739773"/>
              <a:gd name="connsiteY23" fmla="*/ 350520 h 3146785"/>
              <a:gd name="connsiteX24" fmla="*/ 1727073 w 1739773"/>
              <a:gd name="connsiteY24" fmla="*/ 2274747 h 3146785"/>
              <a:gd name="connsiteX25" fmla="*/ 1739773 w 1739773"/>
              <a:gd name="connsiteY25" fmla="*/ 2676448 h 3146785"/>
              <a:gd name="connsiteX26" fmla="*/ 1699387 w 1739773"/>
              <a:gd name="connsiteY26" fmla="*/ 2863646 h 3146785"/>
              <a:gd name="connsiteX27" fmla="*/ 1632712 w 1739773"/>
              <a:gd name="connsiteY27" fmla="*/ 3029381 h 3146785"/>
              <a:gd name="connsiteX28" fmla="*/ 1497330 w 1739773"/>
              <a:gd name="connsiteY28" fmla="*/ 3114725 h 3146785"/>
              <a:gd name="connsiteX29" fmla="*/ 1338453 w 1739773"/>
              <a:gd name="connsiteY29" fmla="*/ 3141268 h 3146785"/>
              <a:gd name="connsiteX30" fmla="*/ 1338707 w 1739773"/>
              <a:gd name="connsiteY30" fmla="*/ 3141141 h 3146785"/>
              <a:gd name="connsiteX0" fmla="*/ 1338707 w 1739773"/>
              <a:gd name="connsiteY0" fmla="*/ 3141141 h 3146785"/>
              <a:gd name="connsiteX1" fmla="*/ 1200277 w 1739773"/>
              <a:gd name="connsiteY1" fmla="*/ 3141141 h 3146785"/>
              <a:gd name="connsiteX2" fmla="*/ 1052068 w 1739773"/>
              <a:gd name="connsiteY2" fmla="*/ 3128441 h 3146785"/>
              <a:gd name="connsiteX3" fmla="*/ 707771 w 1739773"/>
              <a:gd name="connsiteY3" fmla="*/ 3128441 h 3146785"/>
              <a:gd name="connsiteX4" fmla="*/ 631063 w 1739773"/>
              <a:gd name="connsiteY4" fmla="*/ 3115741 h 3146785"/>
              <a:gd name="connsiteX5" fmla="*/ 457581 w 1739773"/>
              <a:gd name="connsiteY5" fmla="*/ 3115741 h 3146785"/>
              <a:gd name="connsiteX6" fmla="*/ 296418 w 1739773"/>
              <a:gd name="connsiteY6" fmla="*/ 3115741 h 3146785"/>
              <a:gd name="connsiteX7" fmla="*/ 119507 w 1739773"/>
              <a:gd name="connsiteY7" fmla="*/ 3082213 h 3146785"/>
              <a:gd name="connsiteX8" fmla="*/ 0 w 1739773"/>
              <a:gd name="connsiteY8" fmla="*/ 2857550 h 3146785"/>
              <a:gd name="connsiteX9" fmla="*/ 0 w 1739773"/>
              <a:gd name="connsiteY9" fmla="*/ 2657017 h 3146785"/>
              <a:gd name="connsiteX10" fmla="*/ 12700 w 1739773"/>
              <a:gd name="connsiteY10" fmla="*/ 2513761 h 3146785"/>
              <a:gd name="connsiteX11" fmla="*/ 0 w 1739773"/>
              <a:gd name="connsiteY11" fmla="*/ 2365552 h 3146785"/>
              <a:gd name="connsiteX12" fmla="*/ 0 w 1739773"/>
              <a:gd name="connsiteY12" fmla="*/ 803402 h 3146785"/>
              <a:gd name="connsiteX13" fmla="*/ 12700 w 1739773"/>
              <a:gd name="connsiteY13" fmla="*/ 688594 h 3146785"/>
              <a:gd name="connsiteX14" fmla="*/ 12700 w 1739773"/>
              <a:gd name="connsiteY14" fmla="*/ 543560 h 3146785"/>
              <a:gd name="connsiteX15" fmla="*/ 12700 w 1739773"/>
              <a:gd name="connsiteY15" fmla="*/ 375920 h 3146785"/>
              <a:gd name="connsiteX16" fmla="*/ 64897 w 1739773"/>
              <a:gd name="connsiteY16" fmla="*/ 195072 h 3146785"/>
              <a:gd name="connsiteX17" fmla="*/ 70990 w 1739773"/>
              <a:gd name="connsiteY17" fmla="*/ 60242 h 3146785"/>
              <a:gd name="connsiteX18" fmla="*/ 215900 w 1739773"/>
              <a:gd name="connsiteY18" fmla="*/ 15603 h 3146785"/>
              <a:gd name="connsiteX19" fmla="*/ 401320 w 1739773"/>
              <a:gd name="connsiteY19" fmla="*/ 12700 h 3146785"/>
              <a:gd name="connsiteX20" fmla="*/ 622300 w 1739773"/>
              <a:gd name="connsiteY20" fmla="*/ 0 h 3146785"/>
              <a:gd name="connsiteX21" fmla="*/ 1220724 w 1739773"/>
              <a:gd name="connsiteY21" fmla="*/ 0 h 3146785"/>
              <a:gd name="connsiteX22" fmla="*/ 1389253 w 1739773"/>
              <a:gd name="connsiteY22" fmla="*/ 12700 h 3146785"/>
              <a:gd name="connsiteX23" fmla="*/ 1600073 w 1739773"/>
              <a:gd name="connsiteY23" fmla="*/ 50800 h 3146785"/>
              <a:gd name="connsiteX24" fmla="*/ 1727073 w 1739773"/>
              <a:gd name="connsiteY24" fmla="*/ 350520 h 3146785"/>
              <a:gd name="connsiteX25" fmla="*/ 1727073 w 1739773"/>
              <a:gd name="connsiteY25" fmla="*/ 2274747 h 3146785"/>
              <a:gd name="connsiteX26" fmla="*/ 1739773 w 1739773"/>
              <a:gd name="connsiteY26" fmla="*/ 2676448 h 3146785"/>
              <a:gd name="connsiteX27" fmla="*/ 1699387 w 1739773"/>
              <a:gd name="connsiteY27" fmla="*/ 2863646 h 3146785"/>
              <a:gd name="connsiteX28" fmla="*/ 1632712 w 1739773"/>
              <a:gd name="connsiteY28" fmla="*/ 3029381 h 3146785"/>
              <a:gd name="connsiteX29" fmla="*/ 1497330 w 1739773"/>
              <a:gd name="connsiteY29" fmla="*/ 3114725 h 3146785"/>
              <a:gd name="connsiteX30" fmla="*/ 1338453 w 1739773"/>
              <a:gd name="connsiteY30" fmla="*/ 3141268 h 3146785"/>
              <a:gd name="connsiteX31" fmla="*/ 1338707 w 1739773"/>
              <a:gd name="connsiteY31" fmla="*/ 3141141 h 3146785"/>
              <a:gd name="connsiteX0" fmla="*/ 1338707 w 1747588"/>
              <a:gd name="connsiteY0" fmla="*/ 3141141 h 3146785"/>
              <a:gd name="connsiteX1" fmla="*/ 1200277 w 1747588"/>
              <a:gd name="connsiteY1" fmla="*/ 3141141 h 3146785"/>
              <a:gd name="connsiteX2" fmla="*/ 1052068 w 1747588"/>
              <a:gd name="connsiteY2" fmla="*/ 3128441 h 3146785"/>
              <a:gd name="connsiteX3" fmla="*/ 707771 w 1747588"/>
              <a:gd name="connsiteY3" fmla="*/ 3128441 h 3146785"/>
              <a:gd name="connsiteX4" fmla="*/ 631063 w 1747588"/>
              <a:gd name="connsiteY4" fmla="*/ 3115741 h 3146785"/>
              <a:gd name="connsiteX5" fmla="*/ 457581 w 1747588"/>
              <a:gd name="connsiteY5" fmla="*/ 3115741 h 3146785"/>
              <a:gd name="connsiteX6" fmla="*/ 296418 w 1747588"/>
              <a:gd name="connsiteY6" fmla="*/ 3115741 h 3146785"/>
              <a:gd name="connsiteX7" fmla="*/ 119507 w 1747588"/>
              <a:gd name="connsiteY7" fmla="*/ 3082213 h 3146785"/>
              <a:gd name="connsiteX8" fmla="*/ 0 w 1747588"/>
              <a:gd name="connsiteY8" fmla="*/ 2857550 h 3146785"/>
              <a:gd name="connsiteX9" fmla="*/ 0 w 1747588"/>
              <a:gd name="connsiteY9" fmla="*/ 2657017 h 3146785"/>
              <a:gd name="connsiteX10" fmla="*/ 12700 w 1747588"/>
              <a:gd name="connsiteY10" fmla="*/ 2513761 h 3146785"/>
              <a:gd name="connsiteX11" fmla="*/ 0 w 1747588"/>
              <a:gd name="connsiteY11" fmla="*/ 2365552 h 3146785"/>
              <a:gd name="connsiteX12" fmla="*/ 0 w 1747588"/>
              <a:gd name="connsiteY12" fmla="*/ 803402 h 3146785"/>
              <a:gd name="connsiteX13" fmla="*/ 12700 w 1747588"/>
              <a:gd name="connsiteY13" fmla="*/ 688594 h 3146785"/>
              <a:gd name="connsiteX14" fmla="*/ 12700 w 1747588"/>
              <a:gd name="connsiteY14" fmla="*/ 543560 h 3146785"/>
              <a:gd name="connsiteX15" fmla="*/ 12700 w 1747588"/>
              <a:gd name="connsiteY15" fmla="*/ 375920 h 3146785"/>
              <a:gd name="connsiteX16" fmla="*/ 64897 w 1747588"/>
              <a:gd name="connsiteY16" fmla="*/ 195072 h 3146785"/>
              <a:gd name="connsiteX17" fmla="*/ 70990 w 1747588"/>
              <a:gd name="connsiteY17" fmla="*/ 60242 h 3146785"/>
              <a:gd name="connsiteX18" fmla="*/ 215900 w 1747588"/>
              <a:gd name="connsiteY18" fmla="*/ 15603 h 3146785"/>
              <a:gd name="connsiteX19" fmla="*/ 401320 w 1747588"/>
              <a:gd name="connsiteY19" fmla="*/ 12700 h 3146785"/>
              <a:gd name="connsiteX20" fmla="*/ 622300 w 1747588"/>
              <a:gd name="connsiteY20" fmla="*/ 0 h 3146785"/>
              <a:gd name="connsiteX21" fmla="*/ 1220724 w 1747588"/>
              <a:gd name="connsiteY21" fmla="*/ 0 h 3146785"/>
              <a:gd name="connsiteX22" fmla="*/ 1389253 w 1747588"/>
              <a:gd name="connsiteY22" fmla="*/ 12700 h 3146785"/>
              <a:gd name="connsiteX23" fmla="*/ 1600073 w 1747588"/>
              <a:gd name="connsiteY23" fmla="*/ 50800 h 3146785"/>
              <a:gd name="connsiteX24" fmla="*/ 1727073 w 1747588"/>
              <a:gd name="connsiteY24" fmla="*/ 350520 h 3146785"/>
              <a:gd name="connsiteX25" fmla="*/ 1727073 w 1747588"/>
              <a:gd name="connsiteY25" fmla="*/ 2274747 h 3146785"/>
              <a:gd name="connsiteX26" fmla="*/ 1739773 w 1747588"/>
              <a:gd name="connsiteY26" fmla="*/ 2676448 h 3146785"/>
              <a:gd name="connsiteX27" fmla="*/ 1738924 w 1747588"/>
              <a:gd name="connsiteY27" fmla="*/ 2996187 h 3146785"/>
              <a:gd name="connsiteX28" fmla="*/ 1632712 w 1747588"/>
              <a:gd name="connsiteY28" fmla="*/ 3029381 h 3146785"/>
              <a:gd name="connsiteX29" fmla="*/ 1497330 w 1747588"/>
              <a:gd name="connsiteY29" fmla="*/ 3114725 h 3146785"/>
              <a:gd name="connsiteX30" fmla="*/ 1338453 w 1747588"/>
              <a:gd name="connsiteY30" fmla="*/ 3141268 h 3146785"/>
              <a:gd name="connsiteX31" fmla="*/ 1338707 w 1747588"/>
              <a:gd name="connsiteY31" fmla="*/ 3141141 h 3146785"/>
              <a:gd name="connsiteX0" fmla="*/ 1338707 w 1743433"/>
              <a:gd name="connsiteY0" fmla="*/ 3141141 h 3146785"/>
              <a:gd name="connsiteX1" fmla="*/ 1200277 w 1743433"/>
              <a:gd name="connsiteY1" fmla="*/ 3141141 h 3146785"/>
              <a:gd name="connsiteX2" fmla="*/ 1052068 w 1743433"/>
              <a:gd name="connsiteY2" fmla="*/ 3128441 h 3146785"/>
              <a:gd name="connsiteX3" fmla="*/ 707771 w 1743433"/>
              <a:gd name="connsiteY3" fmla="*/ 3128441 h 3146785"/>
              <a:gd name="connsiteX4" fmla="*/ 631063 w 1743433"/>
              <a:gd name="connsiteY4" fmla="*/ 3115741 h 3146785"/>
              <a:gd name="connsiteX5" fmla="*/ 457581 w 1743433"/>
              <a:gd name="connsiteY5" fmla="*/ 3115741 h 3146785"/>
              <a:gd name="connsiteX6" fmla="*/ 296418 w 1743433"/>
              <a:gd name="connsiteY6" fmla="*/ 3115741 h 3146785"/>
              <a:gd name="connsiteX7" fmla="*/ 119507 w 1743433"/>
              <a:gd name="connsiteY7" fmla="*/ 3082213 h 3146785"/>
              <a:gd name="connsiteX8" fmla="*/ 0 w 1743433"/>
              <a:gd name="connsiteY8" fmla="*/ 2857550 h 3146785"/>
              <a:gd name="connsiteX9" fmla="*/ 0 w 1743433"/>
              <a:gd name="connsiteY9" fmla="*/ 2657017 h 3146785"/>
              <a:gd name="connsiteX10" fmla="*/ 12700 w 1743433"/>
              <a:gd name="connsiteY10" fmla="*/ 2513761 h 3146785"/>
              <a:gd name="connsiteX11" fmla="*/ 0 w 1743433"/>
              <a:gd name="connsiteY11" fmla="*/ 2365552 h 3146785"/>
              <a:gd name="connsiteX12" fmla="*/ 0 w 1743433"/>
              <a:gd name="connsiteY12" fmla="*/ 803402 h 3146785"/>
              <a:gd name="connsiteX13" fmla="*/ 12700 w 1743433"/>
              <a:gd name="connsiteY13" fmla="*/ 688594 h 3146785"/>
              <a:gd name="connsiteX14" fmla="*/ 12700 w 1743433"/>
              <a:gd name="connsiteY14" fmla="*/ 543560 h 3146785"/>
              <a:gd name="connsiteX15" fmla="*/ 12700 w 1743433"/>
              <a:gd name="connsiteY15" fmla="*/ 375920 h 3146785"/>
              <a:gd name="connsiteX16" fmla="*/ 64897 w 1743433"/>
              <a:gd name="connsiteY16" fmla="*/ 195072 h 3146785"/>
              <a:gd name="connsiteX17" fmla="*/ 70990 w 1743433"/>
              <a:gd name="connsiteY17" fmla="*/ 60242 h 3146785"/>
              <a:gd name="connsiteX18" fmla="*/ 215900 w 1743433"/>
              <a:gd name="connsiteY18" fmla="*/ 15603 h 3146785"/>
              <a:gd name="connsiteX19" fmla="*/ 401320 w 1743433"/>
              <a:gd name="connsiteY19" fmla="*/ 12700 h 3146785"/>
              <a:gd name="connsiteX20" fmla="*/ 622300 w 1743433"/>
              <a:gd name="connsiteY20" fmla="*/ 0 h 3146785"/>
              <a:gd name="connsiteX21" fmla="*/ 1220724 w 1743433"/>
              <a:gd name="connsiteY21" fmla="*/ 0 h 3146785"/>
              <a:gd name="connsiteX22" fmla="*/ 1389253 w 1743433"/>
              <a:gd name="connsiteY22" fmla="*/ 12700 h 3146785"/>
              <a:gd name="connsiteX23" fmla="*/ 1600073 w 1743433"/>
              <a:gd name="connsiteY23" fmla="*/ 50800 h 3146785"/>
              <a:gd name="connsiteX24" fmla="*/ 1727073 w 1743433"/>
              <a:gd name="connsiteY24" fmla="*/ 350520 h 3146785"/>
              <a:gd name="connsiteX25" fmla="*/ 1727073 w 1743433"/>
              <a:gd name="connsiteY25" fmla="*/ 2274747 h 3146785"/>
              <a:gd name="connsiteX26" fmla="*/ 1739773 w 1743433"/>
              <a:gd name="connsiteY26" fmla="*/ 2676448 h 3146785"/>
              <a:gd name="connsiteX27" fmla="*/ 1738924 w 1743433"/>
              <a:gd name="connsiteY27" fmla="*/ 2996187 h 3146785"/>
              <a:gd name="connsiteX28" fmla="*/ 1689193 w 1743433"/>
              <a:gd name="connsiteY28" fmla="*/ 3093514 h 3146785"/>
              <a:gd name="connsiteX29" fmla="*/ 1497330 w 1743433"/>
              <a:gd name="connsiteY29" fmla="*/ 3114725 h 3146785"/>
              <a:gd name="connsiteX30" fmla="*/ 1338453 w 1743433"/>
              <a:gd name="connsiteY30" fmla="*/ 3141268 h 3146785"/>
              <a:gd name="connsiteX31" fmla="*/ 1338707 w 1743433"/>
              <a:gd name="connsiteY31" fmla="*/ 3141141 h 3146785"/>
              <a:gd name="connsiteX0" fmla="*/ 1338801 w 1743527"/>
              <a:gd name="connsiteY0" fmla="*/ 3141141 h 3146785"/>
              <a:gd name="connsiteX1" fmla="*/ 1200371 w 1743527"/>
              <a:gd name="connsiteY1" fmla="*/ 3141141 h 3146785"/>
              <a:gd name="connsiteX2" fmla="*/ 1052162 w 1743527"/>
              <a:gd name="connsiteY2" fmla="*/ 3128441 h 3146785"/>
              <a:gd name="connsiteX3" fmla="*/ 707865 w 1743527"/>
              <a:gd name="connsiteY3" fmla="*/ 3128441 h 3146785"/>
              <a:gd name="connsiteX4" fmla="*/ 631157 w 1743527"/>
              <a:gd name="connsiteY4" fmla="*/ 3115741 h 3146785"/>
              <a:gd name="connsiteX5" fmla="*/ 457675 w 1743527"/>
              <a:gd name="connsiteY5" fmla="*/ 3115741 h 3146785"/>
              <a:gd name="connsiteX6" fmla="*/ 296512 w 1743527"/>
              <a:gd name="connsiteY6" fmla="*/ 3115741 h 3146785"/>
              <a:gd name="connsiteX7" fmla="*/ 119601 w 1743527"/>
              <a:gd name="connsiteY7" fmla="*/ 3082213 h 3146785"/>
              <a:gd name="connsiteX8" fmla="*/ 94 w 1743527"/>
              <a:gd name="connsiteY8" fmla="*/ 2857550 h 3146785"/>
              <a:gd name="connsiteX9" fmla="*/ 94 w 1743527"/>
              <a:gd name="connsiteY9" fmla="*/ 2657017 h 3146785"/>
              <a:gd name="connsiteX10" fmla="*/ 12794 w 1743527"/>
              <a:gd name="connsiteY10" fmla="*/ 2513761 h 3146785"/>
              <a:gd name="connsiteX11" fmla="*/ 94 w 1743527"/>
              <a:gd name="connsiteY11" fmla="*/ 2365552 h 3146785"/>
              <a:gd name="connsiteX12" fmla="*/ 94 w 1743527"/>
              <a:gd name="connsiteY12" fmla="*/ 803402 h 3146785"/>
              <a:gd name="connsiteX13" fmla="*/ 12794 w 1743527"/>
              <a:gd name="connsiteY13" fmla="*/ 688594 h 3146785"/>
              <a:gd name="connsiteX14" fmla="*/ 12794 w 1743527"/>
              <a:gd name="connsiteY14" fmla="*/ 543560 h 3146785"/>
              <a:gd name="connsiteX15" fmla="*/ 12794 w 1743527"/>
              <a:gd name="connsiteY15" fmla="*/ 375920 h 3146785"/>
              <a:gd name="connsiteX16" fmla="*/ 2862 w 1743527"/>
              <a:gd name="connsiteY16" fmla="*/ 177970 h 3146785"/>
              <a:gd name="connsiteX17" fmla="*/ 71084 w 1743527"/>
              <a:gd name="connsiteY17" fmla="*/ 60242 h 3146785"/>
              <a:gd name="connsiteX18" fmla="*/ 215994 w 1743527"/>
              <a:gd name="connsiteY18" fmla="*/ 15603 h 3146785"/>
              <a:gd name="connsiteX19" fmla="*/ 401414 w 1743527"/>
              <a:gd name="connsiteY19" fmla="*/ 12700 h 3146785"/>
              <a:gd name="connsiteX20" fmla="*/ 622394 w 1743527"/>
              <a:gd name="connsiteY20" fmla="*/ 0 h 3146785"/>
              <a:gd name="connsiteX21" fmla="*/ 1220818 w 1743527"/>
              <a:gd name="connsiteY21" fmla="*/ 0 h 3146785"/>
              <a:gd name="connsiteX22" fmla="*/ 1389347 w 1743527"/>
              <a:gd name="connsiteY22" fmla="*/ 12700 h 3146785"/>
              <a:gd name="connsiteX23" fmla="*/ 1600167 w 1743527"/>
              <a:gd name="connsiteY23" fmla="*/ 50800 h 3146785"/>
              <a:gd name="connsiteX24" fmla="*/ 1727167 w 1743527"/>
              <a:gd name="connsiteY24" fmla="*/ 350520 h 3146785"/>
              <a:gd name="connsiteX25" fmla="*/ 1727167 w 1743527"/>
              <a:gd name="connsiteY25" fmla="*/ 2274747 h 3146785"/>
              <a:gd name="connsiteX26" fmla="*/ 1739867 w 1743527"/>
              <a:gd name="connsiteY26" fmla="*/ 2676448 h 3146785"/>
              <a:gd name="connsiteX27" fmla="*/ 1739018 w 1743527"/>
              <a:gd name="connsiteY27" fmla="*/ 2996187 h 3146785"/>
              <a:gd name="connsiteX28" fmla="*/ 1689287 w 1743527"/>
              <a:gd name="connsiteY28" fmla="*/ 3093514 h 3146785"/>
              <a:gd name="connsiteX29" fmla="*/ 1497424 w 1743527"/>
              <a:gd name="connsiteY29" fmla="*/ 3114725 h 3146785"/>
              <a:gd name="connsiteX30" fmla="*/ 1338547 w 1743527"/>
              <a:gd name="connsiteY30" fmla="*/ 3141268 h 3146785"/>
              <a:gd name="connsiteX31" fmla="*/ 1338801 w 1743527"/>
              <a:gd name="connsiteY31" fmla="*/ 3141141 h 3146785"/>
              <a:gd name="connsiteX0" fmla="*/ 1338707 w 1743433"/>
              <a:gd name="connsiteY0" fmla="*/ 3141141 h 3146785"/>
              <a:gd name="connsiteX1" fmla="*/ 1200277 w 1743433"/>
              <a:gd name="connsiteY1" fmla="*/ 3141141 h 3146785"/>
              <a:gd name="connsiteX2" fmla="*/ 1052068 w 1743433"/>
              <a:gd name="connsiteY2" fmla="*/ 3128441 h 3146785"/>
              <a:gd name="connsiteX3" fmla="*/ 707771 w 1743433"/>
              <a:gd name="connsiteY3" fmla="*/ 3128441 h 3146785"/>
              <a:gd name="connsiteX4" fmla="*/ 631063 w 1743433"/>
              <a:gd name="connsiteY4" fmla="*/ 3115741 h 3146785"/>
              <a:gd name="connsiteX5" fmla="*/ 457581 w 1743433"/>
              <a:gd name="connsiteY5" fmla="*/ 3115741 h 3146785"/>
              <a:gd name="connsiteX6" fmla="*/ 296418 w 1743433"/>
              <a:gd name="connsiteY6" fmla="*/ 3115741 h 3146785"/>
              <a:gd name="connsiteX7" fmla="*/ 119507 w 1743433"/>
              <a:gd name="connsiteY7" fmla="*/ 3082213 h 3146785"/>
              <a:gd name="connsiteX8" fmla="*/ 0 w 1743433"/>
              <a:gd name="connsiteY8" fmla="*/ 2857550 h 3146785"/>
              <a:gd name="connsiteX9" fmla="*/ 0 w 1743433"/>
              <a:gd name="connsiteY9" fmla="*/ 2657017 h 3146785"/>
              <a:gd name="connsiteX10" fmla="*/ 12700 w 1743433"/>
              <a:gd name="connsiteY10" fmla="*/ 2513761 h 3146785"/>
              <a:gd name="connsiteX11" fmla="*/ 0 w 1743433"/>
              <a:gd name="connsiteY11" fmla="*/ 2365552 h 3146785"/>
              <a:gd name="connsiteX12" fmla="*/ 0 w 1743433"/>
              <a:gd name="connsiteY12" fmla="*/ 803402 h 3146785"/>
              <a:gd name="connsiteX13" fmla="*/ 12700 w 1743433"/>
              <a:gd name="connsiteY13" fmla="*/ 688594 h 3146785"/>
              <a:gd name="connsiteX14" fmla="*/ 12700 w 1743433"/>
              <a:gd name="connsiteY14" fmla="*/ 543560 h 3146785"/>
              <a:gd name="connsiteX15" fmla="*/ 12700 w 1743433"/>
              <a:gd name="connsiteY15" fmla="*/ 375920 h 3146785"/>
              <a:gd name="connsiteX16" fmla="*/ 2768 w 1743433"/>
              <a:gd name="connsiteY16" fmla="*/ 177970 h 3146785"/>
              <a:gd name="connsiteX17" fmla="*/ 31453 w 1743433"/>
              <a:gd name="connsiteY17" fmla="*/ 43140 h 3146785"/>
              <a:gd name="connsiteX18" fmla="*/ 215900 w 1743433"/>
              <a:gd name="connsiteY18" fmla="*/ 15603 h 3146785"/>
              <a:gd name="connsiteX19" fmla="*/ 401320 w 1743433"/>
              <a:gd name="connsiteY19" fmla="*/ 12700 h 3146785"/>
              <a:gd name="connsiteX20" fmla="*/ 622300 w 1743433"/>
              <a:gd name="connsiteY20" fmla="*/ 0 h 3146785"/>
              <a:gd name="connsiteX21" fmla="*/ 1220724 w 1743433"/>
              <a:gd name="connsiteY21" fmla="*/ 0 h 3146785"/>
              <a:gd name="connsiteX22" fmla="*/ 1389253 w 1743433"/>
              <a:gd name="connsiteY22" fmla="*/ 12700 h 3146785"/>
              <a:gd name="connsiteX23" fmla="*/ 1600073 w 1743433"/>
              <a:gd name="connsiteY23" fmla="*/ 50800 h 3146785"/>
              <a:gd name="connsiteX24" fmla="*/ 1727073 w 1743433"/>
              <a:gd name="connsiteY24" fmla="*/ 350520 h 3146785"/>
              <a:gd name="connsiteX25" fmla="*/ 1727073 w 1743433"/>
              <a:gd name="connsiteY25" fmla="*/ 2274747 h 3146785"/>
              <a:gd name="connsiteX26" fmla="*/ 1739773 w 1743433"/>
              <a:gd name="connsiteY26" fmla="*/ 2676448 h 3146785"/>
              <a:gd name="connsiteX27" fmla="*/ 1738924 w 1743433"/>
              <a:gd name="connsiteY27" fmla="*/ 2996187 h 3146785"/>
              <a:gd name="connsiteX28" fmla="*/ 1689193 w 1743433"/>
              <a:gd name="connsiteY28" fmla="*/ 3093514 h 3146785"/>
              <a:gd name="connsiteX29" fmla="*/ 1497330 w 1743433"/>
              <a:gd name="connsiteY29" fmla="*/ 3114725 h 3146785"/>
              <a:gd name="connsiteX30" fmla="*/ 1338453 w 1743433"/>
              <a:gd name="connsiteY30" fmla="*/ 3141268 h 3146785"/>
              <a:gd name="connsiteX31" fmla="*/ 1338707 w 1743433"/>
              <a:gd name="connsiteY31" fmla="*/ 3141141 h 3146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743433" h="3146785">
                <a:moveTo>
                  <a:pt x="1338707" y="3141141"/>
                </a:moveTo>
                <a:cubicBezTo>
                  <a:pt x="1282827" y="3153841"/>
                  <a:pt x="1257427" y="3141141"/>
                  <a:pt x="1200277" y="3141141"/>
                </a:cubicBezTo>
                <a:cubicBezTo>
                  <a:pt x="1143127" y="3141141"/>
                  <a:pt x="1052068" y="3128441"/>
                  <a:pt x="1052068" y="3128441"/>
                </a:cubicBezTo>
                <a:lnTo>
                  <a:pt x="707771" y="3128441"/>
                </a:lnTo>
                <a:lnTo>
                  <a:pt x="631063" y="3115741"/>
                </a:lnTo>
                <a:cubicBezTo>
                  <a:pt x="631063" y="3115741"/>
                  <a:pt x="533400" y="3128441"/>
                  <a:pt x="457581" y="3115741"/>
                </a:cubicBezTo>
                <a:cubicBezTo>
                  <a:pt x="381762" y="3103041"/>
                  <a:pt x="296418" y="3115741"/>
                  <a:pt x="296418" y="3115741"/>
                </a:cubicBezTo>
                <a:cubicBezTo>
                  <a:pt x="240284" y="3115741"/>
                  <a:pt x="162814" y="3111423"/>
                  <a:pt x="119507" y="3082213"/>
                </a:cubicBezTo>
                <a:cubicBezTo>
                  <a:pt x="47371" y="3033572"/>
                  <a:pt x="25400" y="2963341"/>
                  <a:pt x="0" y="2857550"/>
                </a:cubicBezTo>
                <a:lnTo>
                  <a:pt x="0" y="2657017"/>
                </a:lnTo>
                <a:cubicBezTo>
                  <a:pt x="0" y="2657017"/>
                  <a:pt x="12700" y="2572054"/>
                  <a:pt x="12700" y="2513761"/>
                </a:cubicBezTo>
                <a:cubicBezTo>
                  <a:pt x="12700" y="2455468"/>
                  <a:pt x="0" y="2365552"/>
                  <a:pt x="0" y="2365552"/>
                </a:cubicBezTo>
                <a:lnTo>
                  <a:pt x="0" y="803402"/>
                </a:lnTo>
                <a:cubicBezTo>
                  <a:pt x="0" y="803402"/>
                  <a:pt x="12700" y="767715"/>
                  <a:pt x="12700" y="688594"/>
                </a:cubicBezTo>
                <a:lnTo>
                  <a:pt x="12700" y="543560"/>
                </a:lnTo>
                <a:cubicBezTo>
                  <a:pt x="12700" y="543560"/>
                  <a:pt x="14355" y="436852"/>
                  <a:pt x="12700" y="375920"/>
                </a:cubicBezTo>
                <a:cubicBezTo>
                  <a:pt x="11045" y="314988"/>
                  <a:pt x="-357" y="233433"/>
                  <a:pt x="2768" y="177970"/>
                </a:cubicBezTo>
                <a:cubicBezTo>
                  <a:pt x="5893" y="122507"/>
                  <a:pt x="6286" y="73051"/>
                  <a:pt x="31453" y="43140"/>
                </a:cubicBezTo>
                <a:cubicBezTo>
                  <a:pt x="56620" y="13229"/>
                  <a:pt x="154256" y="20676"/>
                  <a:pt x="215900" y="15603"/>
                </a:cubicBezTo>
                <a:cubicBezTo>
                  <a:pt x="277545" y="10530"/>
                  <a:pt x="333587" y="15300"/>
                  <a:pt x="401320" y="12700"/>
                </a:cubicBezTo>
                <a:cubicBezTo>
                  <a:pt x="469053" y="10100"/>
                  <a:pt x="481584" y="0"/>
                  <a:pt x="622300" y="0"/>
                </a:cubicBezTo>
                <a:lnTo>
                  <a:pt x="1220724" y="0"/>
                </a:lnTo>
                <a:cubicBezTo>
                  <a:pt x="1320800" y="0"/>
                  <a:pt x="1389253" y="12700"/>
                  <a:pt x="1389253" y="12700"/>
                </a:cubicBezTo>
                <a:cubicBezTo>
                  <a:pt x="1453388" y="12700"/>
                  <a:pt x="1542161" y="36322"/>
                  <a:pt x="1600073" y="50800"/>
                </a:cubicBezTo>
                <a:cubicBezTo>
                  <a:pt x="1701673" y="76200"/>
                  <a:pt x="1727073" y="254000"/>
                  <a:pt x="1727073" y="350520"/>
                </a:cubicBezTo>
                <a:lnTo>
                  <a:pt x="1727073" y="2274747"/>
                </a:lnTo>
                <a:cubicBezTo>
                  <a:pt x="1727073" y="2274747"/>
                  <a:pt x="1737798" y="2556208"/>
                  <a:pt x="1739773" y="2676448"/>
                </a:cubicBezTo>
                <a:cubicBezTo>
                  <a:pt x="1741748" y="2796688"/>
                  <a:pt x="1747354" y="2926676"/>
                  <a:pt x="1738924" y="2996187"/>
                </a:cubicBezTo>
                <a:cubicBezTo>
                  <a:pt x="1730494" y="3065698"/>
                  <a:pt x="1741009" y="3049318"/>
                  <a:pt x="1689193" y="3093514"/>
                </a:cubicBezTo>
                <a:cubicBezTo>
                  <a:pt x="1653125" y="3124375"/>
                  <a:pt x="1555787" y="3106766"/>
                  <a:pt x="1497330" y="3114725"/>
                </a:cubicBezTo>
                <a:cubicBezTo>
                  <a:pt x="1438873" y="3122684"/>
                  <a:pt x="1394333" y="3128568"/>
                  <a:pt x="1338453" y="3141268"/>
                </a:cubicBezTo>
                <a:lnTo>
                  <a:pt x="1338707" y="3141141"/>
                </a:lnTo>
                <a:close/>
              </a:path>
            </a:pathLst>
          </a:custGeom>
          <a:solidFill>
            <a:schemeClr val="bg1"/>
          </a:solidFill>
        </p:spPr>
      </p:sp>
      <p:grpSp>
        <p:nvGrpSpPr>
          <p:cNvPr id="14" name="Group 13"/>
          <p:cNvGrpSpPr/>
          <p:nvPr/>
        </p:nvGrpSpPr>
        <p:grpSpPr>
          <a:xfrm>
            <a:off x="892588" y="2628900"/>
            <a:ext cx="16620701" cy="2123658"/>
            <a:chOff x="892588" y="2764130"/>
            <a:chExt cx="16620701" cy="2123658"/>
          </a:xfrm>
        </p:grpSpPr>
        <p:sp>
          <p:nvSpPr>
            <p:cNvPr id="20" name="Rectangle 19"/>
            <p:cNvSpPr/>
            <p:nvPr/>
          </p:nvSpPr>
          <p:spPr>
            <a:xfrm>
              <a:off x="892588" y="3084776"/>
              <a:ext cx="5152813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/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-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Cùng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bè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đi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quyên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góp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khắp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nơi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</a:p>
          </p:txBody>
        </p:sp>
        <p:sp>
          <p:nvSpPr>
            <p:cNvPr id="23" name="Freeform 9"/>
            <p:cNvSpPr/>
            <p:nvPr/>
          </p:nvSpPr>
          <p:spPr>
            <a:xfrm rot="16590795">
              <a:off x="6421589" y="3078603"/>
              <a:ext cx="846777" cy="1310047"/>
            </a:xfrm>
            <a:custGeom>
              <a:avLst/>
              <a:gdLst/>
              <a:ahLst/>
              <a:cxnLst/>
              <a:rect l="l" t="t" r="r" b="b"/>
              <a:pathLst>
                <a:path w="2690051" h="4114800">
                  <a:moveTo>
                    <a:pt x="0" y="0"/>
                  </a:moveTo>
                  <a:lnTo>
                    <a:pt x="2690050" y="0"/>
                  </a:lnTo>
                  <a:lnTo>
                    <a:pt x="2690050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Rectangle 23"/>
            <p:cNvSpPr/>
            <p:nvPr/>
          </p:nvSpPr>
          <p:spPr>
            <a:xfrm>
              <a:off x="7697806" y="2764130"/>
              <a:ext cx="9815483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/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-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Cứu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đứa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trẻ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thoát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khỏi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cái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chết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bởi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bàn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tay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độc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ác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phát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xít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Đức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Đem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lại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sự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sống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đứa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trẻ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08979" y="190500"/>
            <a:ext cx="17210925" cy="2203830"/>
            <a:chOff x="608979" y="567528"/>
            <a:chExt cx="17210925" cy="2203830"/>
          </a:xfrm>
        </p:grpSpPr>
        <p:sp>
          <p:nvSpPr>
            <p:cNvPr id="3" name="Freeform 13"/>
            <p:cNvSpPr/>
            <p:nvPr/>
          </p:nvSpPr>
          <p:spPr>
            <a:xfrm rot="16200000">
              <a:off x="8112527" y="-6936020"/>
              <a:ext cx="2203829" cy="17210925"/>
            </a:xfrm>
            <a:custGeom>
              <a:avLst/>
              <a:gdLst>
                <a:gd name="connsiteX0" fmla="*/ 1338707 w 1739773"/>
                <a:gd name="connsiteY0" fmla="*/ 3141141 h 3146785"/>
                <a:gd name="connsiteX1" fmla="*/ 1200277 w 1739773"/>
                <a:gd name="connsiteY1" fmla="*/ 3141141 h 3146785"/>
                <a:gd name="connsiteX2" fmla="*/ 1052068 w 1739773"/>
                <a:gd name="connsiteY2" fmla="*/ 3128441 h 3146785"/>
                <a:gd name="connsiteX3" fmla="*/ 707771 w 1739773"/>
                <a:gd name="connsiteY3" fmla="*/ 3128441 h 3146785"/>
                <a:gd name="connsiteX4" fmla="*/ 631063 w 1739773"/>
                <a:gd name="connsiteY4" fmla="*/ 3115741 h 3146785"/>
                <a:gd name="connsiteX5" fmla="*/ 457581 w 1739773"/>
                <a:gd name="connsiteY5" fmla="*/ 3115741 h 3146785"/>
                <a:gd name="connsiteX6" fmla="*/ 296418 w 1739773"/>
                <a:gd name="connsiteY6" fmla="*/ 3115741 h 3146785"/>
                <a:gd name="connsiteX7" fmla="*/ 119507 w 1739773"/>
                <a:gd name="connsiteY7" fmla="*/ 3082213 h 3146785"/>
                <a:gd name="connsiteX8" fmla="*/ 0 w 1739773"/>
                <a:gd name="connsiteY8" fmla="*/ 2857550 h 3146785"/>
                <a:gd name="connsiteX9" fmla="*/ 0 w 1739773"/>
                <a:gd name="connsiteY9" fmla="*/ 2657017 h 3146785"/>
                <a:gd name="connsiteX10" fmla="*/ 12700 w 1739773"/>
                <a:gd name="connsiteY10" fmla="*/ 2513761 h 3146785"/>
                <a:gd name="connsiteX11" fmla="*/ 0 w 1739773"/>
                <a:gd name="connsiteY11" fmla="*/ 2365552 h 3146785"/>
                <a:gd name="connsiteX12" fmla="*/ 0 w 1739773"/>
                <a:gd name="connsiteY12" fmla="*/ 803402 h 3146785"/>
                <a:gd name="connsiteX13" fmla="*/ 12700 w 1739773"/>
                <a:gd name="connsiteY13" fmla="*/ 688594 h 3146785"/>
                <a:gd name="connsiteX14" fmla="*/ 12700 w 1739773"/>
                <a:gd name="connsiteY14" fmla="*/ 543560 h 3146785"/>
                <a:gd name="connsiteX15" fmla="*/ 12700 w 1739773"/>
                <a:gd name="connsiteY15" fmla="*/ 375920 h 3146785"/>
                <a:gd name="connsiteX16" fmla="*/ 64897 w 1739773"/>
                <a:gd name="connsiteY16" fmla="*/ 195072 h 3146785"/>
                <a:gd name="connsiteX17" fmla="*/ 215900 w 1739773"/>
                <a:gd name="connsiteY17" fmla="*/ 15603 h 3146785"/>
                <a:gd name="connsiteX18" fmla="*/ 401320 w 1739773"/>
                <a:gd name="connsiteY18" fmla="*/ 12700 h 3146785"/>
                <a:gd name="connsiteX19" fmla="*/ 622300 w 1739773"/>
                <a:gd name="connsiteY19" fmla="*/ 0 h 3146785"/>
                <a:gd name="connsiteX20" fmla="*/ 1220724 w 1739773"/>
                <a:gd name="connsiteY20" fmla="*/ 0 h 3146785"/>
                <a:gd name="connsiteX21" fmla="*/ 1389253 w 1739773"/>
                <a:gd name="connsiteY21" fmla="*/ 12700 h 3146785"/>
                <a:gd name="connsiteX22" fmla="*/ 1600073 w 1739773"/>
                <a:gd name="connsiteY22" fmla="*/ 50800 h 3146785"/>
                <a:gd name="connsiteX23" fmla="*/ 1727073 w 1739773"/>
                <a:gd name="connsiteY23" fmla="*/ 350520 h 3146785"/>
                <a:gd name="connsiteX24" fmla="*/ 1727073 w 1739773"/>
                <a:gd name="connsiteY24" fmla="*/ 2274747 h 3146785"/>
                <a:gd name="connsiteX25" fmla="*/ 1739773 w 1739773"/>
                <a:gd name="connsiteY25" fmla="*/ 2676448 h 3146785"/>
                <a:gd name="connsiteX26" fmla="*/ 1699387 w 1739773"/>
                <a:gd name="connsiteY26" fmla="*/ 2863646 h 3146785"/>
                <a:gd name="connsiteX27" fmla="*/ 1632712 w 1739773"/>
                <a:gd name="connsiteY27" fmla="*/ 3029381 h 3146785"/>
                <a:gd name="connsiteX28" fmla="*/ 1497330 w 1739773"/>
                <a:gd name="connsiteY28" fmla="*/ 3114725 h 3146785"/>
                <a:gd name="connsiteX29" fmla="*/ 1338453 w 1739773"/>
                <a:gd name="connsiteY29" fmla="*/ 3141268 h 3146785"/>
                <a:gd name="connsiteX30" fmla="*/ 1338707 w 1739773"/>
                <a:gd name="connsiteY30" fmla="*/ 3141141 h 3146785"/>
                <a:gd name="connsiteX0" fmla="*/ 1338707 w 1739773"/>
                <a:gd name="connsiteY0" fmla="*/ 3141141 h 3146785"/>
                <a:gd name="connsiteX1" fmla="*/ 1200277 w 1739773"/>
                <a:gd name="connsiteY1" fmla="*/ 3141141 h 3146785"/>
                <a:gd name="connsiteX2" fmla="*/ 1052068 w 1739773"/>
                <a:gd name="connsiteY2" fmla="*/ 3128441 h 3146785"/>
                <a:gd name="connsiteX3" fmla="*/ 707771 w 1739773"/>
                <a:gd name="connsiteY3" fmla="*/ 3128441 h 3146785"/>
                <a:gd name="connsiteX4" fmla="*/ 631063 w 1739773"/>
                <a:gd name="connsiteY4" fmla="*/ 3115741 h 3146785"/>
                <a:gd name="connsiteX5" fmla="*/ 457581 w 1739773"/>
                <a:gd name="connsiteY5" fmla="*/ 3115741 h 3146785"/>
                <a:gd name="connsiteX6" fmla="*/ 296418 w 1739773"/>
                <a:gd name="connsiteY6" fmla="*/ 3115741 h 3146785"/>
                <a:gd name="connsiteX7" fmla="*/ 119507 w 1739773"/>
                <a:gd name="connsiteY7" fmla="*/ 3082213 h 3146785"/>
                <a:gd name="connsiteX8" fmla="*/ 0 w 1739773"/>
                <a:gd name="connsiteY8" fmla="*/ 2857550 h 3146785"/>
                <a:gd name="connsiteX9" fmla="*/ 0 w 1739773"/>
                <a:gd name="connsiteY9" fmla="*/ 2657017 h 3146785"/>
                <a:gd name="connsiteX10" fmla="*/ 12700 w 1739773"/>
                <a:gd name="connsiteY10" fmla="*/ 2513761 h 3146785"/>
                <a:gd name="connsiteX11" fmla="*/ 0 w 1739773"/>
                <a:gd name="connsiteY11" fmla="*/ 2365552 h 3146785"/>
                <a:gd name="connsiteX12" fmla="*/ 0 w 1739773"/>
                <a:gd name="connsiteY12" fmla="*/ 803402 h 3146785"/>
                <a:gd name="connsiteX13" fmla="*/ 12700 w 1739773"/>
                <a:gd name="connsiteY13" fmla="*/ 688594 h 3146785"/>
                <a:gd name="connsiteX14" fmla="*/ 12700 w 1739773"/>
                <a:gd name="connsiteY14" fmla="*/ 543560 h 3146785"/>
                <a:gd name="connsiteX15" fmla="*/ 12700 w 1739773"/>
                <a:gd name="connsiteY15" fmla="*/ 375920 h 3146785"/>
                <a:gd name="connsiteX16" fmla="*/ 64897 w 1739773"/>
                <a:gd name="connsiteY16" fmla="*/ 195072 h 3146785"/>
                <a:gd name="connsiteX17" fmla="*/ 70990 w 1739773"/>
                <a:gd name="connsiteY17" fmla="*/ 60242 h 3146785"/>
                <a:gd name="connsiteX18" fmla="*/ 215900 w 1739773"/>
                <a:gd name="connsiteY18" fmla="*/ 15603 h 3146785"/>
                <a:gd name="connsiteX19" fmla="*/ 401320 w 1739773"/>
                <a:gd name="connsiteY19" fmla="*/ 12700 h 3146785"/>
                <a:gd name="connsiteX20" fmla="*/ 622300 w 1739773"/>
                <a:gd name="connsiteY20" fmla="*/ 0 h 3146785"/>
                <a:gd name="connsiteX21" fmla="*/ 1220724 w 1739773"/>
                <a:gd name="connsiteY21" fmla="*/ 0 h 3146785"/>
                <a:gd name="connsiteX22" fmla="*/ 1389253 w 1739773"/>
                <a:gd name="connsiteY22" fmla="*/ 12700 h 3146785"/>
                <a:gd name="connsiteX23" fmla="*/ 1600073 w 1739773"/>
                <a:gd name="connsiteY23" fmla="*/ 50800 h 3146785"/>
                <a:gd name="connsiteX24" fmla="*/ 1727073 w 1739773"/>
                <a:gd name="connsiteY24" fmla="*/ 350520 h 3146785"/>
                <a:gd name="connsiteX25" fmla="*/ 1727073 w 1739773"/>
                <a:gd name="connsiteY25" fmla="*/ 2274747 h 3146785"/>
                <a:gd name="connsiteX26" fmla="*/ 1739773 w 1739773"/>
                <a:gd name="connsiteY26" fmla="*/ 2676448 h 3146785"/>
                <a:gd name="connsiteX27" fmla="*/ 1699387 w 1739773"/>
                <a:gd name="connsiteY27" fmla="*/ 2863646 h 3146785"/>
                <a:gd name="connsiteX28" fmla="*/ 1632712 w 1739773"/>
                <a:gd name="connsiteY28" fmla="*/ 3029381 h 3146785"/>
                <a:gd name="connsiteX29" fmla="*/ 1497330 w 1739773"/>
                <a:gd name="connsiteY29" fmla="*/ 3114725 h 3146785"/>
                <a:gd name="connsiteX30" fmla="*/ 1338453 w 1739773"/>
                <a:gd name="connsiteY30" fmla="*/ 3141268 h 3146785"/>
                <a:gd name="connsiteX31" fmla="*/ 1338707 w 1739773"/>
                <a:gd name="connsiteY31" fmla="*/ 3141141 h 3146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739773" h="3146785">
                  <a:moveTo>
                    <a:pt x="1338707" y="3141141"/>
                  </a:moveTo>
                  <a:cubicBezTo>
                    <a:pt x="1282827" y="3153841"/>
                    <a:pt x="1257427" y="3141141"/>
                    <a:pt x="1200277" y="3141141"/>
                  </a:cubicBezTo>
                  <a:cubicBezTo>
                    <a:pt x="1143127" y="3141141"/>
                    <a:pt x="1052068" y="3128441"/>
                    <a:pt x="1052068" y="3128441"/>
                  </a:cubicBezTo>
                  <a:lnTo>
                    <a:pt x="707771" y="3128441"/>
                  </a:lnTo>
                  <a:lnTo>
                    <a:pt x="631063" y="3115741"/>
                  </a:lnTo>
                  <a:cubicBezTo>
                    <a:pt x="631063" y="3115741"/>
                    <a:pt x="533400" y="3128441"/>
                    <a:pt x="457581" y="3115741"/>
                  </a:cubicBezTo>
                  <a:cubicBezTo>
                    <a:pt x="381762" y="3103041"/>
                    <a:pt x="296418" y="3115741"/>
                    <a:pt x="296418" y="3115741"/>
                  </a:cubicBezTo>
                  <a:cubicBezTo>
                    <a:pt x="240284" y="3115741"/>
                    <a:pt x="162814" y="3111423"/>
                    <a:pt x="119507" y="3082213"/>
                  </a:cubicBezTo>
                  <a:cubicBezTo>
                    <a:pt x="47371" y="3033572"/>
                    <a:pt x="25400" y="2963341"/>
                    <a:pt x="0" y="2857550"/>
                  </a:cubicBezTo>
                  <a:lnTo>
                    <a:pt x="0" y="2657017"/>
                  </a:lnTo>
                  <a:cubicBezTo>
                    <a:pt x="0" y="2657017"/>
                    <a:pt x="12700" y="2572054"/>
                    <a:pt x="12700" y="2513761"/>
                  </a:cubicBezTo>
                  <a:cubicBezTo>
                    <a:pt x="12700" y="2455468"/>
                    <a:pt x="0" y="2365552"/>
                    <a:pt x="0" y="2365552"/>
                  </a:cubicBezTo>
                  <a:lnTo>
                    <a:pt x="0" y="803402"/>
                  </a:lnTo>
                  <a:cubicBezTo>
                    <a:pt x="0" y="803402"/>
                    <a:pt x="12700" y="767715"/>
                    <a:pt x="12700" y="688594"/>
                  </a:cubicBezTo>
                  <a:lnTo>
                    <a:pt x="12700" y="543560"/>
                  </a:lnTo>
                  <a:cubicBezTo>
                    <a:pt x="12700" y="543560"/>
                    <a:pt x="0" y="459740"/>
                    <a:pt x="12700" y="375920"/>
                  </a:cubicBezTo>
                  <a:cubicBezTo>
                    <a:pt x="25400" y="292100"/>
                    <a:pt x="55182" y="247685"/>
                    <a:pt x="64897" y="195072"/>
                  </a:cubicBezTo>
                  <a:cubicBezTo>
                    <a:pt x="74612" y="142459"/>
                    <a:pt x="45823" y="90153"/>
                    <a:pt x="70990" y="60242"/>
                  </a:cubicBezTo>
                  <a:cubicBezTo>
                    <a:pt x="96157" y="30331"/>
                    <a:pt x="160845" y="23527"/>
                    <a:pt x="215900" y="15603"/>
                  </a:cubicBezTo>
                  <a:cubicBezTo>
                    <a:pt x="270955" y="7679"/>
                    <a:pt x="333587" y="15300"/>
                    <a:pt x="401320" y="12700"/>
                  </a:cubicBezTo>
                  <a:cubicBezTo>
                    <a:pt x="469053" y="10100"/>
                    <a:pt x="481584" y="0"/>
                    <a:pt x="622300" y="0"/>
                  </a:cubicBezTo>
                  <a:lnTo>
                    <a:pt x="1220724" y="0"/>
                  </a:lnTo>
                  <a:cubicBezTo>
                    <a:pt x="1320800" y="0"/>
                    <a:pt x="1389253" y="12700"/>
                    <a:pt x="1389253" y="12700"/>
                  </a:cubicBezTo>
                  <a:cubicBezTo>
                    <a:pt x="1453388" y="12700"/>
                    <a:pt x="1542161" y="36322"/>
                    <a:pt x="1600073" y="50800"/>
                  </a:cubicBezTo>
                  <a:cubicBezTo>
                    <a:pt x="1701673" y="76200"/>
                    <a:pt x="1727073" y="254000"/>
                    <a:pt x="1727073" y="350520"/>
                  </a:cubicBezTo>
                  <a:lnTo>
                    <a:pt x="1727073" y="2274747"/>
                  </a:lnTo>
                  <a:cubicBezTo>
                    <a:pt x="1727073" y="2274747"/>
                    <a:pt x="1739773" y="2643428"/>
                    <a:pt x="1739773" y="2676448"/>
                  </a:cubicBezTo>
                  <a:cubicBezTo>
                    <a:pt x="1739773" y="2709468"/>
                    <a:pt x="1717294" y="2817418"/>
                    <a:pt x="1699387" y="2863646"/>
                  </a:cubicBezTo>
                  <a:cubicBezTo>
                    <a:pt x="1674368" y="2928289"/>
                    <a:pt x="1684528" y="2985185"/>
                    <a:pt x="1632712" y="3029381"/>
                  </a:cubicBezTo>
                  <a:cubicBezTo>
                    <a:pt x="1596644" y="3060242"/>
                    <a:pt x="1542542" y="3097580"/>
                    <a:pt x="1497330" y="3114725"/>
                  </a:cubicBezTo>
                  <a:cubicBezTo>
                    <a:pt x="1452118" y="3131870"/>
                    <a:pt x="1394333" y="3128568"/>
                    <a:pt x="1338453" y="3141268"/>
                  </a:cubicBezTo>
                  <a:lnTo>
                    <a:pt x="1338707" y="3141141"/>
                  </a:ln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15" name="Rectangle 14"/>
            <p:cNvSpPr/>
            <p:nvPr/>
          </p:nvSpPr>
          <p:spPr>
            <a:xfrm>
              <a:off x="4441444" y="647700"/>
              <a:ext cx="12768631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/>
              <a:r>
                <a:rPr lang="en-GB" sz="4400" b="1" dirty="0" err="1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Ông</a:t>
              </a:r>
              <a:r>
                <a:rPr lang="en-GB" sz="4400" b="1" dirty="0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b="1" dirty="0" err="1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Uyn-tơn</a:t>
              </a:r>
              <a:r>
                <a:rPr lang="en-GB" sz="4400" b="1" dirty="0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b="1" dirty="0" err="1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đã</a:t>
              </a:r>
              <a:r>
                <a:rPr lang="en-GB" sz="4400" b="1" dirty="0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b="1" dirty="0" err="1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GB" sz="4400" b="1" dirty="0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b="1" dirty="0" err="1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GB" sz="4400" b="1" dirty="0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b="1" dirty="0" err="1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gì</a:t>
              </a:r>
              <a:r>
                <a:rPr lang="en-GB" sz="4400" b="1" dirty="0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b="1" dirty="0" err="1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GB" sz="4400" b="1" dirty="0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b="1" dirty="0" err="1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giải</a:t>
              </a:r>
              <a:r>
                <a:rPr lang="en-GB" sz="4400" b="1" dirty="0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b="1" dirty="0" err="1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cứu</a:t>
              </a:r>
              <a:r>
                <a:rPr lang="en-GB" sz="4400" b="1" dirty="0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b="1" dirty="0" err="1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GB" sz="4400" b="1" dirty="0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b="1" dirty="0" err="1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đứa</a:t>
              </a:r>
              <a:r>
                <a:rPr lang="en-GB" sz="4400" b="1" dirty="0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b="1" dirty="0" err="1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trẻ</a:t>
              </a:r>
              <a:r>
                <a:rPr lang="en-GB" sz="4400" b="1" dirty="0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Do </a:t>
              </a:r>
              <a:r>
                <a:rPr lang="en-GB" sz="4400" b="1" dirty="0" err="1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Thái</a:t>
              </a:r>
              <a:r>
                <a:rPr lang="en-GB" sz="4400" b="1" dirty="0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sang </a:t>
              </a:r>
              <a:r>
                <a:rPr lang="en-GB" sz="4400" b="1" dirty="0" err="1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Anh</a:t>
              </a:r>
              <a:r>
                <a:rPr lang="en-GB" sz="4400" b="1" dirty="0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 </a:t>
              </a:r>
              <a:r>
                <a:rPr lang="en-GB" sz="4400" b="1" dirty="0" err="1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Việc</a:t>
              </a:r>
              <a:r>
                <a:rPr lang="en-GB" sz="4400" b="1" dirty="0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b="1" dirty="0" err="1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GB" sz="4400" b="1" dirty="0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b="1" dirty="0" err="1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đó</a:t>
              </a:r>
              <a:r>
                <a:rPr lang="en-GB" sz="4400" b="1" dirty="0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b="1" dirty="0" err="1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GB" sz="4400" b="1" dirty="0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GB" sz="4400" b="1" dirty="0" err="1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nghĩa</a:t>
              </a:r>
              <a:r>
                <a:rPr lang="en-GB" sz="4400" b="1" dirty="0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b="1" dirty="0" err="1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như</a:t>
              </a:r>
              <a:r>
                <a:rPr lang="en-GB" sz="4400" b="1" dirty="0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b="1" dirty="0" err="1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thế</a:t>
              </a:r>
              <a:r>
                <a:rPr lang="en-GB" sz="4400" b="1" dirty="0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b="1" dirty="0" err="1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nào</a:t>
              </a:r>
              <a:r>
                <a:rPr lang="en-GB" sz="4400" b="1" dirty="0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82614" y="1075150"/>
              <a:ext cx="3758830" cy="1193749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799102" y="4924823"/>
            <a:ext cx="16830675" cy="2305375"/>
            <a:chOff x="814850" y="2764130"/>
            <a:chExt cx="16830675" cy="2305375"/>
          </a:xfrm>
        </p:grpSpPr>
        <p:sp>
          <p:nvSpPr>
            <p:cNvPr id="26" name="Rectangle 25"/>
            <p:cNvSpPr/>
            <p:nvPr/>
          </p:nvSpPr>
          <p:spPr>
            <a:xfrm>
              <a:off x="814850" y="2945847"/>
              <a:ext cx="5152813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/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-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Kêu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gọi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gia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đình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ở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Anh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nhận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nuôi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trẻ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Do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Thái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  <p:sp>
          <p:nvSpPr>
            <p:cNvPr id="27" name="Freeform 9"/>
            <p:cNvSpPr/>
            <p:nvPr/>
          </p:nvSpPr>
          <p:spPr>
            <a:xfrm rot="16590795">
              <a:off x="6421589" y="3197527"/>
              <a:ext cx="846777" cy="1310047"/>
            </a:xfrm>
            <a:custGeom>
              <a:avLst/>
              <a:gdLst/>
              <a:ahLst/>
              <a:cxnLst/>
              <a:rect l="l" t="t" r="r" b="b"/>
              <a:pathLst>
                <a:path w="2690051" h="4114800">
                  <a:moveTo>
                    <a:pt x="0" y="0"/>
                  </a:moveTo>
                  <a:lnTo>
                    <a:pt x="2690050" y="0"/>
                  </a:lnTo>
                  <a:lnTo>
                    <a:pt x="2690050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Rectangle 27"/>
            <p:cNvSpPr/>
            <p:nvPr/>
          </p:nvSpPr>
          <p:spPr>
            <a:xfrm>
              <a:off x="7697806" y="2764130"/>
              <a:ext cx="9947719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/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-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Sẵn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sàng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mọi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việc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không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tiếc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sức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lực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thời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gian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cả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tiền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bạc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cứu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giúp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trẻ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cơn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hoạn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nạn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71525" y="7604213"/>
            <a:ext cx="16874000" cy="2123658"/>
            <a:chOff x="814850" y="2945847"/>
            <a:chExt cx="16874000" cy="2123658"/>
          </a:xfrm>
        </p:grpSpPr>
        <p:sp>
          <p:nvSpPr>
            <p:cNvPr id="30" name="Rectangle 29"/>
            <p:cNvSpPr/>
            <p:nvPr/>
          </p:nvSpPr>
          <p:spPr>
            <a:xfrm>
              <a:off x="814850" y="2945847"/>
              <a:ext cx="5152813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/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-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Đưa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669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đứa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trẻ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Do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Thái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Pra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-ha sang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Anh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  <p:sp>
          <p:nvSpPr>
            <p:cNvPr id="31" name="Freeform 9"/>
            <p:cNvSpPr/>
            <p:nvPr/>
          </p:nvSpPr>
          <p:spPr>
            <a:xfrm rot="16590795">
              <a:off x="6421589" y="3197527"/>
              <a:ext cx="846777" cy="1310047"/>
            </a:xfrm>
            <a:custGeom>
              <a:avLst/>
              <a:gdLst/>
              <a:ahLst/>
              <a:cxnLst/>
              <a:rect l="l" t="t" r="r" b="b"/>
              <a:pathLst>
                <a:path w="2690051" h="4114800">
                  <a:moveTo>
                    <a:pt x="0" y="0"/>
                  </a:moveTo>
                  <a:lnTo>
                    <a:pt x="2690050" y="0"/>
                  </a:lnTo>
                  <a:lnTo>
                    <a:pt x="2690050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Rectangle 31"/>
            <p:cNvSpPr/>
            <p:nvPr/>
          </p:nvSpPr>
          <p:spPr>
            <a:xfrm>
              <a:off x="7741131" y="3129275"/>
              <a:ext cx="9947719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/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Thể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hiện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tình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yêu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thương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tấm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lòng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nhân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ái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ông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Uyn-tơn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đối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trẻ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,…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609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2"/>
          <p:cNvSpPr/>
          <p:nvPr/>
        </p:nvSpPr>
        <p:spPr>
          <a:xfrm>
            <a:off x="15323105" y="3733626"/>
            <a:ext cx="2768483" cy="917060"/>
          </a:xfrm>
          <a:custGeom>
            <a:avLst/>
            <a:gdLst/>
            <a:ahLst/>
            <a:cxnLst/>
            <a:rect l="l" t="t" r="r" b="b"/>
            <a:pathLst>
              <a:path w="2768483" h="917060">
                <a:moveTo>
                  <a:pt x="0" y="0"/>
                </a:moveTo>
                <a:lnTo>
                  <a:pt x="2768483" y="0"/>
                </a:lnTo>
                <a:lnTo>
                  <a:pt x="2768483" y="917060"/>
                </a:lnTo>
                <a:lnTo>
                  <a:pt x="0" y="917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3"/>
          <p:cNvSpPr/>
          <p:nvPr/>
        </p:nvSpPr>
        <p:spPr>
          <a:xfrm>
            <a:off x="10002688" y="380090"/>
            <a:ext cx="1821851" cy="1104497"/>
          </a:xfrm>
          <a:custGeom>
            <a:avLst/>
            <a:gdLst/>
            <a:ahLst/>
            <a:cxnLst/>
            <a:rect l="l" t="t" r="r" b="b"/>
            <a:pathLst>
              <a:path w="1821851" h="1104497">
                <a:moveTo>
                  <a:pt x="0" y="0"/>
                </a:moveTo>
                <a:lnTo>
                  <a:pt x="1821851" y="0"/>
                </a:lnTo>
                <a:lnTo>
                  <a:pt x="1821851" y="1104497"/>
                </a:lnTo>
                <a:lnTo>
                  <a:pt x="0" y="11044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4"/>
          <p:cNvSpPr/>
          <p:nvPr/>
        </p:nvSpPr>
        <p:spPr>
          <a:xfrm>
            <a:off x="771525" y="488236"/>
            <a:ext cx="1866700" cy="996351"/>
          </a:xfrm>
          <a:custGeom>
            <a:avLst/>
            <a:gdLst/>
            <a:ahLst/>
            <a:cxnLst/>
            <a:rect l="l" t="t" r="r" b="b"/>
            <a:pathLst>
              <a:path w="1866700" h="996351">
                <a:moveTo>
                  <a:pt x="0" y="0"/>
                </a:moveTo>
                <a:lnTo>
                  <a:pt x="1866700" y="0"/>
                </a:lnTo>
                <a:lnTo>
                  <a:pt x="1866700" y="996351"/>
                </a:lnTo>
                <a:lnTo>
                  <a:pt x="0" y="9963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5"/>
          <p:cNvSpPr/>
          <p:nvPr/>
        </p:nvSpPr>
        <p:spPr>
          <a:xfrm>
            <a:off x="-3211437" y="2608154"/>
            <a:ext cx="3820414" cy="1552043"/>
          </a:xfrm>
          <a:custGeom>
            <a:avLst/>
            <a:gdLst/>
            <a:ahLst/>
            <a:cxnLst/>
            <a:rect l="l" t="t" r="r" b="b"/>
            <a:pathLst>
              <a:path w="3820414" h="1552043">
                <a:moveTo>
                  <a:pt x="0" y="0"/>
                </a:moveTo>
                <a:lnTo>
                  <a:pt x="3820414" y="0"/>
                </a:lnTo>
                <a:lnTo>
                  <a:pt x="3820414" y="1552043"/>
                </a:lnTo>
                <a:lnTo>
                  <a:pt x="0" y="15520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6"/>
          <p:cNvSpPr/>
          <p:nvPr/>
        </p:nvSpPr>
        <p:spPr>
          <a:xfrm>
            <a:off x="17259300" y="338926"/>
            <a:ext cx="2768483" cy="917060"/>
          </a:xfrm>
          <a:custGeom>
            <a:avLst/>
            <a:gdLst/>
            <a:ahLst/>
            <a:cxnLst/>
            <a:rect l="l" t="t" r="r" b="b"/>
            <a:pathLst>
              <a:path w="2768483" h="917060">
                <a:moveTo>
                  <a:pt x="0" y="0"/>
                </a:moveTo>
                <a:lnTo>
                  <a:pt x="2768483" y="0"/>
                </a:lnTo>
                <a:lnTo>
                  <a:pt x="2768483" y="917060"/>
                </a:lnTo>
                <a:lnTo>
                  <a:pt x="0" y="917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4"/>
          <p:cNvSpPr/>
          <p:nvPr/>
        </p:nvSpPr>
        <p:spPr>
          <a:xfrm>
            <a:off x="13685957" y="1257301"/>
            <a:ext cx="1435782" cy="764554"/>
          </a:xfrm>
          <a:custGeom>
            <a:avLst/>
            <a:gdLst/>
            <a:ahLst/>
            <a:cxnLst/>
            <a:rect l="l" t="t" r="r" b="b"/>
            <a:pathLst>
              <a:path w="1435782" h="764554">
                <a:moveTo>
                  <a:pt x="0" y="0"/>
                </a:moveTo>
                <a:lnTo>
                  <a:pt x="1435782" y="0"/>
                </a:lnTo>
                <a:lnTo>
                  <a:pt x="1435782" y="764554"/>
                </a:lnTo>
                <a:lnTo>
                  <a:pt x="0" y="7645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6"/>
          <p:cNvGrpSpPr/>
          <p:nvPr/>
        </p:nvGrpSpPr>
        <p:grpSpPr>
          <a:xfrm>
            <a:off x="625021" y="3718447"/>
            <a:ext cx="17210925" cy="6301852"/>
            <a:chOff x="608979" y="3382996"/>
            <a:chExt cx="17210925" cy="6301852"/>
          </a:xfrm>
        </p:grpSpPr>
        <p:sp>
          <p:nvSpPr>
            <p:cNvPr id="22" name="Freeform 13"/>
            <p:cNvSpPr/>
            <p:nvPr/>
          </p:nvSpPr>
          <p:spPr>
            <a:xfrm rot="16200000">
              <a:off x="6063516" y="-2071541"/>
              <a:ext cx="6301852" cy="17210925"/>
            </a:xfrm>
            <a:custGeom>
              <a:avLst/>
              <a:gdLst>
                <a:gd name="connsiteX0" fmla="*/ 1338707 w 1739773"/>
                <a:gd name="connsiteY0" fmla="*/ 3141141 h 3146785"/>
                <a:gd name="connsiteX1" fmla="*/ 1200277 w 1739773"/>
                <a:gd name="connsiteY1" fmla="*/ 3141141 h 3146785"/>
                <a:gd name="connsiteX2" fmla="*/ 1052068 w 1739773"/>
                <a:gd name="connsiteY2" fmla="*/ 3128441 h 3146785"/>
                <a:gd name="connsiteX3" fmla="*/ 707771 w 1739773"/>
                <a:gd name="connsiteY3" fmla="*/ 3128441 h 3146785"/>
                <a:gd name="connsiteX4" fmla="*/ 631063 w 1739773"/>
                <a:gd name="connsiteY4" fmla="*/ 3115741 h 3146785"/>
                <a:gd name="connsiteX5" fmla="*/ 457581 w 1739773"/>
                <a:gd name="connsiteY5" fmla="*/ 3115741 h 3146785"/>
                <a:gd name="connsiteX6" fmla="*/ 296418 w 1739773"/>
                <a:gd name="connsiteY6" fmla="*/ 3115741 h 3146785"/>
                <a:gd name="connsiteX7" fmla="*/ 119507 w 1739773"/>
                <a:gd name="connsiteY7" fmla="*/ 3082213 h 3146785"/>
                <a:gd name="connsiteX8" fmla="*/ 0 w 1739773"/>
                <a:gd name="connsiteY8" fmla="*/ 2857550 h 3146785"/>
                <a:gd name="connsiteX9" fmla="*/ 0 w 1739773"/>
                <a:gd name="connsiteY9" fmla="*/ 2657017 h 3146785"/>
                <a:gd name="connsiteX10" fmla="*/ 12700 w 1739773"/>
                <a:gd name="connsiteY10" fmla="*/ 2513761 h 3146785"/>
                <a:gd name="connsiteX11" fmla="*/ 0 w 1739773"/>
                <a:gd name="connsiteY11" fmla="*/ 2365552 h 3146785"/>
                <a:gd name="connsiteX12" fmla="*/ 0 w 1739773"/>
                <a:gd name="connsiteY12" fmla="*/ 803402 h 3146785"/>
                <a:gd name="connsiteX13" fmla="*/ 12700 w 1739773"/>
                <a:gd name="connsiteY13" fmla="*/ 688594 h 3146785"/>
                <a:gd name="connsiteX14" fmla="*/ 12700 w 1739773"/>
                <a:gd name="connsiteY14" fmla="*/ 543560 h 3146785"/>
                <a:gd name="connsiteX15" fmla="*/ 12700 w 1739773"/>
                <a:gd name="connsiteY15" fmla="*/ 375920 h 3146785"/>
                <a:gd name="connsiteX16" fmla="*/ 64897 w 1739773"/>
                <a:gd name="connsiteY16" fmla="*/ 195072 h 3146785"/>
                <a:gd name="connsiteX17" fmla="*/ 215900 w 1739773"/>
                <a:gd name="connsiteY17" fmla="*/ 15603 h 3146785"/>
                <a:gd name="connsiteX18" fmla="*/ 401320 w 1739773"/>
                <a:gd name="connsiteY18" fmla="*/ 12700 h 3146785"/>
                <a:gd name="connsiteX19" fmla="*/ 622300 w 1739773"/>
                <a:gd name="connsiteY19" fmla="*/ 0 h 3146785"/>
                <a:gd name="connsiteX20" fmla="*/ 1220724 w 1739773"/>
                <a:gd name="connsiteY20" fmla="*/ 0 h 3146785"/>
                <a:gd name="connsiteX21" fmla="*/ 1389253 w 1739773"/>
                <a:gd name="connsiteY21" fmla="*/ 12700 h 3146785"/>
                <a:gd name="connsiteX22" fmla="*/ 1600073 w 1739773"/>
                <a:gd name="connsiteY22" fmla="*/ 50800 h 3146785"/>
                <a:gd name="connsiteX23" fmla="*/ 1727073 w 1739773"/>
                <a:gd name="connsiteY23" fmla="*/ 350520 h 3146785"/>
                <a:gd name="connsiteX24" fmla="*/ 1727073 w 1739773"/>
                <a:gd name="connsiteY24" fmla="*/ 2274747 h 3146785"/>
                <a:gd name="connsiteX25" fmla="*/ 1739773 w 1739773"/>
                <a:gd name="connsiteY25" fmla="*/ 2676448 h 3146785"/>
                <a:gd name="connsiteX26" fmla="*/ 1699387 w 1739773"/>
                <a:gd name="connsiteY26" fmla="*/ 2863646 h 3146785"/>
                <a:gd name="connsiteX27" fmla="*/ 1632712 w 1739773"/>
                <a:gd name="connsiteY27" fmla="*/ 3029381 h 3146785"/>
                <a:gd name="connsiteX28" fmla="*/ 1497330 w 1739773"/>
                <a:gd name="connsiteY28" fmla="*/ 3114725 h 3146785"/>
                <a:gd name="connsiteX29" fmla="*/ 1338453 w 1739773"/>
                <a:gd name="connsiteY29" fmla="*/ 3141268 h 3146785"/>
                <a:gd name="connsiteX30" fmla="*/ 1338707 w 1739773"/>
                <a:gd name="connsiteY30" fmla="*/ 3141141 h 3146785"/>
                <a:gd name="connsiteX0" fmla="*/ 1338707 w 1739773"/>
                <a:gd name="connsiteY0" fmla="*/ 3141141 h 3146785"/>
                <a:gd name="connsiteX1" fmla="*/ 1200277 w 1739773"/>
                <a:gd name="connsiteY1" fmla="*/ 3141141 h 3146785"/>
                <a:gd name="connsiteX2" fmla="*/ 1052068 w 1739773"/>
                <a:gd name="connsiteY2" fmla="*/ 3128441 h 3146785"/>
                <a:gd name="connsiteX3" fmla="*/ 707771 w 1739773"/>
                <a:gd name="connsiteY3" fmla="*/ 3128441 h 3146785"/>
                <a:gd name="connsiteX4" fmla="*/ 631063 w 1739773"/>
                <a:gd name="connsiteY4" fmla="*/ 3115741 h 3146785"/>
                <a:gd name="connsiteX5" fmla="*/ 457581 w 1739773"/>
                <a:gd name="connsiteY5" fmla="*/ 3115741 h 3146785"/>
                <a:gd name="connsiteX6" fmla="*/ 296418 w 1739773"/>
                <a:gd name="connsiteY6" fmla="*/ 3115741 h 3146785"/>
                <a:gd name="connsiteX7" fmla="*/ 119507 w 1739773"/>
                <a:gd name="connsiteY7" fmla="*/ 3082213 h 3146785"/>
                <a:gd name="connsiteX8" fmla="*/ 0 w 1739773"/>
                <a:gd name="connsiteY8" fmla="*/ 2857550 h 3146785"/>
                <a:gd name="connsiteX9" fmla="*/ 0 w 1739773"/>
                <a:gd name="connsiteY9" fmla="*/ 2657017 h 3146785"/>
                <a:gd name="connsiteX10" fmla="*/ 12700 w 1739773"/>
                <a:gd name="connsiteY10" fmla="*/ 2513761 h 3146785"/>
                <a:gd name="connsiteX11" fmla="*/ 0 w 1739773"/>
                <a:gd name="connsiteY11" fmla="*/ 2365552 h 3146785"/>
                <a:gd name="connsiteX12" fmla="*/ 0 w 1739773"/>
                <a:gd name="connsiteY12" fmla="*/ 803402 h 3146785"/>
                <a:gd name="connsiteX13" fmla="*/ 12700 w 1739773"/>
                <a:gd name="connsiteY13" fmla="*/ 688594 h 3146785"/>
                <a:gd name="connsiteX14" fmla="*/ 12700 w 1739773"/>
                <a:gd name="connsiteY14" fmla="*/ 543560 h 3146785"/>
                <a:gd name="connsiteX15" fmla="*/ 12700 w 1739773"/>
                <a:gd name="connsiteY15" fmla="*/ 375920 h 3146785"/>
                <a:gd name="connsiteX16" fmla="*/ 64897 w 1739773"/>
                <a:gd name="connsiteY16" fmla="*/ 195072 h 3146785"/>
                <a:gd name="connsiteX17" fmla="*/ 70990 w 1739773"/>
                <a:gd name="connsiteY17" fmla="*/ 60242 h 3146785"/>
                <a:gd name="connsiteX18" fmla="*/ 215900 w 1739773"/>
                <a:gd name="connsiteY18" fmla="*/ 15603 h 3146785"/>
                <a:gd name="connsiteX19" fmla="*/ 401320 w 1739773"/>
                <a:gd name="connsiteY19" fmla="*/ 12700 h 3146785"/>
                <a:gd name="connsiteX20" fmla="*/ 622300 w 1739773"/>
                <a:gd name="connsiteY20" fmla="*/ 0 h 3146785"/>
                <a:gd name="connsiteX21" fmla="*/ 1220724 w 1739773"/>
                <a:gd name="connsiteY21" fmla="*/ 0 h 3146785"/>
                <a:gd name="connsiteX22" fmla="*/ 1389253 w 1739773"/>
                <a:gd name="connsiteY22" fmla="*/ 12700 h 3146785"/>
                <a:gd name="connsiteX23" fmla="*/ 1600073 w 1739773"/>
                <a:gd name="connsiteY23" fmla="*/ 50800 h 3146785"/>
                <a:gd name="connsiteX24" fmla="*/ 1727073 w 1739773"/>
                <a:gd name="connsiteY24" fmla="*/ 350520 h 3146785"/>
                <a:gd name="connsiteX25" fmla="*/ 1727073 w 1739773"/>
                <a:gd name="connsiteY25" fmla="*/ 2274747 h 3146785"/>
                <a:gd name="connsiteX26" fmla="*/ 1739773 w 1739773"/>
                <a:gd name="connsiteY26" fmla="*/ 2676448 h 3146785"/>
                <a:gd name="connsiteX27" fmla="*/ 1699387 w 1739773"/>
                <a:gd name="connsiteY27" fmla="*/ 2863646 h 3146785"/>
                <a:gd name="connsiteX28" fmla="*/ 1632712 w 1739773"/>
                <a:gd name="connsiteY28" fmla="*/ 3029381 h 3146785"/>
                <a:gd name="connsiteX29" fmla="*/ 1497330 w 1739773"/>
                <a:gd name="connsiteY29" fmla="*/ 3114725 h 3146785"/>
                <a:gd name="connsiteX30" fmla="*/ 1338453 w 1739773"/>
                <a:gd name="connsiteY30" fmla="*/ 3141268 h 3146785"/>
                <a:gd name="connsiteX31" fmla="*/ 1338707 w 1739773"/>
                <a:gd name="connsiteY31" fmla="*/ 3141141 h 3146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739773" h="3146785">
                  <a:moveTo>
                    <a:pt x="1338707" y="3141141"/>
                  </a:moveTo>
                  <a:cubicBezTo>
                    <a:pt x="1282827" y="3153841"/>
                    <a:pt x="1257427" y="3141141"/>
                    <a:pt x="1200277" y="3141141"/>
                  </a:cubicBezTo>
                  <a:cubicBezTo>
                    <a:pt x="1143127" y="3141141"/>
                    <a:pt x="1052068" y="3128441"/>
                    <a:pt x="1052068" y="3128441"/>
                  </a:cubicBezTo>
                  <a:lnTo>
                    <a:pt x="707771" y="3128441"/>
                  </a:lnTo>
                  <a:lnTo>
                    <a:pt x="631063" y="3115741"/>
                  </a:lnTo>
                  <a:cubicBezTo>
                    <a:pt x="631063" y="3115741"/>
                    <a:pt x="533400" y="3128441"/>
                    <a:pt x="457581" y="3115741"/>
                  </a:cubicBezTo>
                  <a:cubicBezTo>
                    <a:pt x="381762" y="3103041"/>
                    <a:pt x="296418" y="3115741"/>
                    <a:pt x="296418" y="3115741"/>
                  </a:cubicBezTo>
                  <a:cubicBezTo>
                    <a:pt x="240284" y="3115741"/>
                    <a:pt x="162814" y="3111423"/>
                    <a:pt x="119507" y="3082213"/>
                  </a:cubicBezTo>
                  <a:cubicBezTo>
                    <a:pt x="47371" y="3033572"/>
                    <a:pt x="25400" y="2963341"/>
                    <a:pt x="0" y="2857550"/>
                  </a:cubicBezTo>
                  <a:lnTo>
                    <a:pt x="0" y="2657017"/>
                  </a:lnTo>
                  <a:cubicBezTo>
                    <a:pt x="0" y="2657017"/>
                    <a:pt x="12700" y="2572054"/>
                    <a:pt x="12700" y="2513761"/>
                  </a:cubicBezTo>
                  <a:cubicBezTo>
                    <a:pt x="12700" y="2455468"/>
                    <a:pt x="0" y="2365552"/>
                    <a:pt x="0" y="2365552"/>
                  </a:cubicBezTo>
                  <a:lnTo>
                    <a:pt x="0" y="803402"/>
                  </a:lnTo>
                  <a:cubicBezTo>
                    <a:pt x="0" y="803402"/>
                    <a:pt x="12700" y="767715"/>
                    <a:pt x="12700" y="688594"/>
                  </a:cubicBezTo>
                  <a:lnTo>
                    <a:pt x="12700" y="543560"/>
                  </a:lnTo>
                  <a:cubicBezTo>
                    <a:pt x="12700" y="543560"/>
                    <a:pt x="0" y="459740"/>
                    <a:pt x="12700" y="375920"/>
                  </a:cubicBezTo>
                  <a:cubicBezTo>
                    <a:pt x="25400" y="292100"/>
                    <a:pt x="55182" y="247685"/>
                    <a:pt x="64897" y="195072"/>
                  </a:cubicBezTo>
                  <a:cubicBezTo>
                    <a:pt x="74612" y="142459"/>
                    <a:pt x="45823" y="90153"/>
                    <a:pt x="70990" y="60242"/>
                  </a:cubicBezTo>
                  <a:cubicBezTo>
                    <a:pt x="96157" y="30331"/>
                    <a:pt x="160845" y="23527"/>
                    <a:pt x="215900" y="15603"/>
                  </a:cubicBezTo>
                  <a:cubicBezTo>
                    <a:pt x="270955" y="7679"/>
                    <a:pt x="333587" y="15300"/>
                    <a:pt x="401320" y="12700"/>
                  </a:cubicBezTo>
                  <a:cubicBezTo>
                    <a:pt x="469053" y="10100"/>
                    <a:pt x="481584" y="0"/>
                    <a:pt x="622300" y="0"/>
                  </a:cubicBezTo>
                  <a:lnTo>
                    <a:pt x="1220724" y="0"/>
                  </a:lnTo>
                  <a:cubicBezTo>
                    <a:pt x="1320800" y="0"/>
                    <a:pt x="1389253" y="12700"/>
                    <a:pt x="1389253" y="12700"/>
                  </a:cubicBezTo>
                  <a:cubicBezTo>
                    <a:pt x="1453388" y="12700"/>
                    <a:pt x="1542161" y="36322"/>
                    <a:pt x="1600073" y="50800"/>
                  </a:cubicBezTo>
                  <a:cubicBezTo>
                    <a:pt x="1701673" y="76200"/>
                    <a:pt x="1727073" y="254000"/>
                    <a:pt x="1727073" y="350520"/>
                  </a:cubicBezTo>
                  <a:lnTo>
                    <a:pt x="1727073" y="2274747"/>
                  </a:lnTo>
                  <a:cubicBezTo>
                    <a:pt x="1727073" y="2274747"/>
                    <a:pt x="1739773" y="2643428"/>
                    <a:pt x="1739773" y="2676448"/>
                  </a:cubicBezTo>
                  <a:cubicBezTo>
                    <a:pt x="1739773" y="2709468"/>
                    <a:pt x="1717294" y="2817418"/>
                    <a:pt x="1699387" y="2863646"/>
                  </a:cubicBezTo>
                  <a:cubicBezTo>
                    <a:pt x="1674368" y="2928289"/>
                    <a:pt x="1684528" y="2985185"/>
                    <a:pt x="1632712" y="3029381"/>
                  </a:cubicBezTo>
                  <a:cubicBezTo>
                    <a:pt x="1596644" y="3060242"/>
                    <a:pt x="1542542" y="3097580"/>
                    <a:pt x="1497330" y="3114725"/>
                  </a:cubicBezTo>
                  <a:cubicBezTo>
                    <a:pt x="1452118" y="3131870"/>
                    <a:pt x="1394333" y="3128568"/>
                    <a:pt x="1338453" y="3141268"/>
                  </a:cubicBezTo>
                  <a:lnTo>
                    <a:pt x="1338707" y="3141141"/>
                  </a:ln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21" name="Rectangle 20"/>
            <p:cNvSpPr/>
            <p:nvPr/>
          </p:nvSpPr>
          <p:spPr>
            <a:xfrm>
              <a:off x="1356425" y="3824746"/>
              <a:ext cx="15683948" cy="5509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indent="360363" algn="just">
                <a:buFontTx/>
                <a:buChar char="-"/>
              </a:pP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Ông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Uyn-tơn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khiểm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tốn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coi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việc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cứu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giúp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đỡ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khác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khi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gặp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hoạn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nạn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việc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bình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thường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nên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  <a:p>
              <a:pPr lvl="0" indent="360363" algn="just">
                <a:buFontTx/>
                <a:buChar char="-"/>
              </a:pP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Ông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Uyn-tơn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đã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ban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669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đưa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trẻ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món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quà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quý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giá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nhất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cuộc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đời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cơ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hội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sống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tự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do.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Ông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không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bao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giờ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coi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mình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anh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hung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nhưng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hành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động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ông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đến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mong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muốn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giúp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đỡ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khác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Cuộc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dời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ông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minh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chứng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tình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thương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nhân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loại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, con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không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ích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kỉ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sự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dũng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cảm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đáng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ngưỡng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mộ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sự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khiêm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tốn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khó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ai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sánh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08979" y="567529"/>
            <a:ext cx="17210925" cy="2644517"/>
            <a:chOff x="608979" y="567529"/>
            <a:chExt cx="17210925" cy="2644517"/>
          </a:xfrm>
        </p:grpSpPr>
        <p:sp>
          <p:nvSpPr>
            <p:cNvPr id="3" name="Freeform 13"/>
            <p:cNvSpPr/>
            <p:nvPr/>
          </p:nvSpPr>
          <p:spPr>
            <a:xfrm rot="16200000">
              <a:off x="7892183" y="-6715675"/>
              <a:ext cx="2644517" cy="17210925"/>
            </a:xfrm>
            <a:custGeom>
              <a:avLst/>
              <a:gdLst>
                <a:gd name="connsiteX0" fmla="*/ 1338707 w 1739773"/>
                <a:gd name="connsiteY0" fmla="*/ 3141141 h 3146785"/>
                <a:gd name="connsiteX1" fmla="*/ 1200277 w 1739773"/>
                <a:gd name="connsiteY1" fmla="*/ 3141141 h 3146785"/>
                <a:gd name="connsiteX2" fmla="*/ 1052068 w 1739773"/>
                <a:gd name="connsiteY2" fmla="*/ 3128441 h 3146785"/>
                <a:gd name="connsiteX3" fmla="*/ 707771 w 1739773"/>
                <a:gd name="connsiteY3" fmla="*/ 3128441 h 3146785"/>
                <a:gd name="connsiteX4" fmla="*/ 631063 w 1739773"/>
                <a:gd name="connsiteY4" fmla="*/ 3115741 h 3146785"/>
                <a:gd name="connsiteX5" fmla="*/ 457581 w 1739773"/>
                <a:gd name="connsiteY5" fmla="*/ 3115741 h 3146785"/>
                <a:gd name="connsiteX6" fmla="*/ 296418 w 1739773"/>
                <a:gd name="connsiteY6" fmla="*/ 3115741 h 3146785"/>
                <a:gd name="connsiteX7" fmla="*/ 119507 w 1739773"/>
                <a:gd name="connsiteY7" fmla="*/ 3082213 h 3146785"/>
                <a:gd name="connsiteX8" fmla="*/ 0 w 1739773"/>
                <a:gd name="connsiteY8" fmla="*/ 2857550 h 3146785"/>
                <a:gd name="connsiteX9" fmla="*/ 0 w 1739773"/>
                <a:gd name="connsiteY9" fmla="*/ 2657017 h 3146785"/>
                <a:gd name="connsiteX10" fmla="*/ 12700 w 1739773"/>
                <a:gd name="connsiteY10" fmla="*/ 2513761 h 3146785"/>
                <a:gd name="connsiteX11" fmla="*/ 0 w 1739773"/>
                <a:gd name="connsiteY11" fmla="*/ 2365552 h 3146785"/>
                <a:gd name="connsiteX12" fmla="*/ 0 w 1739773"/>
                <a:gd name="connsiteY12" fmla="*/ 803402 h 3146785"/>
                <a:gd name="connsiteX13" fmla="*/ 12700 w 1739773"/>
                <a:gd name="connsiteY13" fmla="*/ 688594 h 3146785"/>
                <a:gd name="connsiteX14" fmla="*/ 12700 w 1739773"/>
                <a:gd name="connsiteY14" fmla="*/ 543560 h 3146785"/>
                <a:gd name="connsiteX15" fmla="*/ 12700 w 1739773"/>
                <a:gd name="connsiteY15" fmla="*/ 375920 h 3146785"/>
                <a:gd name="connsiteX16" fmla="*/ 64897 w 1739773"/>
                <a:gd name="connsiteY16" fmla="*/ 195072 h 3146785"/>
                <a:gd name="connsiteX17" fmla="*/ 215900 w 1739773"/>
                <a:gd name="connsiteY17" fmla="*/ 15603 h 3146785"/>
                <a:gd name="connsiteX18" fmla="*/ 401320 w 1739773"/>
                <a:gd name="connsiteY18" fmla="*/ 12700 h 3146785"/>
                <a:gd name="connsiteX19" fmla="*/ 622300 w 1739773"/>
                <a:gd name="connsiteY19" fmla="*/ 0 h 3146785"/>
                <a:gd name="connsiteX20" fmla="*/ 1220724 w 1739773"/>
                <a:gd name="connsiteY20" fmla="*/ 0 h 3146785"/>
                <a:gd name="connsiteX21" fmla="*/ 1389253 w 1739773"/>
                <a:gd name="connsiteY21" fmla="*/ 12700 h 3146785"/>
                <a:gd name="connsiteX22" fmla="*/ 1600073 w 1739773"/>
                <a:gd name="connsiteY22" fmla="*/ 50800 h 3146785"/>
                <a:gd name="connsiteX23" fmla="*/ 1727073 w 1739773"/>
                <a:gd name="connsiteY23" fmla="*/ 350520 h 3146785"/>
                <a:gd name="connsiteX24" fmla="*/ 1727073 w 1739773"/>
                <a:gd name="connsiteY24" fmla="*/ 2274747 h 3146785"/>
                <a:gd name="connsiteX25" fmla="*/ 1739773 w 1739773"/>
                <a:gd name="connsiteY25" fmla="*/ 2676448 h 3146785"/>
                <a:gd name="connsiteX26" fmla="*/ 1699387 w 1739773"/>
                <a:gd name="connsiteY26" fmla="*/ 2863646 h 3146785"/>
                <a:gd name="connsiteX27" fmla="*/ 1632712 w 1739773"/>
                <a:gd name="connsiteY27" fmla="*/ 3029381 h 3146785"/>
                <a:gd name="connsiteX28" fmla="*/ 1497330 w 1739773"/>
                <a:gd name="connsiteY28" fmla="*/ 3114725 h 3146785"/>
                <a:gd name="connsiteX29" fmla="*/ 1338453 w 1739773"/>
                <a:gd name="connsiteY29" fmla="*/ 3141268 h 3146785"/>
                <a:gd name="connsiteX30" fmla="*/ 1338707 w 1739773"/>
                <a:gd name="connsiteY30" fmla="*/ 3141141 h 3146785"/>
                <a:gd name="connsiteX0" fmla="*/ 1338707 w 1739773"/>
                <a:gd name="connsiteY0" fmla="*/ 3141141 h 3146785"/>
                <a:gd name="connsiteX1" fmla="*/ 1200277 w 1739773"/>
                <a:gd name="connsiteY1" fmla="*/ 3141141 h 3146785"/>
                <a:gd name="connsiteX2" fmla="*/ 1052068 w 1739773"/>
                <a:gd name="connsiteY2" fmla="*/ 3128441 h 3146785"/>
                <a:gd name="connsiteX3" fmla="*/ 707771 w 1739773"/>
                <a:gd name="connsiteY3" fmla="*/ 3128441 h 3146785"/>
                <a:gd name="connsiteX4" fmla="*/ 631063 w 1739773"/>
                <a:gd name="connsiteY4" fmla="*/ 3115741 h 3146785"/>
                <a:gd name="connsiteX5" fmla="*/ 457581 w 1739773"/>
                <a:gd name="connsiteY5" fmla="*/ 3115741 h 3146785"/>
                <a:gd name="connsiteX6" fmla="*/ 296418 w 1739773"/>
                <a:gd name="connsiteY6" fmla="*/ 3115741 h 3146785"/>
                <a:gd name="connsiteX7" fmla="*/ 119507 w 1739773"/>
                <a:gd name="connsiteY7" fmla="*/ 3082213 h 3146785"/>
                <a:gd name="connsiteX8" fmla="*/ 0 w 1739773"/>
                <a:gd name="connsiteY8" fmla="*/ 2857550 h 3146785"/>
                <a:gd name="connsiteX9" fmla="*/ 0 w 1739773"/>
                <a:gd name="connsiteY9" fmla="*/ 2657017 h 3146785"/>
                <a:gd name="connsiteX10" fmla="*/ 12700 w 1739773"/>
                <a:gd name="connsiteY10" fmla="*/ 2513761 h 3146785"/>
                <a:gd name="connsiteX11" fmla="*/ 0 w 1739773"/>
                <a:gd name="connsiteY11" fmla="*/ 2365552 h 3146785"/>
                <a:gd name="connsiteX12" fmla="*/ 0 w 1739773"/>
                <a:gd name="connsiteY12" fmla="*/ 803402 h 3146785"/>
                <a:gd name="connsiteX13" fmla="*/ 12700 w 1739773"/>
                <a:gd name="connsiteY13" fmla="*/ 688594 h 3146785"/>
                <a:gd name="connsiteX14" fmla="*/ 12700 w 1739773"/>
                <a:gd name="connsiteY14" fmla="*/ 543560 h 3146785"/>
                <a:gd name="connsiteX15" fmla="*/ 12700 w 1739773"/>
                <a:gd name="connsiteY15" fmla="*/ 375920 h 3146785"/>
                <a:gd name="connsiteX16" fmla="*/ 64897 w 1739773"/>
                <a:gd name="connsiteY16" fmla="*/ 195072 h 3146785"/>
                <a:gd name="connsiteX17" fmla="*/ 70990 w 1739773"/>
                <a:gd name="connsiteY17" fmla="*/ 60242 h 3146785"/>
                <a:gd name="connsiteX18" fmla="*/ 215900 w 1739773"/>
                <a:gd name="connsiteY18" fmla="*/ 15603 h 3146785"/>
                <a:gd name="connsiteX19" fmla="*/ 401320 w 1739773"/>
                <a:gd name="connsiteY19" fmla="*/ 12700 h 3146785"/>
                <a:gd name="connsiteX20" fmla="*/ 622300 w 1739773"/>
                <a:gd name="connsiteY20" fmla="*/ 0 h 3146785"/>
                <a:gd name="connsiteX21" fmla="*/ 1220724 w 1739773"/>
                <a:gd name="connsiteY21" fmla="*/ 0 h 3146785"/>
                <a:gd name="connsiteX22" fmla="*/ 1389253 w 1739773"/>
                <a:gd name="connsiteY22" fmla="*/ 12700 h 3146785"/>
                <a:gd name="connsiteX23" fmla="*/ 1600073 w 1739773"/>
                <a:gd name="connsiteY23" fmla="*/ 50800 h 3146785"/>
                <a:gd name="connsiteX24" fmla="*/ 1727073 w 1739773"/>
                <a:gd name="connsiteY24" fmla="*/ 350520 h 3146785"/>
                <a:gd name="connsiteX25" fmla="*/ 1727073 w 1739773"/>
                <a:gd name="connsiteY25" fmla="*/ 2274747 h 3146785"/>
                <a:gd name="connsiteX26" fmla="*/ 1739773 w 1739773"/>
                <a:gd name="connsiteY26" fmla="*/ 2676448 h 3146785"/>
                <a:gd name="connsiteX27" fmla="*/ 1699387 w 1739773"/>
                <a:gd name="connsiteY27" fmla="*/ 2863646 h 3146785"/>
                <a:gd name="connsiteX28" fmla="*/ 1632712 w 1739773"/>
                <a:gd name="connsiteY28" fmla="*/ 3029381 h 3146785"/>
                <a:gd name="connsiteX29" fmla="*/ 1497330 w 1739773"/>
                <a:gd name="connsiteY29" fmla="*/ 3114725 h 3146785"/>
                <a:gd name="connsiteX30" fmla="*/ 1338453 w 1739773"/>
                <a:gd name="connsiteY30" fmla="*/ 3141268 h 3146785"/>
                <a:gd name="connsiteX31" fmla="*/ 1338707 w 1739773"/>
                <a:gd name="connsiteY31" fmla="*/ 3141141 h 3146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739773" h="3146785">
                  <a:moveTo>
                    <a:pt x="1338707" y="3141141"/>
                  </a:moveTo>
                  <a:cubicBezTo>
                    <a:pt x="1282827" y="3153841"/>
                    <a:pt x="1257427" y="3141141"/>
                    <a:pt x="1200277" y="3141141"/>
                  </a:cubicBezTo>
                  <a:cubicBezTo>
                    <a:pt x="1143127" y="3141141"/>
                    <a:pt x="1052068" y="3128441"/>
                    <a:pt x="1052068" y="3128441"/>
                  </a:cubicBezTo>
                  <a:lnTo>
                    <a:pt x="707771" y="3128441"/>
                  </a:lnTo>
                  <a:lnTo>
                    <a:pt x="631063" y="3115741"/>
                  </a:lnTo>
                  <a:cubicBezTo>
                    <a:pt x="631063" y="3115741"/>
                    <a:pt x="533400" y="3128441"/>
                    <a:pt x="457581" y="3115741"/>
                  </a:cubicBezTo>
                  <a:cubicBezTo>
                    <a:pt x="381762" y="3103041"/>
                    <a:pt x="296418" y="3115741"/>
                    <a:pt x="296418" y="3115741"/>
                  </a:cubicBezTo>
                  <a:cubicBezTo>
                    <a:pt x="240284" y="3115741"/>
                    <a:pt x="162814" y="3111423"/>
                    <a:pt x="119507" y="3082213"/>
                  </a:cubicBezTo>
                  <a:cubicBezTo>
                    <a:pt x="47371" y="3033572"/>
                    <a:pt x="25400" y="2963341"/>
                    <a:pt x="0" y="2857550"/>
                  </a:cubicBezTo>
                  <a:lnTo>
                    <a:pt x="0" y="2657017"/>
                  </a:lnTo>
                  <a:cubicBezTo>
                    <a:pt x="0" y="2657017"/>
                    <a:pt x="12700" y="2572054"/>
                    <a:pt x="12700" y="2513761"/>
                  </a:cubicBezTo>
                  <a:cubicBezTo>
                    <a:pt x="12700" y="2455468"/>
                    <a:pt x="0" y="2365552"/>
                    <a:pt x="0" y="2365552"/>
                  </a:cubicBezTo>
                  <a:lnTo>
                    <a:pt x="0" y="803402"/>
                  </a:lnTo>
                  <a:cubicBezTo>
                    <a:pt x="0" y="803402"/>
                    <a:pt x="12700" y="767715"/>
                    <a:pt x="12700" y="688594"/>
                  </a:cubicBezTo>
                  <a:lnTo>
                    <a:pt x="12700" y="543560"/>
                  </a:lnTo>
                  <a:cubicBezTo>
                    <a:pt x="12700" y="543560"/>
                    <a:pt x="0" y="459740"/>
                    <a:pt x="12700" y="375920"/>
                  </a:cubicBezTo>
                  <a:cubicBezTo>
                    <a:pt x="25400" y="292100"/>
                    <a:pt x="55182" y="247685"/>
                    <a:pt x="64897" y="195072"/>
                  </a:cubicBezTo>
                  <a:cubicBezTo>
                    <a:pt x="74612" y="142459"/>
                    <a:pt x="45823" y="90153"/>
                    <a:pt x="70990" y="60242"/>
                  </a:cubicBezTo>
                  <a:cubicBezTo>
                    <a:pt x="96157" y="30331"/>
                    <a:pt x="160845" y="23527"/>
                    <a:pt x="215900" y="15603"/>
                  </a:cubicBezTo>
                  <a:cubicBezTo>
                    <a:pt x="270955" y="7679"/>
                    <a:pt x="333587" y="15300"/>
                    <a:pt x="401320" y="12700"/>
                  </a:cubicBezTo>
                  <a:cubicBezTo>
                    <a:pt x="469053" y="10100"/>
                    <a:pt x="481584" y="0"/>
                    <a:pt x="622300" y="0"/>
                  </a:cubicBezTo>
                  <a:lnTo>
                    <a:pt x="1220724" y="0"/>
                  </a:lnTo>
                  <a:cubicBezTo>
                    <a:pt x="1320800" y="0"/>
                    <a:pt x="1389253" y="12700"/>
                    <a:pt x="1389253" y="12700"/>
                  </a:cubicBezTo>
                  <a:cubicBezTo>
                    <a:pt x="1453388" y="12700"/>
                    <a:pt x="1542161" y="36322"/>
                    <a:pt x="1600073" y="50800"/>
                  </a:cubicBezTo>
                  <a:cubicBezTo>
                    <a:pt x="1701673" y="76200"/>
                    <a:pt x="1727073" y="254000"/>
                    <a:pt x="1727073" y="350520"/>
                  </a:cubicBezTo>
                  <a:lnTo>
                    <a:pt x="1727073" y="2274747"/>
                  </a:lnTo>
                  <a:cubicBezTo>
                    <a:pt x="1727073" y="2274747"/>
                    <a:pt x="1739773" y="2643428"/>
                    <a:pt x="1739773" y="2676448"/>
                  </a:cubicBezTo>
                  <a:cubicBezTo>
                    <a:pt x="1739773" y="2709468"/>
                    <a:pt x="1717294" y="2817418"/>
                    <a:pt x="1699387" y="2863646"/>
                  </a:cubicBezTo>
                  <a:cubicBezTo>
                    <a:pt x="1674368" y="2928289"/>
                    <a:pt x="1684528" y="2985185"/>
                    <a:pt x="1632712" y="3029381"/>
                  </a:cubicBezTo>
                  <a:cubicBezTo>
                    <a:pt x="1596644" y="3060242"/>
                    <a:pt x="1542542" y="3097580"/>
                    <a:pt x="1497330" y="3114725"/>
                  </a:cubicBezTo>
                  <a:cubicBezTo>
                    <a:pt x="1452118" y="3131870"/>
                    <a:pt x="1394333" y="3128568"/>
                    <a:pt x="1338453" y="3141268"/>
                  </a:cubicBezTo>
                  <a:lnTo>
                    <a:pt x="1338707" y="3141141"/>
                  </a:ln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15" name="Rectangle 14"/>
            <p:cNvSpPr/>
            <p:nvPr/>
          </p:nvSpPr>
          <p:spPr>
            <a:xfrm>
              <a:off x="5103777" y="647700"/>
              <a:ext cx="12106298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/>
              <a:r>
                <a:rPr lang="en-GB" sz="4800" b="1" dirty="0" err="1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Nêu</a:t>
              </a:r>
              <a:r>
                <a:rPr lang="en-GB" sz="4800" b="1" dirty="0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b="1" dirty="0" err="1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suy</a:t>
              </a:r>
              <a:r>
                <a:rPr lang="en-GB" sz="4800" b="1" dirty="0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b="1" dirty="0" err="1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nghĩ</a:t>
              </a:r>
              <a:r>
                <a:rPr lang="en-GB" sz="4800" b="1" dirty="0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b="1" dirty="0" err="1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GB" sz="4800" b="1" dirty="0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b="1" dirty="0" err="1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GB" sz="4800" b="1" dirty="0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b="1" dirty="0" err="1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GB" sz="4800" b="1" dirty="0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chi </a:t>
              </a:r>
              <a:r>
                <a:rPr lang="en-GB" sz="4800" b="1" dirty="0" err="1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tiết</a:t>
              </a:r>
              <a:r>
                <a:rPr lang="en-GB" sz="4800" b="1" dirty="0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b="1" dirty="0" err="1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ông</a:t>
              </a:r>
              <a:r>
                <a:rPr lang="en-GB" sz="4800" b="1" dirty="0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b="1" dirty="0" err="1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Uyn-tơn</a:t>
              </a:r>
              <a:r>
                <a:rPr lang="en-GB" sz="4800" b="1" dirty="0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“</a:t>
              </a:r>
              <a:r>
                <a:rPr lang="en-GB" sz="4800" b="1" dirty="0" err="1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chưa</a:t>
              </a:r>
              <a:r>
                <a:rPr lang="en-GB" sz="4800" b="1" dirty="0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b="1" dirty="0" err="1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GB" sz="4800" b="1" dirty="0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b="1" dirty="0" err="1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lần</a:t>
              </a:r>
              <a:r>
                <a:rPr lang="en-GB" sz="4800" b="1" dirty="0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b="1" dirty="0" err="1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kể</a:t>
              </a:r>
              <a:r>
                <a:rPr lang="en-GB" sz="4800" b="1" dirty="0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b="1" dirty="0" err="1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GB" sz="4800" b="1" dirty="0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b="1" dirty="0" err="1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ai</a:t>
              </a:r>
              <a:r>
                <a:rPr lang="en-GB" sz="4800" b="1" dirty="0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” </a:t>
              </a:r>
              <a:r>
                <a:rPr lang="en-GB" sz="4800" b="1" dirty="0" err="1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GB" sz="4800" b="1" dirty="0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b="1" dirty="0" err="1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việc</a:t>
              </a:r>
              <a:r>
                <a:rPr lang="en-GB" sz="4800" b="1" dirty="0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b="1" dirty="0" err="1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đã</a:t>
              </a:r>
              <a:r>
                <a:rPr lang="en-GB" sz="4800" b="1" dirty="0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b="1" dirty="0" err="1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GB" sz="4800" b="1" dirty="0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b="1" dirty="0" err="1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GB" sz="4800" b="1" dirty="0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b="1" dirty="0" err="1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giải</a:t>
              </a:r>
              <a:r>
                <a:rPr lang="en-GB" sz="4800" b="1" dirty="0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b="1" dirty="0" err="1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cứu</a:t>
              </a:r>
              <a:r>
                <a:rPr lang="en-GB" sz="4800" b="1" dirty="0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b="1" dirty="0" err="1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trẻ</a:t>
              </a:r>
              <a:r>
                <a:rPr lang="en-GB" sz="4800" b="1" dirty="0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b="1" dirty="0" err="1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GB" sz="4800" b="1" dirty="0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Do </a:t>
              </a:r>
              <a:r>
                <a:rPr lang="en-GB" sz="4800" b="1" dirty="0" err="1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Thái</a:t>
              </a:r>
              <a:r>
                <a:rPr lang="en-GB" sz="4800" b="1" dirty="0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51751" y="1081294"/>
              <a:ext cx="4645555" cy="1505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154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2"/>
          <p:cNvSpPr/>
          <p:nvPr/>
        </p:nvSpPr>
        <p:spPr>
          <a:xfrm>
            <a:off x="15323105" y="3733626"/>
            <a:ext cx="2768483" cy="917060"/>
          </a:xfrm>
          <a:custGeom>
            <a:avLst/>
            <a:gdLst/>
            <a:ahLst/>
            <a:cxnLst/>
            <a:rect l="l" t="t" r="r" b="b"/>
            <a:pathLst>
              <a:path w="2768483" h="917060">
                <a:moveTo>
                  <a:pt x="0" y="0"/>
                </a:moveTo>
                <a:lnTo>
                  <a:pt x="2768483" y="0"/>
                </a:lnTo>
                <a:lnTo>
                  <a:pt x="2768483" y="917060"/>
                </a:lnTo>
                <a:lnTo>
                  <a:pt x="0" y="917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3"/>
          <p:cNvSpPr/>
          <p:nvPr/>
        </p:nvSpPr>
        <p:spPr>
          <a:xfrm>
            <a:off x="10002688" y="380090"/>
            <a:ext cx="1821851" cy="1104497"/>
          </a:xfrm>
          <a:custGeom>
            <a:avLst/>
            <a:gdLst/>
            <a:ahLst/>
            <a:cxnLst/>
            <a:rect l="l" t="t" r="r" b="b"/>
            <a:pathLst>
              <a:path w="1821851" h="1104497">
                <a:moveTo>
                  <a:pt x="0" y="0"/>
                </a:moveTo>
                <a:lnTo>
                  <a:pt x="1821851" y="0"/>
                </a:lnTo>
                <a:lnTo>
                  <a:pt x="1821851" y="1104497"/>
                </a:lnTo>
                <a:lnTo>
                  <a:pt x="0" y="11044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4"/>
          <p:cNvSpPr/>
          <p:nvPr/>
        </p:nvSpPr>
        <p:spPr>
          <a:xfrm>
            <a:off x="771525" y="488236"/>
            <a:ext cx="1866700" cy="996351"/>
          </a:xfrm>
          <a:custGeom>
            <a:avLst/>
            <a:gdLst/>
            <a:ahLst/>
            <a:cxnLst/>
            <a:rect l="l" t="t" r="r" b="b"/>
            <a:pathLst>
              <a:path w="1866700" h="996351">
                <a:moveTo>
                  <a:pt x="0" y="0"/>
                </a:moveTo>
                <a:lnTo>
                  <a:pt x="1866700" y="0"/>
                </a:lnTo>
                <a:lnTo>
                  <a:pt x="1866700" y="996351"/>
                </a:lnTo>
                <a:lnTo>
                  <a:pt x="0" y="9963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5"/>
          <p:cNvSpPr/>
          <p:nvPr/>
        </p:nvSpPr>
        <p:spPr>
          <a:xfrm>
            <a:off x="-3211437" y="2608154"/>
            <a:ext cx="3820414" cy="1552043"/>
          </a:xfrm>
          <a:custGeom>
            <a:avLst/>
            <a:gdLst/>
            <a:ahLst/>
            <a:cxnLst/>
            <a:rect l="l" t="t" r="r" b="b"/>
            <a:pathLst>
              <a:path w="3820414" h="1552043">
                <a:moveTo>
                  <a:pt x="0" y="0"/>
                </a:moveTo>
                <a:lnTo>
                  <a:pt x="3820414" y="0"/>
                </a:lnTo>
                <a:lnTo>
                  <a:pt x="3820414" y="1552043"/>
                </a:lnTo>
                <a:lnTo>
                  <a:pt x="0" y="15520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6"/>
          <p:cNvSpPr/>
          <p:nvPr/>
        </p:nvSpPr>
        <p:spPr>
          <a:xfrm>
            <a:off x="17259300" y="338926"/>
            <a:ext cx="2768483" cy="917060"/>
          </a:xfrm>
          <a:custGeom>
            <a:avLst/>
            <a:gdLst/>
            <a:ahLst/>
            <a:cxnLst/>
            <a:rect l="l" t="t" r="r" b="b"/>
            <a:pathLst>
              <a:path w="2768483" h="917060">
                <a:moveTo>
                  <a:pt x="0" y="0"/>
                </a:moveTo>
                <a:lnTo>
                  <a:pt x="2768483" y="0"/>
                </a:lnTo>
                <a:lnTo>
                  <a:pt x="2768483" y="917060"/>
                </a:lnTo>
                <a:lnTo>
                  <a:pt x="0" y="917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4"/>
          <p:cNvSpPr/>
          <p:nvPr/>
        </p:nvSpPr>
        <p:spPr>
          <a:xfrm>
            <a:off x="13685957" y="1257301"/>
            <a:ext cx="1435782" cy="764554"/>
          </a:xfrm>
          <a:custGeom>
            <a:avLst/>
            <a:gdLst/>
            <a:ahLst/>
            <a:cxnLst/>
            <a:rect l="l" t="t" r="r" b="b"/>
            <a:pathLst>
              <a:path w="1435782" h="764554">
                <a:moveTo>
                  <a:pt x="0" y="0"/>
                </a:moveTo>
                <a:lnTo>
                  <a:pt x="1435782" y="0"/>
                </a:lnTo>
                <a:lnTo>
                  <a:pt x="1435782" y="764554"/>
                </a:lnTo>
                <a:lnTo>
                  <a:pt x="0" y="7645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6"/>
          <p:cNvGrpSpPr/>
          <p:nvPr/>
        </p:nvGrpSpPr>
        <p:grpSpPr>
          <a:xfrm>
            <a:off x="228600" y="2973683"/>
            <a:ext cx="17862988" cy="7046616"/>
            <a:chOff x="118625" y="2674447"/>
            <a:chExt cx="17862988" cy="7046616"/>
          </a:xfrm>
        </p:grpSpPr>
        <p:sp>
          <p:nvSpPr>
            <p:cNvPr id="22" name="Freeform 13"/>
            <p:cNvSpPr/>
            <p:nvPr/>
          </p:nvSpPr>
          <p:spPr>
            <a:xfrm rot="16200000">
              <a:off x="5526811" y="-2733739"/>
              <a:ext cx="7046616" cy="17862988"/>
            </a:xfrm>
            <a:custGeom>
              <a:avLst/>
              <a:gdLst>
                <a:gd name="connsiteX0" fmla="*/ 1338707 w 1739773"/>
                <a:gd name="connsiteY0" fmla="*/ 3141141 h 3146785"/>
                <a:gd name="connsiteX1" fmla="*/ 1200277 w 1739773"/>
                <a:gd name="connsiteY1" fmla="*/ 3141141 h 3146785"/>
                <a:gd name="connsiteX2" fmla="*/ 1052068 w 1739773"/>
                <a:gd name="connsiteY2" fmla="*/ 3128441 h 3146785"/>
                <a:gd name="connsiteX3" fmla="*/ 707771 w 1739773"/>
                <a:gd name="connsiteY3" fmla="*/ 3128441 h 3146785"/>
                <a:gd name="connsiteX4" fmla="*/ 631063 w 1739773"/>
                <a:gd name="connsiteY4" fmla="*/ 3115741 h 3146785"/>
                <a:gd name="connsiteX5" fmla="*/ 457581 w 1739773"/>
                <a:gd name="connsiteY5" fmla="*/ 3115741 h 3146785"/>
                <a:gd name="connsiteX6" fmla="*/ 296418 w 1739773"/>
                <a:gd name="connsiteY6" fmla="*/ 3115741 h 3146785"/>
                <a:gd name="connsiteX7" fmla="*/ 119507 w 1739773"/>
                <a:gd name="connsiteY7" fmla="*/ 3082213 h 3146785"/>
                <a:gd name="connsiteX8" fmla="*/ 0 w 1739773"/>
                <a:gd name="connsiteY8" fmla="*/ 2857550 h 3146785"/>
                <a:gd name="connsiteX9" fmla="*/ 0 w 1739773"/>
                <a:gd name="connsiteY9" fmla="*/ 2657017 h 3146785"/>
                <a:gd name="connsiteX10" fmla="*/ 12700 w 1739773"/>
                <a:gd name="connsiteY10" fmla="*/ 2513761 h 3146785"/>
                <a:gd name="connsiteX11" fmla="*/ 0 w 1739773"/>
                <a:gd name="connsiteY11" fmla="*/ 2365552 h 3146785"/>
                <a:gd name="connsiteX12" fmla="*/ 0 w 1739773"/>
                <a:gd name="connsiteY12" fmla="*/ 803402 h 3146785"/>
                <a:gd name="connsiteX13" fmla="*/ 12700 w 1739773"/>
                <a:gd name="connsiteY13" fmla="*/ 688594 h 3146785"/>
                <a:gd name="connsiteX14" fmla="*/ 12700 w 1739773"/>
                <a:gd name="connsiteY14" fmla="*/ 543560 h 3146785"/>
                <a:gd name="connsiteX15" fmla="*/ 12700 w 1739773"/>
                <a:gd name="connsiteY15" fmla="*/ 375920 h 3146785"/>
                <a:gd name="connsiteX16" fmla="*/ 64897 w 1739773"/>
                <a:gd name="connsiteY16" fmla="*/ 195072 h 3146785"/>
                <a:gd name="connsiteX17" fmla="*/ 215900 w 1739773"/>
                <a:gd name="connsiteY17" fmla="*/ 15603 h 3146785"/>
                <a:gd name="connsiteX18" fmla="*/ 401320 w 1739773"/>
                <a:gd name="connsiteY18" fmla="*/ 12700 h 3146785"/>
                <a:gd name="connsiteX19" fmla="*/ 622300 w 1739773"/>
                <a:gd name="connsiteY19" fmla="*/ 0 h 3146785"/>
                <a:gd name="connsiteX20" fmla="*/ 1220724 w 1739773"/>
                <a:gd name="connsiteY20" fmla="*/ 0 h 3146785"/>
                <a:gd name="connsiteX21" fmla="*/ 1389253 w 1739773"/>
                <a:gd name="connsiteY21" fmla="*/ 12700 h 3146785"/>
                <a:gd name="connsiteX22" fmla="*/ 1600073 w 1739773"/>
                <a:gd name="connsiteY22" fmla="*/ 50800 h 3146785"/>
                <a:gd name="connsiteX23" fmla="*/ 1727073 w 1739773"/>
                <a:gd name="connsiteY23" fmla="*/ 350520 h 3146785"/>
                <a:gd name="connsiteX24" fmla="*/ 1727073 w 1739773"/>
                <a:gd name="connsiteY24" fmla="*/ 2274747 h 3146785"/>
                <a:gd name="connsiteX25" fmla="*/ 1739773 w 1739773"/>
                <a:gd name="connsiteY25" fmla="*/ 2676448 h 3146785"/>
                <a:gd name="connsiteX26" fmla="*/ 1699387 w 1739773"/>
                <a:gd name="connsiteY26" fmla="*/ 2863646 h 3146785"/>
                <a:gd name="connsiteX27" fmla="*/ 1632712 w 1739773"/>
                <a:gd name="connsiteY27" fmla="*/ 3029381 h 3146785"/>
                <a:gd name="connsiteX28" fmla="*/ 1497330 w 1739773"/>
                <a:gd name="connsiteY28" fmla="*/ 3114725 h 3146785"/>
                <a:gd name="connsiteX29" fmla="*/ 1338453 w 1739773"/>
                <a:gd name="connsiteY29" fmla="*/ 3141268 h 3146785"/>
                <a:gd name="connsiteX30" fmla="*/ 1338707 w 1739773"/>
                <a:gd name="connsiteY30" fmla="*/ 3141141 h 3146785"/>
                <a:gd name="connsiteX0" fmla="*/ 1338707 w 1739773"/>
                <a:gd name="connsiteY0" fmla="*/ 3141141 h 3146785"/>
                <a:gd name="connsiteX1" fmla="*/ 1200277 w 1739773"/>
                <a:gd name="connsiteY1" fmla="*/ 3141141 h 3146785"/>
                <a:gd name="connsiteX2" fmla="*/ 1052068 w 1739773"/>
                <a:gd name="connsiteY2" fmla="*/ 3128441 h 3146785"/>
                <a:gd name="connsiteX3" fmla="*/ 707771 w 1739773"/>
                <a:gd name="connsiteY3" fmla="*/ 3128441 h 3146785"/>
                <a:gd name="connsiteX4" fmla="*/ 631063 w 1739773"/>
                <a:gd name="connsiteY4" fmla="*/ 3115741 h 3146785"/>
                <a:gd name="connsiteX5" fmla="*/ 457581 w 1739773"/>
                <a:gd name="connsiteY5" fmla="*/ 3115741 h 3146785"/>
                <a:gd name="connsiteX6" fmla="*/ 296418 w 1739773"/>
                <a:gd name="connsiteY6" fmla="*/ 3115741 h 3146785"/>
                <a:gd name="connsiteX7" fmla="*/ 119507 w 1739773"/>
                <a:gd name="connsiteY7" fmla="*/ 3082213 h 3146785"/>
                <a:gd name="connsiteX8" fmla="*/ 0 w 1739773"/>
                <a:gd name="connsiteY8" fmla="*/ 2857550 h 3146785"/>
                <a:gd name="connsiteX9" fmla="*/ 0 w 1739773"/>
                <a:gd name="connsiteY9" fmla="*/ 2657017 h 3146785"/>
                <a:gd name="connsiteX10" fmla="*/ 12700 w 1739773"/>
                <a:gd name="connsiteY10" fmla="*/ 2513761 h 3146785"/>
                <a:gd name="connsiteX11" fmla="*/ 0 w 1739773"/>
                <a:gd name="connsiteY11" fmla="*/ 2365552 h 3146785"/>
                <a:gd name="connsiteX12" fmla="*/ 0 w 1739773"/>
                <a:gd name="connsiteY12" fmla="*/ 803402 h 3146785"/>
                <a:gd name="connsiteX13" fmla="*/ 12700 w 1739773"/>
                <a:gd name="connsiteY13" fmla="*/ 688594 h 3146785"/>
                <a:gd name="connsiteX14" fmla="*/ 12700 w 1739773"/>
                <a:gd name="connsiteY14" fmla="*/ 543560 h 3146785"/>
                <a:gd name="connsiteX15" fmla="*/ 12700 w 1739773"/>
                <a:gd name="connsiteY15" fmla="*/ 375920 h 3146785"/>
                <a:gd name="connsiteX16" fmla="*/ 64897 w 1739773"/>
                <a:gd name="connsiteY16" fmla="*/ 195072 h 3146785"/>
                <a:gd name="connsiteX17" fmla="*/ 70990 w 1739773"/>
                <a:gd name="connsiteY17" fmla="*/ 60242 h 3146785"/>
                <a:gd name="connsiteX18" fmla="*/ 215900 w 1739773"/>
                <a:gd name="connsiteY18" fmla="*/ 15603 h 3146785"/>
                <a:gd name="connsiteX19" fmla="*/ 401320 w 1739773"/>
                <a:gd name="connsiteY19" fmla="*/ 12700 h 3146785"/>
                <a:gd name="connsiteX20" fmla="*/ 622300 w 1739773"/>
                <a:gd name="connsiteY20" fmla="*/ 0 h 3146785"/>
                <a:gd name="connsiteX21" fmla="*/ 1220724 w 1739773"/>
                <a:gd name="connsiteY21" fmla="*/ 0 h 3146785"/>
                <a:gd name="connsiteX22" fmla="*/ 1389253 w 1739773"/>
                <a:gd name="connsiteY22" fmla="*/ 12700 h 3146785"/>
                <a:gd name="connsiteX23" fmla="*/ 1600073 w 1739773"/>
                <a:gd name="connsiteY23" fmla="*/ 50800 h 3146785"/>
                <a:gd name="connsiteX24" fmla="*/ 1727073 w 1739773"/>
                <a:gd name="connsiteY24" fmla="*/ 350520 h 3146785"/>
                <a:gd name="connsiteX25" fmla="*/ 1727073 w 1739773"/>
                <a:gd name="connsiteY25" fmla="*/ 2274747 h 3146785"/>
                <a:gd name="connsiteX26" fmla="*/ 1739773 w 1739773"/>
                <a:gd name="connsiteY26" fmla="*/ 2676448 h 3146785"/>
                <a:gd name="connsiteX27" fmla="*/ 1699387 w 1739773"/>
                <a:gd name="connsiteY27" fmla="*/ 2863646 h 3146785"/>
                <a:gd name="connsiteX28" fmla="*/ 1632712 w 1739773"/>
                <a:gd name="connsiteY28" fmla="*/ 3029381 h 3146785"/>
                <a:gd name="connsiteX29" fmla="*/ 1497330 w 1739773"/>
                <a:gd name="connsiteY29" fmla="*/ 3114725 h 3146785"/>
                <a:gd name="connsiteX30" fmla="*/ 1338453 w 1739773"/>
                <a:gd name="connsiteY30" fmla="*/ 3141268 h 3146785"/>
                <a:gd name="connsiteX31" fmla="*/ 1338707 w 1739773"/>
                <a:gd name="connsiteY31" fmla="*/ 3141141 h 3146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739773" h="3146785">
                  <a:moveTo>
                    <a:pt x="1338707" y="3141141"/>
                  </a:moveTo>
                  <a:cubicBezTo>
                    <a:pt x="1282827" y="3153841"/>
                    <a:pt x="1257427" y="3141141"/>
                    <a:pt x="1200277" y="3141141"/>
                  </a:cubicBezTo>
                  <a:cubicBezTo>
                    <a:pt x="1143127" y="3141141"/>
                    <a:pt x="1052068" y="3128441"/>
                    <a:pt x="1052068" y="3128441"/>
                  </a:cubicBezTo>
                  <a:lnTo>
                    <a:pt x="707771" y="3128441"/>
                  </a:lnTo>
                  <a:lnTo>
                    <a:pt x="631063" y="3115741"/>
                  </a:lnTo>
                  <a:cubicBezTo>
                    <a:pt x="631063" y="3115741"/>
                    <a:pt x="533400" y="3128441"/>
                    <a:pt x="457581" y="3115741"/>
                  </a:cubicBezTo>
                  <a:cubicBezTo>
                    <a:pt x="381762" y="3103041"/>
                    <a:pt x="296418" y="3115741"/>
                    <a:pt x="296418" y="3115741"/>
                  </a:cubicBezTo>
                  <a:cubicBezTo>
                    <a:pt x="240284" y="3115741"/>
                    <a:pt x="162814" y="3111423"/>
                    <a:pt x="119507" y="3082213"/>
                  </a:cubicBezTo>
                  <a:cubicBezTo>
                    <a:pt x="47371" y="3033572"/>
                    <a:pt x="25400" y="2963341"/>
                    <a:pt x="0" y="2857550"/>
                  </a:cubicBezTo>
                  <a:lnTo>
                    <a:pt x="0" y="2657017"/>
                  </a:lnTo>
                  <a:cubicBezTo>
                    <a:pt x="0" y="2657017"/>
                    <a:pt x="12700" y="2572054"/>
                    <a:pt x="12700" y="2513761"/>
                  </a:cubicBezTo>
                  <a:cubicBezTo>
                    <a:pt x="12700" y="2455468"/>
                    <a:pt x="0" y="2365552"/>
                    <a:pt x="0" y="2365552"/>
                  </a:cubicBezTo>
                  <a:lnTo>
                    <a:pt x="0" y="803402"/>
                  </a:lnTo>
                  <a:cubicBezTo>
                    <a:pt x="0" y="803402"/>
                    <a:pt x="12700" y="767715"/>
                    <a:pt x="12700" y="688594"/>
                  </a:cubicBezTo>
                  <a:lnTo>
                    <a:pt x="12700" y="543560"/>
                  </a:lnTo>
                  <a:cubicBezTo>
                    <a:pt x="12700" y="543560"/>
                    <a:pt x="0" y="459740"/>
                    <a:pt x="12700" y="375920"/>
                  </a:cubicBezTo>
                  <a:cubicBezTo>
                    <a:pt x="25400" y="292100"/>
                    <a:pt x="55182" y="247685"/>
                    <a:pt x="64897" y="195072"/>
                  </a:cubicBezTo>
                  <a:cubicBezTo>
                    <a:pt x="74612" y="142459"/>
                    <a:pt x="45823" y="90153"/>
                    <a:pt x="70990" y="60242"/>
                  </a:cubicBezTo>
                  <a:cubicBezTo>
                    <a:pt x="96157" y="30331"/>
                    <a:pt x="160845" y="23527"/>
                    <a:pt x="215900" y="15603"/>
                  </a:cubicBezTo>
                  <a:cubicBezTo>
                    <a:pt x="270955" y="7679"/>
                    <a:pt x="333587" y="15300"/>
                    <a:pt x="401320" y="12700"/>
                  </a:cubicBezTo>
                  <a:cubicBezTo>
                    <a:pt x="469053" y="10100"/>
                    <a:pt x="481584" y="0"/>
                    <a:pt x="622300" y="0"/>
                  </a:cubicBezTo>
                  <a:lnTo>
                    <a:pt x="1220724" y="0"/>
                  </a:lnTo>
                  <a:cubicBezTo>
                    <a:pt x="1320800" y="0"/>
                    <a:pt x="1389253" y="12700"/>
                    <a:pt x="1389253" y="12700"/>
                  </a:cubicBezTo>
                  <a:cubicBezTo>
                    <a:pt x="1453388" y="12700"/>
                    <a:pt x="1542161" y="36322"/>
                    <a:pt x="1600073" y="50800"/>
                  </a:cubicBezTo>
                  <a:cubicBezTo>
                    <a:pt x="1701673" y="76200"/>
                    <a:pt x="1727073" y="254000"/>
                    <a:pt x="1727073" y="350520"/>
                  </a:cubicBezTo>
                  <a:lnTo>
                    <a:pt x="1727073" y="2274747"/>
                  </a:lnTo>
                  <a:cubicBezTo>
                    <a:pt x="1727073" y="2274747"/>
                    <a:pt x="1739773" y="2643428"/>
                    <a:pt x="1739773" y="2676448"/>
                  </a:cubicBezTo>
                  <a:cubicBezTo>
                    <a:pt x="1739773" y="2709468"/>
                    <a:pt x="1717294" y="2817418"/>
                    <a:pt x="1699387" y="2863646"/>
                  </a:cubicBezTo>
                  <a:cubicBezTo>
                    <a:pt x="1674368" y="2928289"/>
                    <a:pt x="1684528" y="2985185"/>
                    <a:pt x="1632712" y="3029381"/>
                  </a:cubicBezTo>
                  <a:cubicBezTo>
                    <a:pt x="1596644" y="3060242"/>
                    <a:pt x="1542542" y="3097580"/>
                    <a:pt x="1497330" y="3114725"/>
                  </a:cubicBezTo>
                  <a:cubicBezTo>
                    <a:pt x="1452118" y="3131870"/>
                    <a:pt x="1394333" y="3128568"/>
                    <a:pt x="1338453" y="3141268"/>
                  </a:cubicBezTo>
                  <a:lnTo>
                    <a:pt x="1338707" y="3141141"/>
                  </a:ln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21" name="Rectangle 20"/>
            <p:cNvSpPr/>
            <p:nvPr/>
          </p:nvSpPr>
          <p:spPr>
            <a:xfrm>
              <a:off x="637487" y="3104600"/>
              <a:ext cx="16676890" cy="61863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/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giọt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nước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mắt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cuộc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gặp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gỡ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giữa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ông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Uyn-tơn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“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đứa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trẻ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năm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xưa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”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ông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cứu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sống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thể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hiện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lòng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biết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ơn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vô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hạn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họ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đối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ông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Họ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luôn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ghi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nhớ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tim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mình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như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cha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mẹ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họ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đã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dang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rộng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vòng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tay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che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chở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họ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khi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cuộc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sống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họ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bị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đe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dọa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bởi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chiến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tranh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tàn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khốc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năm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nào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mà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họ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chưa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bao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giờ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gặp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lại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Hành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động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quả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cảm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ông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Uyn-tơn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không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chỉ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đem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đến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niềm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vui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hạnh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phúc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ông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cứu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sống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mà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còn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cả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chính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ông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nữa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lẽ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ông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rất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xúc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động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khi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nhìn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thầy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“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đứa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trẻ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”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ngày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nào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giờ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tóc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đã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điểm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bạc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nhìn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thấy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con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cháu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họ</a:t>
              </a:r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96945" y="225301"/>
            <a:ext cx="17210925" cy="2518571"/>
            <a:chOff x="608979" y="567528"/>
            <a:chExt cx="17210925" cy="2518571"/>
          </a:xfrm>
        </p:grpSpPr>
        <p:sp>
          <p:nvSpPr>
            <p:cNvPr id="3" name="Freeform 13"/>
            <p:cNvSpPr/>
            <p:nvPr/>
          </p:nvSpPr>
          <p:spPr>
            <a:xfrm rot="16200000">
              <a:off x="7955156" y="-6778649"/>
              <a:ext cx="2518571" cy="17210925"/>
            </a:xfrm>
            <a:custGeom>
              <a:avLst/>
              <a:gdLst>
                <a:gd name="connsiteX0" fmla="*/ 1338707 w 1739773"/>
                <a:gd name="connsiteY0" fmla="*/ 3141141 h 3146785"/>
                <a:gd name="connsiteX1" fmla="*/ 1200277 w 1739773"/>
                <a:gd name="connsiteY1" fmla="*/ 3141141 h 3146785"/>
                <a:gd name="connsiteX2" fmla="*/ 1052068 w 1739773"/>
                <a:gd name="connsiteY2" fmla="*/ 3128441 h 3146785"/>
                <a:gd name="connsiteX3" fmla="*/ 707771 w 1739773"/>
                <a:gd name="connsiteY3" fmla="*/ 3128441 h 3146785"/>
                <a:gd name="connsiteX4" fmla="*/ 631063 w 1739773"/>
                <a:gd name="connsiteY4" fmla="*/ 3115741 h 3146785"/>
                <a:gd name="connsiteX5" fmla="*/ 457581 w 1739773"/>
                <a:gd name="connsiteY5" fmla="*/ 3115741 h 3146785"/>
                <a:gd name="connsiteX6" fmla="*/ 296418 w 1739773"/>
                <a:gd name="connsiteY6" fmla="*/ 3115741 h 3146785"/>
                <a:gd name="connsiteX7" fmla="*/ 119507 w 1739773"/>
                <a:gd name="connsiteY7" fmla="*/ 3082213 h 3146785"/>
                <a:gd name="connsiteX8" fmla="*/ 0 w 1739773"/>
                <a:gd name="connsiteY8" fmla="*/ 2857550 h 3146785"/>
                <a:gd name="connsiteX9" fmla="*/ 0 w 1739773"/>
                <a:gd name="connsiteY9" fmla="*/ 2657017 h 3146785"/>
                <a:gd name="connsiteX10" fmla="*/ 12700 w 1739773"/>
                <a:gd name="connsiteY10" fmla="*/ 2513761 h 3146785"/>
                <a:gd name="connsiteX11" fmla="*/ 0 w 1739773"/>
                <a:gd name="connsiteY11" fmla="*/ 2365552 h 3146785"/>
                <a:gd name="connsiteX12" fmla="*/ 0 w 1739773"/>
                <a:gd name="connsiteY12" fmla="*/ 803402 h 3146785"/>
                <a:gd name="connsiteX13" fmla="*/ 12700 w 1739773"/>
                <a:gd name="connsiteY13" fmla="*/ 688594 h 3146785"/>
                <a:gd name="connsiteX14" fmla="*/ 12700 w 1739773"/>
                <a:gd name="connsiteY14" fmla="*/ 543560 h 3146785"/>
                <a:gd name="connsiteX15" fmla="*/ 12700 w 1739773"/>
                <a:gd name="connsiteY15" fmla="*/ 375920 h 3146785"/>
                <a:gd name="connsiteX16" fmla="*/ 64897 w 1739773"/>
                <a:gd name="connsiteY16" fmla="*/ 195072 h 3146785"/>
                <a:gd name="connsiteX17" fmla="*/ 215900 w 1739773"/>
                <a:gd name="connsiteY17" fmla="*/ 15603 h 3146785"/>
                <a:gd name="connsiteX18" fmla="*/ 401320 w 1739773"/>
                <a:gd name="connsiteY18" fmla="*/ 12700 h 3146785"/>
                <a:gd name="connsiteX19" fmla="*/ 622300 w 1739773"/>
                <a:gd name="connsiteY19" fmla="*/ 0 h 3146785"/>
                <a:gd name="connsiteX20" fmla="*/ 1220724 w 1739773"/>
                <a:gd name="connsiteY20" fmla="*/ 0 h 3146785"/>
                <a:gd name="connsiteX21" fmla="*/ 1389253 w 1739773"/>
                <a:gd name="connsiteY21" fmla="*/ 12700 h 3146785"/>
                <a:gd name="connsiteX22" fmla="*/ 1600073 w 1739773"/>
                <a:gd name="connsiteY22" fmla="*/ 50800 h 3146785"/>
                <a:gd name="connsiteX23" fmla="*/ 1727073 w 1739773"/>
                <a:gd name="connsiteY23" fmla="*/ 350520 h 3146785"/>
                <a:gd name="connsiteX24" fmla="*/ 1727073 w 1739773"/>
                <a:gd name="connsiteY24" fmla="*/ 2274747 h 3146785"/>
                <a:gd name="connsiteX25" fmla="*/ 1739773 w 1739773"/>
                <a:gd name="connsiteY25" fmla="*/ 2676448 h 3146785"/>
                <a:gd name="connsiteX26" fmla="*/ 1699387 w 1739773"/>
                <a:gd name="connsiteY26" fmla="*/ 2863646 h 3146785"/>
                <a:gd name="connsiteX27" fmla="*/ 1632712 w 1739773"/>
                <a:gd name="connsiteY27" fmla="*/ 3029381 h 3146785"/>
                <a:gd name="connsiteX28" fmla="*/ 1497330 w 1739773"/>
                <a:gd name="connsiteY28" fmla="*/ 3114725 h 3146785"/>
                <a:gd name="connsiteX29" fmla="*/ 1338453 w 1739773"/>
                <a:gd name="connsiteY29" fmla="*/ 3141268 h 3146785"/>
                <a:gd name="connsiteX30" fmla="*/ 1338707 w 1739773"/>
                <a:gd name="connsiteY30" fmla="*/ 3141141 h 3146785"/>
                <a:gd name="connsiteX0" fmla="*/ 1338707 w 1739773"/>
                <a:gd name="connsiteY0" fmla="*/ 3141141 h 3146785"/>
                <a:gd name="connsiteX1" fmla="*/ 1200277 w 1739773"/>
                <a:gd name="connsiteY1" fmla="*/ 3141141 h 3146785"/>
                <a:gd name="connsiteX2" fmla="*/ 1052068 w 1739773"/>
                <a:gd name="connsiteY2" fmla="*/ 3128441 h 3146785"/>
                <a:gd name="connsiteX3" fmla="*/ 707771 w 1739773"/>
                <a:gd name="connsiteY3" fmla="*/ 3128441 h 3146785"/>
                <a:gd name="connsiteX4" fmla="*/ 631063 w 1739773"/>
                <a:gd name="connsiteY4" fmla="*/ 3115741 h 3146785"/>
                <a:gd name="connsiteX5" fmla="*/ 457581 w 1739773"/>
                <a:gd name="connsiteY5" fmla="*/ 3115741 h 3146785"/>
                <a:gd name="connsiteX6" fmla="*/ 296418 w 1739773"/>
                <a:gd name="connsiteY6" fmla="*/ 3115741 h 3146785"/>
                <a:gd name="connsiteX7" fmla="*/ 119507 w 1739773"/>
                <a:gd name="connsiteY7" fmla="*/ 3082213 h 3146785"/>
                <a:gd name="connsiteX8" fmla="*/ 0 w 1739773"/>
                <a:gd name="connsiteY8" fmla="*/ 2857550 h 3146785"/>
                <a:gd name="connsiteX9" fmla="*/ 0 w 1739773"/>
                <a:gd name="connsiteY9" fmla="*/ 2657017 h 3146785"/>
                <a:gd name="connsiteX10" fmla="*/ 12700 w 1739773"/>
                <a:gd name="connsiteY10" fmla="*/ 2513761 h 3146785"/>
                <a:gd name="connsiteX11" fmla="*/ 0 w 1739773"/>
                <a:gd name="connsiteY11" fmla="*/ 2365552 h 3146785"/>
                <a:gd name="connsiteX12" fmla="*/ 0 w 1739773"/>
                <a:gd name="connsiteY12" fmla="*/ 803402 h 3146785"/>
                <a:gd name="connsiteX13" fmla="*/ 12700 w 1739773"/>
                <a:gd name="connsiteY13" fmla="*/ 688594 h 3146785"/>
                <a:gd name="connsiteX14" fmla="*/ 12700 w 1739773"/>
                <a:gd name="connsiteY14" fmla="*/ 543560 h 3146785"/>
                <a:gd name="connsiteX15" fmla="*/ 12700 w 1739773"/>
                <a:gd name="connsiteY15" fmla="*/ 375920 h 3146785"/>
                <a:gd name="connsiteX16" fmla="*/ 64897 w 1739773"/>
                <a:gd name="connsiteY16" fmla="*/ 195072 h 3146785"/>
                <a:gd name="connsiteX17" fmla="*/ 70990 w 1739773"/>
                <a:gd name="connsiteY17" fmla="*/ 60242 h 3146785"/>
                <a:gd name="connsiteX18" fmla="*/ 215900 w 1739773"/>
                <a:gd name="connsiteY18" fmla="*/ 15603 h 3146785"/>
                <a:gd name="connsiteX19" fmla="*/ 401320 w 1739773"/>
                <a:gd name="connsiteY19" fmla="*/ 12700 h 3146785"/>
                <a:gd name="connsiteX20" fmla="*/ 622300 w 1739773"/>
                <a:gd name="connsiteY20" fmla="*/ 0 h 3146785"/>
                <a:gd name="connsiteX21" fmla="*/ 1220724 w 1739773"/>
                <a:gd name="connsiteY21" fmla="*/ 0 h 3146785"/>
                <a:gd name="connsiteX22" fmla="*/ 1389253 w 1739773"/>
                <a:gd name="connsiteY22" fmla="*/ 12700 h 3146785"/>
                <a:gd name="connsiteX23" fmla="*/ 1600073 w 1739773"/>
                <a:gd name="connsiteY23" fmla="*/ 50800 h 3146785"/>
                <a:gd name="connsiteX24" fmla="*/ 1727073 w 1739773"/>
                <a:gd name="connsiteY24" fmla="*/ 350520 h 3146785"/>
                <a:gd name="connsiteX25" fmla="*/ 1727073 w 1739773"/>
                <a:gd name="connsiteY25" fmla="*/ 2274747 h 3146785"/>
                <a:gd name="connsiteX26" fmla="*/ 1739773 w 1739773"/>
                <a:gd name="connsiteY26" fmla="*/ 2676448 h 3146785"/>
                <a:gd name="connsiteX27" fmla="*/ 1699387 w 1739773"/>
                <a:gd name="connsiteY27" fmla="*/ 2863646 h 3146785"/>
                <a:gd name="connsiteX28" fmla="*/ 1632712 w 1739773"/>
                <a:gd name="connsiteY28" fmla="*/ 3029381 h 3146785"/>
                <a:gd name="connsiteX29" fmla="*/ 1497330 w 1739773"/>
                <a:gd name="connsiteY29" fmla="*/ 3114725 h 3146785"/>
                <a:gd name="connsiteX30" fmla="*/ 1338453 w 1739773"/>
                <a:gd name="connsiteY30" fmla="*/ 3141268 h 3146785"/>
                <a:gd name="connsiteX31" fmla="*/ 1338707 w 1739773"/>
                <a:gd name="connsiteY31" fmla="*/ 3141141 h 3146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739773" h="3146785">
                  <a:moveTo>
                    <a:pt x="1338707" y="3141141"/>
                  </a:moveTo>
                  <a:cubicBezTo>
                    <a:pt x="1282827" y="3153841"/>
                    <a:pt x="1257427" y="3141141"/>
                    <a:pt x="1200277" y="3141141"/>
                  </a:cubicBezTo>
                  <a:cubicBezTo>
                    <a:pt x="1143127" y="3141141"/>
                    <a:pt x="1052068" y="3128441"/>
                    <a:pt x="1052068" y="3128441"/>
                  </a:cubicBezTo>
                  <a:lnTo>
                    <a:pt x="707771" y="3128441"/>
                  </a:lnTo>
                  <a:lnTo>
                    <a:pt x="631063" y="3115741"/>
                  </a:lnTo>
                  <a:cubicBezTo>
                    <a:pt x="631063" y="3115741"/>
                    <a:pt x="533400" y="3128441"/>
                    <a:pt x="457581" y="3115741"/>
                  </a:cubicBezTo>
                  <a:cubicBezTo>
                    <a:pt x="381762" y="3103041"/>
                    <a:pt x="296418" y="3115741"/>
                    <a:pt x="296418" y="3115741"/>
                  </a:cubicBezTo>
                  <a:cubicBezTo>
                    <a:pt x="240284" y="3115741"/>
                    <a:pt x="162814" y="3111423"/>
                    <a:pt x="119507" y="3082213"/>
                  </a:cubicBezTo>
                  <a:cubicBezTo>
                    <a:pt x="47371" y="3033572"/>
                    <a:pt x="25400" y="2963341"/>
                    <a:pt x="0" y="2857550"/>
                  </a:cubicBezTo>
                  <a:lnTo>
                    <a:pt x="0" y="2657017"/>
                  </a:lnTo>
                  <a:cubicBezTo>
                    <a:pt x="0" y="2657017"/>
                    <a:pt x="12700" y="2572054"/>
                    <a:pt x="12700" y="2513761"/>
                  </a:cubicBezTo>
                  <a:cubicBezTo>
                    <a:pt x="12700" y="2455468"/>
                    <a:pt x="0" y="2365552"/>
                    <a:pt x="0" y="2365552"/>
                  </a:cubicBezTo>
                  <a:lnTo>
                    <a:pt x="0" y="803402"/>
                  </a:lnTo>
                  <a:cubicBezTo>
                    <a:pt x="0" y="803402"/>
                    <a:pt x="12700" y="767715"/>
                    <a:pt x="12700" y="688594"/>
                  </a:cubicBezTo>
                  <a:lnTo>
                    <a:pt x="12700" y="543560"/>
                  </a:lnTo>
                  <a:cubicBezTo>
                    <a:pt x="12700" y="543560"/>
                    <a:pt x="0" y="459740"/>
                    <a:pt x="12700" y="375920"/>
                  </a:cubicBezTo>
                  <a:cubicBezTo>
                    <a:pt x="25400" y="292100"/>
                    <a:pt x="55182" y="247685"/>
                    <a:pt x="64897" y="195072"/>
                  </a:cubicBezTo>
                  <a:cubicBezTo>
                    <a:pt x="74612" y="142459"/>
                    <a:pt x="45823" y="90153"/>
                    <a:pt x="70990" y="60242"/>
                  </a:cubicBezTo>
                  <a:cubicBezTo>
                    <a:pt x="96157" y="30331"/>
                    <a:pt x="160845" y="23527"/>
                    <a:pt x="215900" y="15603"/>
                  </a:cubicBezTo>
                  <a:cubicBezTo>
                    <a:pt x="270955" y="7679"/>
                    <a:pt x="333587" y="15300"/>
                    <a:pt x="401320" y="12700"/>
                  </a:cubicBezTo>
                  <a:cubicBezTo>
                    <a:pt x="469053" y="10100"/>
                    <a:pt x="481584" y="0"/>
                    <a:pt x="622300" y="0"/>
                  </a:cubicBezTo>
                  <a:lnTo>
                    <a:pt x="1220724" y="0"/>
                  </a:lnTo>
                  <a:cubicBezTo>
                    <a:pt x="1320800" y="0"/>
                    <a:pt x="1389253" y="12700"/>
                    <a:pt x="1389253" y="12700"/>
                  </a:cubicBezTo>
                  <a:cubicBezTo>
                    <a:pt x="1453388" y="12700"/>
                    <a:pt x="1542161" y="36322"/>
                    <a:pt x="1600073" y="50800"/>
                  </a:cubicBezTo>
                  <a:cubicBezTo>
                    <a:pt x="1701673" y="76200"/>
                    <a:pt x="1727073" y="254000"/>
                    <a:pt x="1727073" y="350520"/>
                  </a:cubicBezTo>
                  <a:lnTo>
                    <a:pt x="1727073" y="2274747"/>
                  </a:lnTo>
                  <a:cubicBezTo>
                    <a:pt x="1727073" y="2274747"/>
                    <a:pt x="1739773" y="2643428"/>
                    <a:pt x="1739773" y="2676448"/>
                  </a:cubicBezTo>
                  <a:cubicBezTo>
                    <a:pt x="1739773" y="2709468"/>
                    <a:pt x="1717294" y="2817418"/>
                    <a:pt x="1699387" y="2863646"/>
                  </a:cubicBezTo>
                  <a:cubicBezTo>
                    <a:pt x="1674368" y="2928289"/>
                    <a:pt x="1684528" y="2985185"/>
                    <a:pt x="1632712" y="3029381"/>
                  </a:cubicBezTo>
                  <a:cubicBezTo>
                    <a:pt x="1596644" y="3060242"/>
                    <a:pt x="1542542" y="3097580"/>
                    <a:pt x="1497330" y="3114725"/>
                  </a:cubicBezTo>
                  <a:cubicBezTo>
                    <a:pt x="1452118" y="3131870"/>
                    <a:pt x="1394333" y="3128568"/>
                    <a:pt x="1338453" y="3141268"/>
                  </a:cubicBezTo>
                  <a:lnTo>
                    <a:pt x="1338707" y="3141141"/>
                  </a:ln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15" name="Rectangle 14"/>
            <p:cNvSpPr/>
            <p:nvPr/>
          </p:nvSpPr>
          <p:spPr>
            <a:xfrm>
              <a:off x="5103777" y="647700"/>
              <a:ext cx="12106298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/>
              <a:r>
                <a:rPr lang="en-GB" sz="4400" b="1" dirty="0" err="1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GB" sz="4400" b="1" dirty="0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b="1" dirty="0" err="1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giọt</a:t>
              </a:r>
              <a:r>
                <a:rPr lang="en-GB" sz="4400" b="1" dirty="0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b="1" dirty="0" err="1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nước</a:t>
              </a:r>
              <a:r>
                <a:rPr lang="en-GB" sz="4400" b="1" dirty="0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b="1" dirty="0" err="1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mắt</a:t>
              </a:r>
              <a:r>
                <a:rPr lang="en-GB" sz="4400" b="1" dirty="0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b="1" dirty="0" err="1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GB" sz="4400" b="1" dirty="0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b="1" dirty="0" err="1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cuộc</a:t>
              </a:r>
              <a:r>
                <a:rPr lang="en-GB" sz="4400" b="1" dirty="0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b="1" dirty="0" err="1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gặp</a:t>
              </a:r>
              <a:r>
                <a:rPr lang="en-GB" sz="4400" b="1" dirty="0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b="1" dirty="0" err="1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dỡ</a:t>
              </a:r>
              <a:r>
                <a:rPr lang="en-GB" sz="4400" b="1" dirty="0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b="1" dirty="0" err="1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giữa</a:t>
              </a:r>
              <a:r>
                <a:rPr lang="en-GB" sz="4400" b="1" dirty="0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b="1" dirty="0" err="1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ông</a:t>
              </a:r>
              <a:r>
                <a:rPr lang="en-GB" sz="4400" b="1" dirty="0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b="1" dirty="0" err="1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Uyn-tơn</a:t>
              </a:r>
              <a:r>
                <a:rPr lang="en-GB" sz="4400" b="1" dirty="0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b="1" dirty="0" err="1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GB" sz="4400" b="1" dirty="0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“</a:t>
              </a:r>
              <a:r>
                <a:rPr lang="en-GB" sz="4400" b="1" dirty="0" err="1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GB" sz="4400" b="1" dirty="0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b="1" dirty="0" err="1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đứa</a:t>
              </a:r>
              <a:r>
                <a:rPr lang="en-GB" sz="4400" b="1" dirty="0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b="1" dirty="0" err="1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trẻ</a:t>
              </a:r>
              <a:r>
                <a:rPr lang="en-GB" sz="4400" b="1" dirty="0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b="1" dirty="0" err="1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năm</a:t>
              </a:r>
              <a:r>
                <a:rPr lang="en-GB" sz="4400" b="1" dirty="0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b="1" dirty="0" err="1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xưa</a:t>
              </a:r>
              <a:r>
                <a:rPr lang="en-GB" sz="4400" b="1" dirty="0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” </a:t>
              </a:r>
              <a:r>
                <a:rPr lang="en-GB" sz="4400" b="1" dirty="0" err="1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GB" sz="4400" b="1" dirty="0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b="1" dirty="0" err="1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ông</a:t>
              </a:r>
              <a:r>
                <a:rPr lang="en-GB" sz="4400" b="1" dirty="0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b="1" dirty="0" err="1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cứu</a:t>
              </a:r>
              <a:r>
                <a:rPr lang="en-GB" sz="4400" b="1" dirty="0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b="1" dirty="0" err="1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sống</a:t>
              </a:r>
              <a:r>
                <a:rPr lang="en-GB" sz="4400" b="1" dirty="0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b="1" dirty="0" err="1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thể</a:t>
              </a:r>
              <a:r>
                <a:rPr lang="en-GB" sz="4400" b="1" dirty="0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b="1" dirty="0" err="1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hiện</a:t>
              </a:r>
              <a:r>
                <a:rPr lang="en-GB" sz="4400" b="1" dirty="0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b="1" dirty="0" err="1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điều</a:t>
              </a:r>
              <a:r>
                <a:rPr lang="en-GB" sz="4400" b="1" dirty="0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b="1" dirty="0" err="1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gì</a:t>
              </a:r>
              <a:r>
                <a:rPr lang="en-GB" sz="4400" b="1" dirty="0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86957" y="919103"/>
              <a:ext cx="4645555" cy="1505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59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2"/>
          <p:cNvSpPr/>
          <p:nvPr/>
        </p:nvSpPr>
        <p:spPr>
          <a:xfrm>
            <a:off x="15323105" y="3733626"/>
            <a:ext cx="2768483" cy="917060"/>
          </a:xfrm>
          <a:custGeom>
            <a:avLst/>
            <a:gdLst/>
            <a:ahLst/>
            <a:cxnLst/>
            <a:rect l="l" t="t" r="r" b="b"/>
            <a:pathLst>
              <a:path w="2768483" h="917060">
                <a:moveTo>
                  <a:pt x="0" y="0"/>
                </a:moveTo>
                <a:lnTo>
                  <a:pt x="2768483" y="0"/>
                </a:lnTo>
                <a:lnTo>
                  <a:pt x="2768483" y="917060"/>
                </a:lnTo>
                <a:lnTo>
                  <a:pt x="0" y="917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3"/>
          <p:cNvSpPr/>
          <p:nvPr/>
        </p:nvSpPr>
        <p:spPr>
          <a:xfrm>
            <a:off x="10002688" y="380090"/>
            <a:ext cx="1821851" cy="1104497"/>
          </a:xfrm>
          <a:custGeom>
            <a:avLst/>
            <a:gdLst/>
            <a:ahLst/>
            <a:cxnLst/>
            <a:rect l="l" t="t" r="r" b="b"/>
            <a:pathLst>
              <a:path w="1821851" h="1104497">
                <a:moveTo>
                  <a:pt x="0" y="0"/>
                </a:moveTo>
                <a:lnTo>
                  <a:pt x="1821851" y="0"/>
                </a:lnTo>
                <a:lnTo>
                  <a:pt x="1821851" y="1104497"/>
                </a:lnTo>
                <a:lnTo>
                  <a:pt x="0" y="11044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4"/>
          <p:cNvSpPr/>
          <p:nvPr/>
        </p:nvSpPr>
        <p:spPr>
          <a:xfrm>
            <a:off x="771525" y="488236"/>
            <a:ext cx="1866700" cy="996351"/>
          </a:xfrm>
          <a:custGeom>
            <a:avLst/>
            <a:gdLst/>
            <a:ahLst/>
            <a:cxnLst/>
            <a:rect l="l" t="t" r="r" b="b"/>
            <a:pathLst>
              <a:path w="1866700" h="996351">
                <a:moveTo>
                  <a:pt x="0" y="0"/>
                </a:moveTo>
                <a:lnTo>
                  <a:pt x="1866700" y="0"/>
                </a:lnTo>
                <a:lnTo>
                  <a:pt x="1866700" y="996351"/>
                </a:lnTo>
                <a:lnTo>
                  <a:pt x="0" y="9963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5"/>
          <p:cNvSpPr/>
          <p:nvPr/>
        </p:nvSpPr>
        <p:spPr>
          <a:xfrm>
            <a:off x="-3211437" y="2608154"/>
            <a:ext cx="3820414" cy="1552043"/>
          </a:xfrm>
          <a:custGeom>
            <a:avLst/>
            <a:gdLst/>
            <a:ahLst/>
            <a:cxnLst/>
            <a:rect l="l" t="t" r="r" b="b"/>
            <a:pathLst>
              <a:path w="3820414" h="1552043">
                <a:moveTo>
                  <a:pt x="0" y="0"/>
                </a:moveTo>
                <a:lnTo>
                  <a:pt x="3820414" y="0"/>
                </a:lnTo>
                <a:lnTo>
                  <a:pt x="3820414" y="1552043"/>
                </a:lnTo>
                <a:lnTo>
                  <a:pt x="0" y="15520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6"/>
          <p:cNvSpPr/>
          <p:nvPr/>
        </p:nvSpPr>
        <p:spPr>
          <a:xfrm>
            <a:off x="17259300" y="338926"/>
            <a:ext cx="2768483" cy="917060"/>
          </a:xfrm>
          <a:custGeom>
            <a:avLst/>
            <a:gdLst/>
            <a:ahLst/>
            <a:cxnLst/>
            <a:rect l="l" t="t" r="r" b="b"/>
            <a:pathLst>
              <a:path w="2768483" h="917060">
                <a:moveTo>
                  <a:pt x="0" y="0"/>
                </a:moveTo>
                <a:lnTo>
                  <a:pt x="2768483" y="0"/>
                </a:lnTo>
                <a:lnTo>
                  <a:pt x="2768483" y="917060"/>
                </a:lnTo>
                <a:lnTo>
                  <a:pt x="0" y="917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4"/>
          <p:cNvSpPr/>
          <p:nvPr/>
        </p:nvSpPr>
        <p:spPr>
          <a:xfrm>
            <a:off x="13685957" y="1257301"/>
            <a:ext cx="1435782" cy="764554"/>
          </a:xfrm>
          <a:custGeom>
            <a:avLst/>
            <a:gdLst/>
            <a:ahLst/>
            <a:cxnLst/>
            <a:rect l="l" t="t" r="r" b="b"/>
            <a:pathLst>
              <a:path w="1435782" h="764554">
                <a:moveTo>
                  <a:pt x="0" y="0"/>
                </a:moveTo>
                <a:lnTo>
                  <a:pt x="1435782" y="0"/>
                </a:lnTo>
                <a:lnTo>
                  <a:pt x="1435782" y="764554"/>
                </a:lnTo>
                <a:lnTo>
                  <a:pt x="0" y="7645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6"/>
          <p:cNvGrpSpPr/>
          <p:nvPr/>
        </p:nvGrpSpPr>
        <p:grpSpPr>
          <a:xfrm>
            <a:off x="735430" y="2720453"/>
            <a:ext cx="17210925" cy="7071247"/>
            <a:chOff x="719388" y="3382996"/>
            <a:chExt cx="17210925" cy="6140481"/>
          </a:xfrm>
        </p:grpSpPr>
        <p:sp>
          <p:nvSpPr>
            <p:cNvPr id="22" name="Freeform 13"/>
            <p:cNvSpPr/>
            <p:nvPr/>
          </p:nvSpPr>
          <p:spPr>
            <a:xfrm rot="16200000">
              <a:off x="6254610" y="-2152226"/>
              <a:ext cx="6140481" cy="17210925"/>
            </a:xfrm>
            <a:custGeom>
              <a:avLst/>
              <a:gdLst>
                <a:gd name="connsiteX0" fmla="*/ 1338707 w 1739773"/>
                <a:gd name="connsiteY0" fmla="*/ 3141141 h 3146785"/>
                <a:gd name="connsiteX1" fmla="*/ 1200277 w 1739773"/>
                <a:gd name="connsiteY1" fmla="*/ 3141141 h 3146785"/>
                <a:gd name="connsiteX2" fmla="*/ 1052068 w 1739773"/>
                <a:gd name="connsiteY2" fmla="*/ 3128441 h 3146785"/>
                <a:gd name="connsiteX3" fmla="*/ 707771 w 1739773"/>
                <a:gd name="connsiteY3" fmla="*/ 3128441 h 3146785"/>
                <a:gd name="connsiteX4" fmla="*/ 631063 w 1739773"/>
                <a:gd name="connsiteY4" fmla="*/ 3115741 h 3146785"/>
                <a:gd name="connsiteX5" fmla="*/ 457581 w 1739773"/>
                <a:gd name="connsiteY5" fmla="*/ 3115741 h 3146785"/>
                <a:gd name="connsiteX6" fmla="*/ 296418 w 1739773"/>
                <a:gd name="connsiteY6" fmla="*/ 3115741 h 3146785"/>
                <a:gd name="connsiteX7" fmla="*/ 119507 w 1739773"/>
                <a:gd name="connsiteY7" fmla="*/ 3082213 h 3146785"/>
                <a:gd name="connsiteX8" fmla="*/ 0 w 1739773"/>
                <a:gd name="connsiteY8" fmla="*/ 2857550 h 3146785"/>
                <a:gd name="connsiteX9" fmla="*/ 0 w 1739773"/>
                <a:gd name="connsiteY9" fmla="*/ 2657017 h 3146785"/>
                <a:gd name="connsiteX10" fmla="*/ 12700 w 1739773"/>
                <a:gd name="connsiteY10" fmla="*/ 2513761 h 3146785"/>
                <a:gd name="connsiteX11" fmla="*/ 0 w 1739773"/>
                <a:gd name="connsiteY11" fmla="*/ 2365552 h 3146785"/>
                <a:gd name="connsiteX12" fmla="*/ 0 w 1739773"/>
                <a:gd name="connsiteY12" fmla="*/ 803402 h 3146785"/>
                <a:gd name="connsiteX13" fmla="*/ 12700 w 1739773"/>
                <a:gd name="connsiteY13" fmla="*/ 688594 h 3146785"/>
                <a:gd name="connsiteX14" fmla="*/ 12700 w 1739773"/>
                <a:gd name="connsiteY14" fmla="*/ 543560 h 3146785"/>
                <a:gd name="connsiteX15" fmla="*/ 12700 w 1739773"/>
                <a:gd name="connsiteY15" fmla="*/ 375920 h 3146785"/>
                <a:gd name="connsiteX16" fmla="*/ 64897 w 1739773"/>
                <a:gd name="connsiteY16" fmla="*/ 195072 h 3146785"/>
                <a:gd name="connsiteX17" fmla="*/ 215900 w 1739773"/>
                <a:gd name="connsiteY17" fmla="*/ 15603 h 3146785"/>
                <a:gd name="connsiteX18" fmla="*/ 401320 w 1739773"/>
                <a:gd name="connsiteY18" fmla="*/ 12700 h 3146785"/>
                <a:gd name="connsiteX19" fmla="*/ 622300 w 1739773"/>
                <a:gd name="connsiteY19" fmla="*/ 0 h 3146785"/>
                <a:gd name="connsiteX20" fmla="*/ 1220724 w 1739773"/>
                <a:gd name="connsiteY20" fmla="*/ 0 h 3146785"/>
                <a:gd name="connsiteX21" fmla="*/ 1389253 w 1739773"/>
                <a:gd name="connsiteY21" fmla="*/ 12700 h 3146785"/>
                <a:gd name="connsiteX22" fmla="*/ 1600073 w 1739773"/>
                <a:gd name="connsiteY22" fmla="*/ 50800 h 3146785"/>
                <a:gd name="connsiteX23" fmla="*/ 1727073 w 1739773"/>
                <a:gd name="connsiteY23" fmla="*/ 350520 h 3146785"/>
                <a:gd name="connsiteX24" fmla="*/ 1727073 w 1739773"/>
                <a:gd name="connsiteY24" fmla="*/ 2274747 h 3146785"/>
                <a:gd name="connsiteX25" fmla="*/ 1739773 w 1739773"/>
                <a:gd name="connsiteY25" fmla="*/ 2676448 h 3146785"/>
                <a:gd name="connsiteX26" fmla="*/ 1699387 w 1739773"/>
                <a:gd name="connsiteY26" fmla="*/ 2863646 h 3146785"/>
                <a:gd name="connsiteX27" fmla="*/ 1632712 w 1739773"/>
                <a:gd name="connsiteY27" fmla="*/ 3029381 h 3146785"/>
                <a:gd name="connsiteX28" fmla="*/ 1497330 w 1739773"/>
                <a:gd name="connsiteY28" fmla="*/ 3114725 h 3146785"/>
                <a:gd name="connsiteX29" fmla="*/ 1338453 w 1739773"/>
                <a:gd name="connsiteY29" fmla="*/ 3141268 h 3146785"/>
                <a:gd name="connsiteX30" fmla="*/ 1338707 w 1739773"/>
                <a:gd name="connsiteY30" fmla="*/ 3141141 h 3146785"/>
                <a:gd name="connsiteX0" fmla="*/ 1338707 w 1739773"/>
                <a:gd name="connsiteY0" fmla="*/ 3141141 h 3146785"/>
                <a:gd name="connsiteX1" fmla="*/ 1200277 w 1739773"/>
                <a:gd name="connsiteY1" fmla="*/ 3141141 h 3146785"/>
                <a:gd name="connsiteX2" fmla="*/ 1052068 w 1739773"/>
                <a:gd name="connsiteY2" fmla="*/ 3128441 h 3146785"/>
                <a:gd name="connsiteX3" fmla="*/ 707771 w 1739773"/>
                <a:gd name="connsiteY3" fmla="*/ 3128441 h 3146785"/>
                <a:gd name="connsiteX4" fmla="*/ 631063 w 1739773"/>
                <a:gd name="connsiteY4" fmla="*/ 3115741 h 3146785"/>
                <a:gd name="connsiteX5" fmla="*/ 457581 w 1739773"/>
                <a:gd name="connsiteY5" fmla="*/ 3115741 h 3146785"/>
                <a:gd name="connsiteX6" fmla="*/ 296418 w 1739773"/>
                <a:gd name="connsiteY6" fmla="*/ 3115741 h 3146785"/>
                <a:gd name="connsiteX7" fmla="*/ 119507 w 1739773"/>
                <a:gd name="connsiteY7" fmla="*/ 3082213 h 3146785"/>
                <a:gd name="connsiteX8" fmla="*/ 0 w 1739773"/>
                <a:gd name="connsiteY8" fmla="*/ 2857550 h 3146785"/>
                <a:gd name="connsiteX9" fmla="*/ 0 w 1739773"/>
                <a:gd name="connsiteY9" fmla="*/ 2657017 h 3146785"/>
                <a:gd name="connsiteX10" fmla="*/ 12700 w 1739773"/>
                <a:gd name="connsiteY10" fmla="*/ 2513761 h 3146785"/>
                <a:gd name="connsiteX11" fmla="*/ 0 w 1739773"/>
                <a:gd name="connsiteY11" fmla="*/ 2365552 h 3146785"/>
                <a:gd name="connsiteX12" fmla="*/ 0 w 1739773"/>
                <a:gd name="connsiteY12" fmla="*/ 803402 h 3146785"/>
                <a:gd name="connsiteX13" fmla="*/ 12700 w 1739773"/>
                <a:gd name="connsiteY13" fmla="*/ 688594 h 3146785"/>
                <a:gd name="connsiteX14" fmla="*/ 12700 w 1739773"/>
                <a:gd name="connsiteY14" fmla="*/ 543560 h 3146785"/>
                <a:gd name="connsiteX15" fmla="*/ 12700 w 1739773"/>
                <a:gd name="connsiteY15" fmla="*/ 375920 h 3146785"/>
                <a:gd name="connsiteX16" fmla="*/ 64897 w 1739773"/>
                <a:gd name="connsiteY16" fmla="*/ 195072 h 3146785"/>
                <a:gd name="connsiteX17" fmla="*/ 70990 w 1739773"/>
                <a:gd name="connsiteY17" fmla="*/ 60242 h 3146785"/>
                <a:gd name="connsiteX18" fmla="*/ 215900 w 1739773"/>
                <a:gd name="connsiteY18" fmla="*/ 15603 h 3146785"/>
                <a:gd name="connsiteX19" fmla="*/ 401320 w 1739773"/>
                <a:gd name="connsiteY19" fmla="*/ 12700 h 3146785"/>
                <a:gd name="connsiteX20" fmla="*/ 622300 w 1739773"/>
                <a:gd name="connsiteY20" fmla="*/ 0 h 3146785"/>
                <a:gd name="connsiteX21" fmla="*/ 1220724 w 1739773"/>
                <a:gd name="connsiteY21" fmla="*/ 0 h 3146785"/>
                <a:gd name="connsiteX22" fmla="*/ 1389253 w 1739773"/>
                <a:gd name="connsiteY22" fmla="*/ 12700 h 3146785"/>
                <a:gd name="connsiteX23" fmla="*/ 1600073 w 1739773"/>
                <a:gd name="connsiteY23" fmla="*/ 50800 h 3146785"/>
                <a:gd name="connsiteX24" fmla="*/ 1727073 w 1739773"/>
                <a:gd name="connsiteY24" fmla="*/ 350520 h 3146785"/>
                <a:gd name="connsiteX25" fmla="*/ 1727073 w 1739773"/>
                <a:gd name="connsiteY25" fmla="*/ 2274747 h 3146785"/>
                <a:gd name="connsiteX26" fmla="*/ 1739773 w 1739773"/>
                <a:gd name="connsiteY26" fmla="*/ 2676448 h 3146785"/>
                <a:gd name="connsiteX27" fmla="*/ 1699387 w 1739773"/>
                <a:gd name="connsiteY27" fmla="*/ 2863646 h 3146785"/>
                <a:gd name="connsiteX28" fmla="*/ 1632712 w 1739773"/>
                <a:gd name="connsiteY28" fmla="*/ 3029381 h 3146785"/>
                <a:gd name="connsiteX29" fmla="*/ 1497330 w 1739773"/>
                <a:gd name="connsiteY29" fmla="*/ 3114725 h 3146785"/>
                <a:gd name="connsiteX30" fmla="*/ 1338453 w 1739773"/>
                <a:gd name="connsiteY30" fmla="*/ 3141268 h 3146785"/>
                <a:gd name="connsiteX31" fmla="*/ 1338707 w 1739773"/>
                <a:gd name="connsiteY31" fmla="*/ 3141141 h 3146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739773" h="3146785">
                  <a:moveTo>
                    <a:pt x="1338707" y="3141141"/>
                  </a:moveTo>
                  <a:cubicBezTo>
                    <a:pt x="1282827" y="3153841"/>
                    <a:pt x="1257427" y="3141141"/>
                    <a:pt x="1200277" y="3141141"/>
                  </a:cubicBezTo>
                  <a:cubicBezTo>
                    <a:pt x="1143127" y="3141141"/>
                    <a:pt x="1052068" y="3128441"/>
                    <a:pt x="1052068" y="3128441"/>
                  </a:cubicBezTo>
                  <a:lnTo>
                    <a:pt x="707771" y="3128441"/>
                  </a:lnTo>
                  <a:lnTo>
                    <a:pt x="631063" y="3115741"/>
                  </a:lnTo>
                  <a:cubicBezTo>
                    <a:pt x="631063" y="3115741"/>
                    <a:pt x="533400" y="3128441"/>
                    <a:pt x="457581" y="3115741"/>
                  </a:cubicBezTo>
                  <a:cubicBezTo>
                    <a:pt x="381762" y="3103041"/>
                    <a:pt x="296418" y="3115741"/>
                    <a:pt x="296418" y="3115741"/>
                  </a:cubicBezTo>
                  <a:cubicBezTo>
                    <a:pt x="240284" y="3115741"/>
                    <a:pt x="162814" y="3111423"/>
                    <a:pt x="119507" y="3082213"/>
                  </a:cubicBezTo>
                  <a:cubicBezTo>
                    <a:pt x="47371" y="3033572"/>
                    <a:pt x="25400" y="2963341"/>
                    <a:pt x="0" y="2857550"/>
                  </a:cubicBezTo>
                  <a:lnTo>
                    <a:pt x="0" y="2657017"/>
                  </a:lnTo>
                  <a:cubicBezTo>
                    <a:pt x="0" y="2657017"/>
                    <a:pt x="12700" y="2572054"/>
                    <a:pt x="12700" y="2513761"/>
                  </a:cubicBezTo>
                  <a:cubicBezTo>
                    <a:pt x="12700" y="2455468"/>
                    <a:pt x="0" y="2365552"/>
                    <a:pt x="0" y="2365552"/>
                  </a:cubicBezTo>
                  <a:lnTo>
                    <a:pt x="0" y="803402"/>
                  </a:lnTo>
                  <a:cubicBezTo>
                    <a:pt x="0" y="803402"/>
                    <a:pt x="12700" y="767715"/>
                    <a:pt x="12700" y="688594"/>
                  </a:cubicBezTo>
                  <a:lnTo>
                    <a:pt x="12700" y="543560"/>
                  </a:lnTo>
                  <a:cubicBezTo>
                    <a:pt x="12700" y="543560"/>
                    <a:pt x="0" y="459740"/>
                    <a:pt x="12700" y="375920"/>
                  </a:cubicBezTo>
                  <a:cubicBezTo>
                    <a:pt x="25400" y="292100"/>
                    <a:pt x="55182" y="247685"/>
                    <a:pt x="64897" y="195072"/>
                  </a:cubicBezTo>
                  <a:cubicBezTo>
                    <a:pt x="74612" y="142459"/>
                    <a:pt x="45823" y="90153"/>
                    <a:pt x="70990" y="60242"/>
                  </a:cubicBezTo>
                  <a:cubicBezTo>
                    <a:pt x="96157" y="30331"/>
                    <a:pt x="160845" y="23527"/>
                    <a:pt x="215900" y="15603"/>
                  </a:cubicBezTo>
                  <a:cubicBezTo>
                    <a:pt x="270955" y="7679"/>
                    <a:pt x="333587" y="15300"/>
                    <a:pt x="401320" y="12700"/>
                  </a:cubicBezTo>
                  <a:cubicBezTo>
                    <a:pt x="469053" y="10100"/>
                    <a:pt x="481584" y="0"/>
                    <a:pt x="622300" y="0"/>
                  </a:cubicBezTo>
                  <a:lnTo>
                    <a:pt x="1220724" y="0"/>
                  </a:lnTo>
                  <a:cubicBezTo>
                    <a:pt x="1320800" y="0"/>
                    <a:pt x="1389253" y="12700"/>
                    <a:pt x="1389253" y="12700"/>
                  </a:cubicBezTo>
                  <a:cubicBezTo>
                    <a:pt x="1453388" y="12700"/>
                    <a:pt x="1542161" y="36322"/>
                    <a:pt x="1600073" y="50800"/>
                  </a:cubicBezTo>
                  <a:cubicBezTo>
                    <a:pt x="1701673" y="76200"/>
                    <a:pt x="1727073" y="254000"/>
                    <a:pt x="1727073" y="350520"/>
                  </a:cubicBezTo>
                  <a:lnTo>
                    <a:pt x="1727073" y="2274747"/>
                  </a:lnTo>
                  <a:cubicBezTo>
                    <a:pt x="1727073" y="2274747"/>
                    <a:pt x="1739773" y="2643428"/>
                    <a:pt x="1739773" y="2676448"/>
                  </a:cubicBezTo>
                  <a:cubicBezTo>
                    <a:pt x="1739773" y="2709468"/>
                    <a:pt x="1717294" y="2817418"/>
                    <a:pt x="1699387" y="2863646"/>
                  </a:cubicBezTo>
                  <a:cubicBezTo>
                    <a:pt x="1674368" y="2928289"/>
                    <a:pt x="1684528" y="2985185"/>
                    <a:pt x="1632712" y="3029381"/>
                  </a:cubicBezTo>
                  <a:cubicBezTo>
                    <a:pt x="1596644" y="3060242"/>
                    <a:pt x="1542542" y="3097580"/>
                    <a:pt x="1497330" y="3114725"/>
                  </a:cubicBezTo>
                  <a:cubicBezTo>
                    <a:pt x="1452118" y="3131870"/>
                    <a:pt x="1394333" y="3128568"/>
                    <a:pt x="1338453" y="3141268"/>
                  </a:cubicBezTo>
                  <a:lnTo>
                    <a:pt x="1338707" y="3141141"/>
                  </a:ln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21" name="Rectangle 20"/>
            <p:cNvSpPr/>
            <p:nvPr/>
          </p:nvSpPr>
          <p:spPr>
            <a:xfrm>
              <a:off x="2060230" y="4048056"/>
              <a:ext cx="14613489" cy="47840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/>
              <a:r>
                <a:rPr lang="vi-VN" sz="8800" dirty="0">
                  <a:latin typeface="Cambria" panose="02040503050406030204" pitchFamily="18" charset="0"/>
                  <a:ea typeface="Cambria" panose="02040503050406030204" pitchFamily="18" charset="0"/>
                </a:rPr>
                <a:t>Ca ngợi tấm lòng yêu thương, nghĩa cử cao đẹp sẳn sàng giúp đỡ cộng đồng trong cơn hoạn nạn.</a:t>
              </a:r>
              <a:endParaRPr lang="en-GB" sz="8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83060" y="473254"/>
            <a:ext cx="17368305" cy="2040625"/>
            <a:chOff x="483060" y="473254"/>
            <a:chExt cx="17368305" cy="2040625"/>
          </a:xfrm>
        </p:grpSpPr>
        <p:sp>
          <p:nvSpPr>
            <p:cNvPr id="3" name="Freeform 13"/>
            <p:cNvSpPr/>
            <p:nvPr/>
          </p:nvSpPr>
          <p:spPr>
            <a:xfrm rot="16200000">
              <a:off x="8225590" y="-7111896"/>
              <a:ext cx="2040625" cy="17210925"/>
            </a:xfrm>
            <a:custGeom>
              <a:avLst/>
              <a:gdLst>
                <a:gd name="connsiteX0" fmla="*/ 1338707 w 1739773"/>
                <a:gd name="connsiteY0" fmla="*/ 3141141 h 3146785"/>
                <a:gd name="connsiteX1" fmla="*/ 1200277 w 1739773"/>
                <a:gd name="connsiteY1" fmla="*/ 3141141 h 3146785"/>
                <a:gd name="connsiteX2" fmla="*/ 1052068 w 1739773"/>
                <a:gd name="connsiteY2" fmla="*/ 3128441 h 3146785"/>
                <a:gd name="connsiteX3" fmla="*/ 707771 w 1739773"/>
                <a:gd name="connsiteY3" fmla="*/ 3128441 h 3146785"/>
                <a:gd name="connsiteX4" fmla="*/ 631063 w 1739773"/>
                <a:gd name="connsiteY4" fmla="*/ 3115741 h 3146785"/>
                <a:gd name="connsiteX5" fmla="*/ 457581 w 1739773"/>
                <a:gd name="connsiteY5" fmla="*/ 3115741 h 3146785"/>
                <a:gd name="connsiteX6" fmla="*/ 296418 w 1739773"/>
                <a:gd name="connsiteY6" fmla="*/ 3115741 h 3146785"/>
                <a:gd name="connsiteX7" fmla="*/ 119507 w 1739773"/>
                <a:gd name="connsiteY7" fmla="*/ 3082213 h 3146785"/>
                <a:gd name="connsiteX8" fmla="*/ 0 w 1739773"/>
                <a:gd name="connsiteY8" fmla="*/ 2857550 h 3146785"/>
                <a:gd name="connsiteX9" fmla="*/ 0 w 1739773"/>
                <a:gd name="connsiteY9" fmla="*/ 2657017 h 3146785"/>
                <a:gd name="connsiteX10" fmla="*/ 12700 w 1739773"/>
                <a:gd name="connsiteY10" fmla="*/ 2513761 h 3146785"/>
                <a:gd name="connsiteX11" fmla="*/ 0 w 1739773"/>
                <a:gd name="connsiteY11" fmla="*/ 2365552 h 3146785"/>
                <a:gd name="connsiteX12" fmla="*/ 0 w 1739773"/>
                <a:gd name="connsiteY12" fmla="*/ 803402 h 3146785"/>
                <a:gd name="connsiteX13" fmla="*/ 12700 w 1739773"/>
                <a:gd name="connsiteY13" fmla="*/ 688594 h 3146785"/>
                <a:gd name="connsiteX14" fmla="*/ 12700 w 1739773"/>
                <a:gd name="connsiteY14" fmla="*/ 543560 h 3146785"/>
                <a:gd name="connsiteX15" fmla="*/ 12700 w 1739773"/>
                <a:gd name="connsiteY15" fmla="*/ 375920 h 3146785"/>
                <a:gd name="connsiteX16" fmla="*/ 64897 w 1739773"/>
                <a:gd name="connsiteY16" fmla="*/ 195072 h 3146785"/>
                <a:gd name="connsiteX17" fmla="*/ 215900 w 1739773"/>
                <a:gd name="connsiteY17" fmla="*/ 15603 h 3146785"/>
                <a:gd name="connsiteX18" fmla="*/ 401320 w 1739773"/>
                <a:gd name="connsiteY18" fmla="*/ 12700 h 3146785"/>
                <a:gd name="connsiteX19" fmla="*/ 622300 w 1739773"/>
                <a:gd name="connsiteY19" fmla="*/ 0 h 3146785"/>
                <a:gd name="connsiteX20" fmla="*/ 1220724 w 1739773"/>
                <a:gd name="connsiteY20" fmla="*/ 0 h 3146785"/>
                <a:gd name="connsiteX21" fmla="*/ 1389253 w 1739773"/>
                <a:gd name="connsiteY21" fmla="*/ 12700 h 3146785"/>
                <a:gd name="connsiteX22" fmla="*/ 1600073 w 1739773"/>
                <a:gd name="connsiteY22" fmla="*/ 50800 h 3146785"/>
                <a:gd name="connsiteX23" fmla="*/ 1727073 w 1739773"/>
                <a:gd name="connsiteY23" fmla="*/ 350520 h 3146785"/>
                <a:gd name="connsiteX24" fmla="*/ 1727073 w 1739773"/>
                <a:gd name="connsiteY24" fmla="*/ 2274747 h 3146785"/>
                <a:gd name="connsiteX25" fmla="*/ 1739773 w 1739773"/>
                <a:gd name="connsiteY25" fmla="*/ 2676448 h 3146785"/>
                <a:gd name="connsiteX26" fmla="*/ 1699387 w 1739773"/>
                <a:gd name="connsiteY26" fmla="*/ 2863646 h 3146785"/>
                <a:gd name="connsiteX27" fmla="*/ 1632712 w 1739773"/>
                <a:gd name="connsiteY27" fmla="*/ 3029381 h 3146785"/>
                <a:gd name="connsiteX28" fmla="*/ 1497330 w 1739773"/>
                <a:gd name="connsiteY28" fmla="*/ 3114725 h 3146785"/>
                <a:gd name="connsiteX29" fmla="*/ 1338453 w 1739773"/>
                <a:gd name="connsiteY29" fmla="*/ 3141268 h 3146785"/>
                <a:gd name="connsiteX30" fmla="*/ 1338707 w 1739773"/>
                <a:gd name="connsiteY30" fmla="*/ 3141141 h 3146785"/>
                <a:gd name="connsiteX0" fmla="*/ 1338707 w 1739773"/>
                <a:gd name="connsiteY0" fmla="*/ 3141141 h 3146785"/>
                <a:gd name="connsiteX1" fmla="*/ 1200277 w 1739773"/>
                <a:gd name="connsiteY1" fmla="*/ 3141141 h 3146785"/>
                <a:gd name="connsiteX2" fmla="*/ 1052068 w 1739773"/>
                <a:gd name="connsiteY2" fmla="*/ 3128441 h 3146785"/>
                <a:gd name="connsiteX3" fmla="*/ 707771 w 1739773"/>
                <a:gd name="connsiteY3" fmla="*/ 3128441 h 3146785"/>
                <a:gd name="connsiteX4" fmla="*/ 631063 w 1739773"/>
                <a:gd name="connsiteY4" fmla="*/ 3115741 h 3146785"/>
                <a:gd name="connsiteX5" fmla="*/ 457581 w 1739773"/>
                <a:gd name="connsiteY5" fmla="*/ 3115741 h 3146785"/>
                <a:gd name="connsiteX6" fmla="*/ 296418 w 1739773"/>
                <a:gd name="connsiteY6" fmla="*/ 3115741 h 3146785"/>
                <a:gd name="connsiteX7" fmla="*/ 119507 w 1739773"/>
                <a:gd name="connsiteY7" fmla="*/ 3082213 h 3146785"/>
                <a:gd name="connsiteX8" fmla="*/ 0 w 1739773"/>
                <a:gd name="connsiteY8" fmla="*/ 2857550 h 3146785"/>
                <a:gd name="connsiteX9" fmla="*/ 0 w 1739773"/>
                <a:gd name="connsiteY9" fmla="*/ 2657017 h 3146785"/>
                <a:gd name="connsiteX10" fmla="*/ 12700 w 1739773"/>
                <a:gd name="connsiteY10" fmla="*/ 2513761 h 3146785"/>
                <a:gd name="connsiteX11" fmla="*/ 0 w 1739773"/>
                <a:gd name="connsiteY11" fmla="*/ 2365552 h 3146785"/>
                <a:gd name="connsiteX12" fmla="*/ 0 w 1739773"/>
                <a:gd name="connsiteY12" fmla="*/ 803402 h 3146785"/>
                <a:gd name="connsiteX13" fmla="*/ 12700 w 1739773"/>
                <a:gd name="connsiteY13" fmla="*/ 688594 h 3146785"/>
                <a:gd name="connsiteX14" fmla="*/ 12700 w 1739773"/>
                <a:gd name="connsiteY14" fmla="*/ 543560 h 3146785"/>
                <a:gd name="connsiteX15" fmla="*/ 12700 w 1739773"/>
                <a:gd name="connsiteY15" fmla="*/ 375920 h 3146785"/>
                <a:gd name="connsiteX16" fmla="*/ 64897 w 1739773"/>
                <a:gd name="connsiteY16" fmla="*/ 195072 h 3146785"/>
                <a:gd name="connsiteX17" fmla="*/ 70990 w 1739773"/>
                <a:gd name="connsiteY17" fmla="*/ 60242 h 3146785"/>
                <a:gd name="connsiteX18" fmla="*/ 215900 w 1739773"/>
                <a:gd name="connsiteY18" fmla="*/ 15603 h 3146785"/>
                <a:gd name="connsiteX19" fmla="*/ 401320 w 1739773"/>
                <a:gd name="connsiteY19" fmla="*/ 12700 h 3146785"/>
                <a:gd name="connsiteX20" fmla="*/ 622300 w 1739773"/>
                <a:gd name="connsiteY20" fmla="*/ 0 h 3146785"/>
                <a:gd name="connsiteX21" fmla="*/ 1220724 w 1739773"/>
                <a:gd name="connsiteY21" fmla="*/ 0 h 3146785"/>
                <a:gd name="connsiteX22" fmla="*/ 1389253 w 1739773"/>
                <a:gd name="connsiteY22" fmla="*/ 12700 h 3146785"/>
                <a:gd name="connsiteX23" fmla="*/ 1600073 w 1739773"/>
                <a:gd name="connsiteY23" fmla="*/ 50800 h 3146785"/>
                <a:gd name="connsiteX24" fmla="*/ 1727073 w 1739773"/>
                <a:gd name="connsiteY24" fmla="*/ 350520 h 3146785"/>
                <a:gd name="connsiteX25" fmla="*/ 1727073 w 1739773"/>
                <a:gd name="connsiteY25" fmla="*/ 2274747 h 3146785"/>
                <a:gd name="connsiteX26" fmla="*/ 1739773 w 1739773"/>
                <a:gd name="connsiteY26" fmla="*/ 2676448 h 3146785"/>
                <a:gd name="connsiteX27" fmla="*/ 1699387 w 1739773"/>
                <a:gd name="connsiteY27" fmla="*/ 2863646 h 3146785"/>
                <a:gd name="connsiteX28" fmla="*/ 1632712 w 1739773"/>
                <a:gd name="connsiteY28" fmla="*/ 3029381 h 3146785"/>
                <a:gd name="connsiteX29" fmla="*/ 1497330 w 1739773"/>
                <a:gd name="connsiteY29" fmla="*/ 3114725 h 3146785"/>
                <a:gd name="connsiteX30" fmla="*/ 1338453 w 1739773"/>
                <a:gd name="connsiteY30" fmla="*/ 3141268 h 3146785"/>
                <a:gd name="connsiteX31" fmla="*/ 1338707 w 1739773"/>
                <a:gd name="connsiteY31" fmla="*/ 3141141 h 3146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739773" h="3146785">
                  <a:moveTo>
                    <a:pt x="1338707" y="3141141"/>
                  </a:moveTo>
                  <a:cubicBezTo>
                    <a:pt x="1282827" y="3153841"/>
                    <a:pt x="1257427" y="3141141"/>
                    <a:pt x="1200277" y="3141141"/>
                  </a:cubicBezTo>
                  <a:cubicBezTo>
                    <a:pt x="1143127" y="3141141"/>
                    <a:pt x="1052068" y="3128441"/>
                    <a:pt x="1052068" y="3128441"/>
                  </a:cubicBezTo>
                  <a:lnTo>
                    <a:pt x="707771" y="3128441"/>
                  </a:lnTo>
                  <a:lnTo>
                    <a:pt x="631063" y="3115741"/>
                  </a:lnTo>
                  <a:cubicBezTo>
                    <a:pt x="631063" y="3115741"/>
                    <a:pt x="533400" y="3128441"/>
                    <a:pt x="457581" y="3115741"/>
                  </a:cubicBezTo>
                  <a:cubicBezTo>
                    <a:pt x="381762" y="3103041"/>
                    <a:pt x="296418" y="3115741"/>
                    <a:pt x="296418" y="3115741"/>
                  </a:cubicBezTo>
                  <a:cubicBezTo>
                    <a:pt x="240284" y="3115741"/>
                    <a:pt x="162814" y="3111423"/>
                    <a:pt x="119507" y="3082213"/>
                  </a:cubicBezTo>
                  <a:cubicBezTo>
                    <a:pt x="47371" y="3033572"/>
                    <a:pt x="25400" y="2963341"/>
                    <a:pt x="0" y="2857550"/>
                  </a:cubicBezTo>
                  <a:lnTo>
                    <a:pt x="0" y="2657017"/>
                  </a:lnTo>
                  <a:cubicBezTo>
                    <a:pt x="0" y="2657017"/>
                    <a:pt x="12700" y="2572054"/>
                    <a:pt x="12700" y="2513761"/>
                  </a:cubicBezTo>
                  <a:cubicBezTo>
                    <a:pt x="12700" y="2455468"/>
                    <a:pt x="0" y="2365552"/>
                    <a:pt x="0" y="2365552"/>
                  </a:cubicBezTo>
                  <a:lnTo>
                    <a:pt x="0" y="803402"/>
                  </a:lnTo>
                  <a:cubicBezTo>
                    <a:pt x="0" y="803402"/>
                    <a:pt x="12700" y="767715"/>
                    <a:pt x="12700" y="688594"/>
                  </a:cubicBezTo>
                  <a:lnTo>
                    <a:pt x="12700" y="543560"/>
                  </a:lnTo>
                  <a:cubicBezTo>
                    <a:pt x="12700" y="543560"/>
                    <a:pt x="0" y="459740"/>
                    <a:pt x="12700" y="375920"/>
                  </a:cubicBezTo>
                  <a:cubicBezTo>
                    <a:pt x="25400" y="292100"/>
                    <a:pt x="55182" y="247685"/>
                    <a:pt x="64897" y="195072"/>
                  </a:cubicBezTo>
                  <a:cubicBezTo>
                    <a:pt x="74612" y="142459"/>
                    <a:pt x="45823" y="90153"/>
                    <a:pt x="70990" y="60242"/>
                  </a:cubicBezTo>
                  <a:cubicBezTo>
                    <a:pt x="96157" y="30331"/>
                    <a:pt x="160845" y="23527"/>
                    <a:pt x="215900" y="15603"/>
                  </a:cubicBezTo>
                  <a:cubicBezTo>
                    <a:pt x="270955" y="7679"/>
                    <a:pt x="333587" y="15300"/>
                    <a:pt x="401320" y="12700"/>
                  </a:cubicBezTo>
                  <a:cubicBezTo>
                    <a:pt x="469053" y="10100"/>
                    <a:pt x="481584" y="0"/>
                    <a:pt x="622300" y="0"/>
                  </a:cubicBezTo>
                  <a:lnTo>
                    <a:pt x="1220724" y="0"/>
                  </a:lnTo>
                  <a:cubicBezTo>
                    <a:pt x="1320800" y="0"/>
                    <a:pt x="1389253" y="12700"/>
                    <a:pt x="1389253" y="12700"/>
                  </a:cubicBezTo>
                  <a:cubicBezTo>
                    <a:pt x="1453388" y="12700"/>
                    <a:pt x="1542161" y="36322"/>
                    <a:pt x="1600073" y="50800"/>
                  </a:cubicBezTo>
                  <a:cubicBezTo>
                    <a:pt x="1701673" y="76200"/>
                    <a:pt x="1727073" y="254000"/>
                    <a:pt x="1727073" y="350520"/>
                  </a:cubicBezTo>
                  <a:lnTo>
                    <a:pt x="1727073" y="2274747"/>
                  </a:lnTo>
                  <a:cubicBezTo>
                    <a:pt x="1727073" y="2274747"/>
                    <a:pt x="1739773" y="2643428"/>
                    <a:pt x="1739773" y="2676448"/>
                  </a:cubicBezTo>
                  <a:cubicBezTo>
                    <a:pt x="1739773" y="2709468"/>
                    <a:pt x="1717294" y="2817418"/>
                    <a:pt x="1699387" y="2863646"/>
                  </a:cubicBezTo>
                  <a:cubicBezTo>
                    <a:pt x="1674368" y="2928289"/>
                    <a:pt x="1684528" y="2985185"/>
                    <a:pt x="1632712" y="3029381"/>
                  </a:cubicBezTo>
                  <a:cubicBezTo>
                    <a:pt x="1596644" y="3060242"/>
                    <a:pt x="1542542" y="3097580"/>
                    <a:pt x="1497330" y="3114725"/>
                  </a:cubicBezTo>
                  <a:cubicBezTo>
                    <a:pt x="1452118" y="3131870"/>
                    <a:pt x="1394333" y="3128568"/>
                    <a:pt x="1338453" y="3141268"/>
                  </a:cubicBezTo>
                  <a:lnTo>
                    <a:pt x="1338707" y="3141141"/>
                  </a:ln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15" name="Rectangle 14"/>
            <p:cNvSpPr/>
            <p:nvPr/>
          </p:nvSpPr>
          <p:spPr>
            <a:xfrm>
              <a:off x="5074312" y="797456"/>
              <a:ext cx="1210629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GB" sz="7200" b="1" dirty="0" err="1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Nêu</a:t>
              </a:r>
              <a:r>
                <a:rPr lang="en-GB" sz="7200" b="1" dirty="0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GB" sz="7200" b="1" dirty="0" err="1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nghĩa</a:t>
              </a:r>
              <a:r>
                <a:rPr lang="en-GB" sz="7200" b="1" dirty="0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7200" b="1" dirty="0" err="1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GB" sz="7200" b="1" dirty="0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7200" b="1" dirty="0" err="1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GB" sz="7200" b="1" dirty="0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7200" b="1" dirty="0" err="1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chuyện</a:t>
              </a:r>
              <a:r>
                <a:rPr lang="en-GB" sz="7200" b="1" dirty="0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83060" y="766959"/>
              <a:ext cx="4669941" cy="14936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954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324" y="1830037"/>
            <a:ext cx="18356647" cy="662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49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723900" y="931854"/>
            <a:ext cx="11506200" cy="5680091"/>
            <a:chOff x="1600200" y="682608"/>
            <a:chExt cx="15544802" cy="5680091"/>
          </a:xfrm>
        </p:grpSpPr>
        <p:sp>
          <p:nvSpPr>
            <p:cNvPr id="23" name="Freeform 13"/>
            <p:cNvSpPr/>
            <p:nvPr/>
          </p:nvSpPr>
          <p:spPr>
            <a:xfrm rot="16200000">
              <a:off x="6532555" y="-4249747"/>
              <a:ext cx="5680091" cy="15544802"/>
            </a:xfrm>
            <a:custGeom>
              <a:avLst/>
              <a:gdLst/>
              <a:ahLst/>
              <a:cxnLst/>
              <a:rect l="l" t="t" r="r" b="b"/>
              <a:pathLst>
                <a:path w="1739773" h="3153841">
                  <a:moveTo>
                    <a:pt x="1338707" y="3141141"/>
                  </a:moveTo>
                  <a:cubicBezTo>
                    <a:pt x="1282827" y="3153841"/>
                    <a:pt x="1257427" y="3141141"/>
                    <a:pt x="1200277" y="3141141"/>
                  </a:cubicBezTo>
                  <a:cubicBezTo>
                    <a:pt x="1143127" y="3141141"/>
                    <a:pt x="1052068" y="3128441"/>
                    <a:pt x="1052068" y="3128441"/>
                  </a:cubicBezTo>
                  <a:lnTo>
                    <a:pt x="707771" y="3128441"/>
                  </a:lnTo>
                  <a:lnTo>
                    <a:pt x="631063" y="3115741"/>
                  </a:lnTo>
                  <a:cubicBezTo>
                    <a:pt x="631063" y="3115741"/>
                    <a:pt x="533400" y="3128441"/>
                    <a:pt x="457581" y="3115741"/>
                  </a:cubicBezTo>
                  <a:cubicBezTo>
                    <a:pt x="381762" y="3103041"/>
                    <a:pt x="296418" y="3115741"/>
                    <a:pt x="296418" y="3115741"/>
                  </a:cubicBezTo>
                  <a:cubicBezTo>
                    <a:pt x="240284" y="3115741"/>
                    <a:pt x="162814" y="3111423"/>
                    <a:pt x="119507" y="3082213"/>
                  </a:cubicBezTo>
                  <a:cubicBezTo>
                    <a:pt x="47371" y="3033572"/>
                    <a:pt x="25400" y="2963341"/>
                    <a:pt x="0" y="2857550"/>
                  </a:cubicBezTo>
                  <a:lnTo>
                    <a:pt x="0" y="2657017"/>
                  </a:lnTo>
                  <a:cubicBezTo>
                    <a:pt x="0" y="2657017"/>
                    <a:pt x="12700" y="2572054"/>
                    <a:pt x="12700" y="2513761"/>
                  </a:cubicBezTo>
                  <a:cubicBezTo>
                    <a:pt x="12700" y="2455468"/>
                    <a:pt x="0" y="2365552"/>
                    <a:pt x="0" y="2365552"/>
                  </a:cubicBezTo>
                  <a:lnTo>
                    <a:pt x="0" y="803402"/>
                  </a:lnTo>
                  <a:cubicBezTo>
                    <a:pt x="0" y="803402"/>
                    <a:pt x="12700" y="767715"/>
                    <a:pt x="12700" y="688594"/>
                  </a:cubicBezTo>
                  <a:lnTo>
                    <a:pt x="12700" y="543560"/>
                  </a:lnTo>
                  <a:cubicBezTo>
                    <a:pt x="12700" y="543560"/>
                    <a:pt x="0" y="459740"/>
                    <a:pt x="12700" y="375920"/>
                  </a:cubicBezTo>
                  <a:cubicBezTo>
                    <a:pt x="25400" y="292100"/>
                    <a:pt x="23876" y="258064"/>
                    <a:pt x="64897" y="195072"/>
                  </a:cubicBezTo>
                  <a:cubicBezTo>
                    <a:pt x="87249" y="160782"/>
                    <a:pt x="184404" y="76708"/>
                    <a:pt x="215900" y="50800"/>
                  </a:cubicBezTo>
                  <a:cubicBezTo>
                    <a:pt x="215900" y="50800"/>
                    <a:pt x="305181" y="24130"/>
                    <a:pt x="401320" y="12700"/>
                  </a:cubicBezTo>
                  <a:cubicBezTo>
                    <a:pt x="508000" y="0"/>
                    <a:pt x="481584" y="0"/>
                    <a:pt x="622300" y="0"/>
                  </a:cubicBezTo>
                  <a:lnTo>
                    <a:pt x="1220724" y="0"/>
                  </a:lnTo>
                  <a:cubicBezTo>
                    <a:pt x="1320800" y="0"/>
                    <a:pt x="1389253" y="12700"/>
                    <a:pt x="1389253" y="12700"/>
                  </a:cubicBezTo>
                  <a:cubicBezTo>
                    <a:pt x="1453388" y="12700"/>
                    <a:pt x="1542161" y="36322"/>
                    <a:pt x="1600073" y="50800"/>
                  </a:cubicBezTo>
                  <a:cubicBezTo>
                    <a:pt x="1701673" y="76200"/>
                    <a:pt x="1727073" y="254000"/>
                    <a:pt x="1727073" y="350520"/>
                  </a:cubicBezTo>
                  <a:lnTo>
                    <a:pt x="1727073" y="2274747"/>
                  </a:lnTo>
                  <a:cubicBezTo>
                    <a:pt x="1727073" y="2274747"/>
                    <a:pt x="1739773" y="2643428"/>
                    <a:pt x="1739773" y="2676448"/>
                  </a:cubicBezTo>
                  <a:cubicBezTo>
                    <a:pt x="1739773" y="2709468"/>
                    <a:pt x="1717294" y="2817418"/>
                    <a:pt x="1699387" y="2863646"/>
                  </a:cubicBezTo>
                  <a:cubicBezTo>
                    <a:pt x="1674368" y="2928289"/>
                    <a:pt x="1684528" y="2985185"/>
                    <a:pt x="1632712" y="3029381"/>
                  </a:cubicBezTo>
                  <a:cubicBezTo>
                    <a:pt x="1596644" y="3060242"/>
                    <a:pt x="1542542" y="3097580"/>
                    <a:pt x="1497330" y="3114725"/>
                  </a:cubicBezTo>
                  <a:cubicBezTo>
                    <a:pt x="1452118" y="3131870"/>
                    <a:pt x="1394333" y="3128568"/>
                    <a:pt x="1338453" y="3141268"/>
                  </a:cubicBezTo>
                  <a:close/>
                </a:path>
              </a:pathLst>
            </a:custGeom>
            <a:solidFill>
              <a:srgbClr val="FEF4E7">
                <a:alpha val="91000"/>
              </a:srgbClr>
            </a:solidFill>
          </p:spPr>
        </p:sp>
        <p:sp>
          <p:nvSpPr>
            <p:cNvPr id="25" name="Rectangle 24"/>
            <p:cNvSpPr/>
            <p:nvPr/>
          </p:nvSpPr>
          <p:spPr>
            <a:xfrm>
              <a:off x="3068445" y="1878209"/>
              <a:ext cx="12608312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6600" b="1" dirty="0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Chia </a:t>
              </a:r>
              <a:r>
                <a:rPr lang="en-GB" sz="6600" b="1" dirty="0" err="1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sẻ</a:t>
              </a:r>
              <a:r>
                <a:rPr lang="en-GB" sz="6600" b="1" dirty="0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6600" b="1" dirty="0" err="1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cảm</a:t>
              </a:r>
              <a:r>
                <a:rPr lang="en-GB" sz="6600" b="1" dirty="0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6600" b="1" dirty="0" err="1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nghĩ</a:t>
              </a:r>
              <a:r>
                <a:rPr lang="en-GB" sz="6600" b="1" dirty="0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6600" b="1" dirty="0" err="1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GB" sz="6600" b="1" dirty="0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6600" b="1" dirty="0" err="1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GB" sz="6600" b="1" dirty="0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6600" b="1" dirty="0" err="1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chuyện</a:t>
              </a:r>
              <a:r>
                <a:rPr lang="en-GB" sz="6600" b="1" dirty="0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“</a:t>
              </a:r>
              <a:r>
                <a:rPr lang="en-GB" sz="6600" b="1" dirty="0" err="1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GB" sz="6600" b="1" dirty="0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6600" b="1" dirty="0" err="1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GB" sz="6600" b="1" dirty="0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6600" b="1" dirty="0" err="1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hùng</a:t>
              </a:r>
              <a:r>
                <a:rPr lang="en-GB" sz="6600" b="1" dirty="0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6600" b="1" dirty="0" err="1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thầm</a:t>
              </a:r>
              <a:r>
                <a:rPr lang="en-GB" sz="6600" b="1" dirty="0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6600" b="1" dirty="0" err="1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lặng</a:t>
              </a:r>
              <a:r>
                <a:rPr lang="en-GB" sz="6600" b="1" dirty="0">
                  <a:solidFill>
                    <a:srgbClr val="4B53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”</a:t>
              </a:r>
              <a:endParaRPr lang="en-GB" sz="2800" dirty="0"/>
            </a:p>
          </p:txBody>
        </p:sp>
      </p:grpSp>
      <p:sp>
        <p:nvSpPr>
          <p:cNvPr id="27" name="Freeform 2"/>
          <p:cNvSpPr/>
          <p:nvPr/>
        </p:nvSpPr>
        <p:spPr>
          <a:xfrm flipH="1">
            <a:off x="6172200" y="3472392"/>
            <a:ext cx="12115800" cy="6812603"/>
          </a:xfrm>
          <a:custGeom>
            <a:avLst/>
            <a:gdLst/>
            <a:ahLst/>
            <a:cxnLst/>
            <a:rect l="l" t="t" r="r" b="b"/>
            <a:pathLst>
              <a:path w="11512940" h="6238630">
                <a:moveTo>
                  <a:pt x="0" y="0"/>
                </a:moveTo>
                <a:lnTo>
                  <a:pt x="11512940" y="0"/>
                </a:lnTo>
                <a:lnTo>
                  <a:pt x="11512940" y="6238630"/>
                </a:lnTo>
                <a:lnTo>
                  <a:pt x="0" y="62386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771" t="-10626" r="-17872" b="-1362"/>
            </a:stretch>
          </a:blipFill>
        </p:spPr>
      </p:sp>
    </p:spTree>
    <p:extLst>
      <p:ext uri="{BB962C8B-B14F-4D97-AF65-F5344CB8AC3E}">
        <p14:creationId xmlns:p14="http://schemas.microsoft.com/office/powerpoint/2010/main" val="366805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324" y="1830037"/>
            <a:ext cx="18356647" cy="662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45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2"/>
          <p:cNvSpPr/>
          <p:nvPr/>
        </p:nvSpPr>
        <p:spPr>
          <a:xfrm>
            <a:off x="15323105" y="3505025"/>
            <a:ext cx="2768483" cy="917060"/>
          </a:xfrm>
          <a:custGeom>
            <a:avLst/>
            <a:gdLst/>
            <a:ahLst/>
            <a:cxnLst/>
            <a:rect l="l" t="t" r="r" b="b"/>
            <a:pathLst>
              <a:path w="2768483" h="917060">
                <a:moveTo>
                  <a:pt x="0" y="0"/>
                </a:moveTo>
                <a:lnTo>
                  <a:pt x="2768483" y="0"/>
                </a:lnTo>
                <a:lnTo>
                  <a:pt x="2768483" y="917060"/>
                </a:lnTo>
                <a:lnTo>
                  <a:pt x="0" y="917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3"/>
          <p:cNvSpPr/>
          <p:nvPr/>
        </p:nvSpPr>
        <p:spPr>
          <a:xfrm>
            <a:off x="10002688" y="151489"/>
            <a:ext cx="1821851" cy="1104497"/>
          </a:xfrm>
          <a:custGeom>
            <a:avLst/>
            <a:gdLst/>
            <a:ahLst/>
            <a:cxnLst/>
            <a:rect l="l" t="t" r="r" b="b"/>
            <a:pathLst>
              <a:path w="1821851" h="1104497">
                <a:moveTo>
                  <a:pt x="0" y="0"/>
                </a:moveTo>
                <a:lnTo>
                  <a:pt x="1821851" y="0"/>
                </a:lnTo>
                <a:lnTo>
                  <a:pt x="1821851" y="1104497"/>
                </a:lnTo>
                <a:lnTo>
                  <a:pt x="0" y="11044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4"/>
          <p:cNvSpPr/>
          <p:nvPr/>
        </p:nvSpPr>
        <p:spPr>
          <a:xfrm>
            <a:off x="771525" y="259635"/>
            <a:ext cx="1866700" cy="996351"/>
          </a:xfrm>
          <a:custGeom>
            <a:avLst/>
            <a:gdLst/>
            <a:ahLst/>
            <a:cxnLst/>
            <a:rect l="l" t="t" r="r" b="b"/>
            <a:pathLst>
              <a:path w="1866700" h="996351">
                <a:moveTo>
                  <a:pt x="0" y="0"/>
                </a:moveTo>
                <a:lnTo>
                  <a:pt x="1866700" y="0"/>
                </a:lnTo>
                <a:lnTo>
                  <a:pt x="1866700" y="996351"/>
                </a:lnTo>
                <a:lnTo>
                  <a:pt x="0" y="9963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5"/>
          <p:cNvSpPr/>
          <p:nvPr/>
        </p:nvSpPr>
        <p:spPr>
          <a:xfrm>
            <a:off x="-3211437" y="2608154"/>
            <a:ext cx="3820414" cy="1552043"/>
          </a:xfrm>
          <a:custGeom>
            <a:avLst/>
            <a:gdLst/>
            <a:ahLst/>
            <a:cxnLst/>
            <a:rect l="l" t="t" r="r" b="b"/>
            <a:pathLst>
              <a:path w="3820414" h="1552043">
                <a:moveTo>
                  <a:pt x="0" y="0"/>
                </a:moveTo>
                <a:lnTo>
                  <a:pt x="3820414" y="0"/>
                </a:lnTo>
                <a:lnTo>
                  <a:pt x="3820414" y="1552043"/>
                </a:lnTo>
                <a:lnTo>
                  <a:pt x="0" y="15520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6"/>
          <p:cNvSpPr/>
          <p:nvPr/>
        </p:nvSpPr>
        <p:spPr>
          <a:xfrm>
            <a:off x="17259300" y="338926"/>
            <a:ext cx="2768483" cy="917060"/>
          </a:xfrm>
          <a:custGeom>
            <a:avLst/>
            <a:gdLst/>
            <a:ahLst/>
            <a:cxnLst/>
            <a:rect l="l" t="t" r="r" b="b"/>
            <a:pathLst>
              <a:path w="2768483" h="917060">
                <a:moveTo>
                  <a:pt x="0" y="0"/>
                </a:moveTo>
                <a:lnTo>
                  <a:pt x="2768483" y="0"/>
                </a:lnTo>
                <a:lnTo>
                  <a:pt x="2768483" y="917060"/>
                </a:lnTo>
                <a:lnTo>
                  <a:pt x="0" y="917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4"/>
          <p:cNvSpPr/>
          <p:nvPr/>
        </p:nvSpPr>
        <p:spPr>
          <a:xfrm>
            <a:off x="13685957" y="1028700"/>
            <a:ext cx="1435782" cy="764554"/>
          </a:xfrm>
          <a:custGeom>
            <a:avLst/>
            <a:gdLst/>
            <a:ahLst/>
            <a:cxnLst/>
            <a:rect l="l" t="t" r="r" b="b"/>
            <a:pathLst>
              <a:path w="1435782" h="764554">
                <a:moveTo>
                  <a:pt x="0" y="0"/>
                </a:moveTo>
                <a:lnTo>
                  <a:pt x="1435782" y="0"/>
                </a:lnTo>
                <a:lnTo>
                  <a:pt x="1435782" y="764554"/>
                </a:lnTo>
                <a:lnTo>
                  <a:pt x="0" y="7645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2" name="Group 12"/>
          <p:cNvGrpSpPr/>
          <p:nvPr/>
        </p:nvGrpSpPr>
        <p:grpSpPr>
          <a:xfrm rot="-5400000">
            <a:off x="4476892" y="-3528989"/>
            <a:ext cx="9513689" cy="17249519"/>
            <a:chOff x="-17414" y="-21480"/>
            <a:chExt cx="1787895" cy="3241679"/>
          </a:xfrm>
        </p:grpSpPr>
        <p:sp>
          <p:nvSpPr>
            <p:cNvPr id="3" name="Freeform 13"/>
            <p:cNvSpPr/>
            <p:nvPr/>
          </p:nvSpPr>
          <p:spPr>
            <a:xfrm>
              <a:off x="-17414" y="-21480"/>
              <a:ext cx="1787895" cy="3241679"/>
            </a:xfrm>
            <a:custGeom>
              <a:avLst/>
              <a:gdLst/>
              <a:ahLst/>
              <a:cxnLst/>
              <a:rect l="l" t="t" r="r" b="b"/>
              <a:pathLst>
                <a:path w="1739773" h="3153841">
                  <a:moveTo>
                    <a:pt x="1338707" y="3141141"/>
                  </a:moveTo>
                  <a:cubicBezTo>
                    <a:pt x="1282827" y="3153841"/>
                    <a:pt x="1257427" y="3141141"/>
                    <a:pt x="1200277" y="3141141"/>
                  </a:cubicBezTo>
                  <a:cubicBezTo>
                    <a:pt x="1143127" y="3141141"/>
                    <a:pt x="1052068" y="3128441"/>
                    <a:pt x="1052068" y="3128441"/>
                  </a:cubicBezTo>
                  <a:lnTo>
                    <a:pt x="707771" y="3128441"/>
                  </a:lnTo>
                  <a:lnTo>
                    <a:pt x="631063" y="3115741"/>
                  </a:lnTo>
                  <a:cubicBezTo>
                    <a:pt x="631063" y="3115741"/>
                    <a:pt x="533400" y="3128441"/>
                    <a:pt x="457581" y="3115741"/>
                  </a:cubicBezTo>
                  <a:cubicBezTo>
                    <a:pt x="381762" y="3103041"/>
                    <a:pt x="296418" y="3115741"/>
                    <a:pt x="296418" y="3115741"/>
                  </a:cubicBezTo>
                  <a:cubicBezTo>
                    <a:pt x="240284" y="3115741"/>
                    <a:pt x="162814" y="3111423"/>
                    <a:pt x="119507" y="3082213"/>
                  </a:cubicBezTo>
                  <a:cubicBezTo>
                    <a:pt x="47371" y="3033572"/>
                    <a:pt x="25400" y="2963341"/>
                    <a:pt x="0" y="2857550"/>
                  </a:cubicBezTo>
                  <a:lnTo>
                    <a:pt x="0" y="2657017"/>
                  </a:lnTo>
                  <a:cubicBezTo>
                    <a:pt x="0" y="2657017"/>
                    <a:pt x="12700" y="2572054"/>
                    <a:pt x="12700" y="2513761"/>
                  </a:cubicBezTo>
                  <a:cubicBezTo>
                    <a:pt x="12700" y="2455468"/>
                    <a:pt x="0" y="2365552"/>
                    <a:pt x="0" y="2365552"/>
                  </a:cubicBezTo>
                  <a:lnTo>
                    <a:pt x="0" y="803402"/>
                  </a:lnTo>
                  <a:cubicBezTo>
                    <a:pt x="0" y="803402"/>
                    <a:pt x="12700" y="767715"/>
                    <a:pt x="12700" y="688594"/>
                  </a:cubicBezTo>
                  <a:lnTo>
                    <a:pt x="12700" y="543560"/>
                  </a:lnTo>
                  <a:cubicBezTo>
                    <a:pt x="12700" y="543560"/>
                    <a:pt x="0" y="459740"/>
                    <a:pt x="12700" y="375920"/>
                  </a:cubicBezTo>
                  <a:cubicBezTo>
                    <a:pt x="25400" y="292100"/>
                    <a:pt x="23876" y="258064"/>
                    <a:pt x="64897" y="195072"/>
                  </a:cubicBezTo>
                  <a:cubicBezTo>
                    <a:pt x="87249" y="160782"/>
                    <a:pt x="184404" y="76708"/>
                    <a:pt x="215900" y="50800"/>
                  </a:cubicBezTo>
                  <a:cubicBezTo>
                    <a:pt x="215900" y="50800"/>
                    <a:pt x="305181" y="24130"/>
                    <a:pt x="401320" y="12700"/>
                  </a:cubicBezTo>
                  <a:cubicBezTo>
                    <a:pt x="508000" y="0"/>
                    <a:pt x="481584" y="0"/>
                    <a:pt x="622300" y="0"/>
                  </a:cubicBezTo>
                  <a:lnTo>
                    <a:pt x="1220724" y="0"/>
                  </a:lnTo>
                  <a:cubicBezTo>
                    <a:pt x="1320800" y="0"/>
                    <a:pt x="1389253" y="12700"/>
                    <a:pt x="1389253" y="12700"/>
                  </a:cubicBezTo>
                  <a:cubicBezTo>
                    <a:pt x="1453388" y="12700"/>
                    <a:pt x="1542161" y="36322"/>
                    <a:pt x="1600073" y="50800"/>
                  </a:cubicBezTo>
                  <a:cubicBezTo>
                    <a:pt x="1701673" y="76200"/>
                    <a:pt x="1727073" y="254000"/>
                    <a:pt x="1727073" y="350520"/>
                  </a:cubicBezTo>
                  <a:lnTo>
                    <a:pt x="1727073" y="2274747"/>
                  </a:lnTo>
                  <a:cubicBezTo>
                    <a:pt x="1727073" y="2274747"/>
                    <a:pt x="1739773" y="2643428"/>
                    <a:pt x="1739773" y="2676448"/>
                  </a:cubicBezTo>
                  <a:cubicBezTo>
                    <a:pt x="1739773" y="2709468"/>
                    <a:pt x="1717294" y="2817418"/>
                    <a:pt x="1699387" y="2863646"/>
                  </a:cubicBezTo>
                  <a:cubicBezTo>
                    <a:pt x="1674368" y="2928289"/>
                    <a:pt x="1684528" y="2985185"/>
                    <a:pt x="1632712" y="3029381"/>
                  </a:cubicBezTo>
                  <a:cubicBezTo>
                    <a:pt x="1596644" y="3060242"/>
                    <a:pt x="1542542" y="3097580"/>
                    <a:pt x="1497330" y="3114725"/>
                  </a:cubicBezTo>
                  <a:cubicBezTo>
                    <a:pt x="1452118" y="3131870"/>
                    <a:pt x="1394333" y="3128568"/>
                    <a:pt x="1338453" y="3141268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</p:grpSp>
      <p:sp>
        <p:nvSpPr>
          <p:cNvPr id="4" name="TextBox 3"/>
          <p:cNvSpPr txBox="1"/>
          <p:nvPr/>
        </p:nvSpPr>
        <p:spPr>
          <a:xfrm>
            <a:off x="2132137" y="1169451"/>
            <a:ext cx="14023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GB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GB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GB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GB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GB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GB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GB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GB" sz="5400" b="1" dirty="0"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GB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GB" sz="54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085850" y="2504308"/>
            <a:ext cx="16116300" cy="5991992"/>
            <a:chOff x="1085850" y="2504308"/>
            <a:chExt cx="16116300" cy="5991992"/>
          </a:xfrm>
        </p:grpSpPr>
        <p:sp>
          <p:nvSpPr>
            <p:cNvPr id="6" name="Rectangle 5"/>
            <p:cNvSpPr/>
            <p:nvPr/>
          </p:nvSpPr>
          <p:spPr>
            <a:xfrm>
              <a:off x="1085850" y="2504308"/>
              <a:ext cx="16116300" cy="5991992"/>
            </a:xfrm>
            <a:prstGeom prst="rect">
              <a:avLst/>
            </a:prstGeom>
            <a:solidFill>
              <a:srgbClr val="E2F4FE"/>
            </a:solidFill>
            <a:ln>
              <a:solidFill>
                <a:srgbClr val="E2F4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93778" y="2961147"/>
              <a:ext cx="15700442" cy="5078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Chiến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tranh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thế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giới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thứ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hai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(1939 – 1945),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nước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phát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xít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đã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đẩy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nhân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loại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vào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cảnh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mất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mát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đau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thương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Đặc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biệt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phát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xít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Đức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đã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gấy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ra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cuộc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thảm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sát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tàn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bạo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đối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Do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Thái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(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bao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gồm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cả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trẻ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già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)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trại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lập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tập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5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trung</a:t>
              </a:r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699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2"/>
          <p:cNvSpPr/>
          <p:nvPr/>
        </p:nvSpPr>
        <p:spPr>
          <a:xfrm>
            <a:off x="15323105" y="3505025"/>
            <a:ext cx="2768483" cy="917060"/>
          </a:xfrm>
          <a:custGeom>
            <a:avLst/>
            <a:gdLst/>
            <a:ahLst/>
            <a:cxnLst/>
            <a:rect l="l" t="t" r="r" b="b"/>
            <a:pathLst>
              <a:path w="2768483" h="917060">
                <a:moveTo>
                  <a:pt x="0" y="0"/>
                </a:moveTo>
                <a:lnTo>
                  <a:pt x="2768483" y="0"/>
                </a:lnTo>
                <a:lnTo>
                  <a:pt x="2768483" y="917060"/>
                </a:lnTo>
                <a:lnTo>
                  <a:pt x="0" y="917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3"/>
          <p:cNvSpPr/>
          <p:nvPr/>
        </p:nvSpPr>
        <p:spPr>
          <a:xfrm>
            <a:off x="10002688" y="151489"/>
            <a:ext cx="1821851" cy="1104497"/>
          </a:xfrm>
          <a:custGeom>
            <a:avLst/>
            <a:gdLst/>
            <a:ahLst/>
            <a:cxnLst/>
            <a:rect l="l" t="t" r="r" b="b"/>
            <a:pathLst>
              <a:path w="1821851" h="1104497">
                <a:moveTo>
                  <a:pt x="0" y="0"/>
                </a:moveTo>
                <a:lnTo>
                  <a:pt x="1821851" y="0"/>
                </a:lnTo>
                <a:lnTo>
                  <a:pt x="1821851" y="1104497"/>
                </a:lnTo>
                <a:lnTo>
                  <a:pt x="0" y="11044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4"/>
          <p:cNvSpPr/>
          <p:nvPr/>
        </p:nvSpPr>
        <p:spPr>
          <a:xfrm>
            <a:off x="771525" y="259635"/>
            <a:ext cx="1866700" cy="996351"/>
          </a:xfrm>
          <a:custGeom>
            <a:avLst/>
            <a:gdLst/>
            <a:ahLst/>
            <a:cxnLst/>
            <a:rect l="l" t="t" r="r" b="b"/>
            <a:pathLst>
              <a:path w="1866700" h="996351">
                <a:moveTo>
                  <a:pt x="0" y="0"/>
                </a:moveTo>
                <a:lnTo>
                  <a:pt x="1866700" y="0"/>
                </a:lnTo>
                <a:lnTo>
                  <a:pt x="1866700" y="996351"/>
                </a:lnTo>
                <a:lnTo>
                  <a:pt x="0" y="9963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5"/>
          <p:cNvSpPr/>
          <p:nvPr/>
        </p:nvSpPr>
        <p:spPr>
          <a:xfrm>
            <a:off x="-3211437" y="2608154"/>
            <a:ext cx="3820414" cy="1552043"/>
          </a:xfrm>
          <a:custGeom>
            <a:avLst/>
            <a:gdLst/>
            <a:ahLst/>
            <a:cxnLst/>
            <a:rect l="l" t="t" r="r" b="b"/>
            <a:pathLst>
              <a:path w="3820414" h="1552043">
                <a:moveTo>
                  <a:pt x="0" y="0"/>
                </a:moveTo>
                <a:lnTo>
                  <a:pt x="3820414" y="0"/>
                </a:lnTo>
                <a:lnTo>
                  <a:pt x="3820414" y="1552043"/>
                </a:lnTo>
                <a:lnTo>
                  <a:pt x="0" y="15520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6"/>
          <p:cNvSpPr/>
          <p:nvPr/>
        </p:nvSpPr>
        <p:spPr>
          <a:xfrm>
            <a:off x="17259300" y="338926"/>
            <a:ext cx="2768483" cy="917060"/>
          </a:xfrm>
          <a:custGeom>
            <a:avLst/>
            <a:gdLst/>
            <a:ahLst/>
            <a:cxnLst/>
            <a:rect l="l" t="t" r="r" b="b"/>
            <a:pathLst>
              <a:path w="2768483" h="917060">
                <a:moveTo>
                  <a:pt x="0" y="0"/>
                </a:moveTo>
                <a:lnTo>
                  <a:pt x="2768483" y="0"/>
                </a:lnTo>
                <a:lnTo>
                  <a:pt x="2768483" y="917060"/>
                </a:lnTo>
                <a:lnTo>
                  <a:pt x="0" y="917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4"/>
          <p:cNvSpPr/>
          <p:nvPr/>
        </p:nvSpPr>
        <p:spPr>
          <a:xfrm>
            <a:off x="13685957" y="1028700"/>
            <a:ext cx="1435782" cy="764554"/>
          </a:xfrm>
          <a:custGeom>
            <a:avLst/>
            <a:gdLst/>
            <a:ahLst/>
            <a:cxnLst/>
            <a:rect l="l" t="t" r="r" b="b"/>
            <a:pathLst>
              <a:path w="1435782" h="764554">
                <a:moveTo>
                  <a:pt x="0" y="0"/>
                </a:moveTo>
                <a:lnTo>
                  <a:pt x="1435782" y="0"/>
                </a:lnTo>
                <a:lnTo>
                  <a:pt x="1435782" y="764554"/>
                </a:lnTo>
                <a:lnTo>
                  <a:pt x="0" y="7645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2" name="Group 12"/>
          <p:cNvGrpSpPr/>
          <p:nvPr/>
        </p:nvGrpSpPr>
        <p:grpSpPr>
          <a:xfrm rot="-5400000">
            <a:off x="4476892" y="-3528989"/>
            <a:ext cx="9513689" cy="17249519"/>
            <a:chOff x="-17414" y="-21480"/>
            <a:chExt cx="1787895" cy="3241679"/>
          </a:xfrm>
        </p:grpSpPr>
        <p:sp>
          <p:nvSpPr>
            <p:cNvPr id="3" name="Freeform 13"/>
            <p:cNvSpPr/>
            <p:nvPr/>
          </p:nvSpPr>
          <p:spPr>
            <a:xfrm>
              <a:off x="-17414" y="-21480"/>
              <a:ext cx="1787895" cy="3241679"/>
            </a:xfrm>
            <a:custGeom>
              <a:avLst/>
              <a:gdLst/>
              <a:ahLst/>
              <a:cxnLst/>
              <a:rect l="l" t="t" r="r" b="b"/>
              <a:pathLst>
                <a:path w="1739773" h="3153841">
                  <a:moveTo>
                    <a:pt x="1338707" y="3141141"/>
                  </a:moveTo>
                  <a:cubicBezTo>
                    <a:pt x="1282827" y="3153841"/>
                    <a:pt x="1257427" y="3141141"/>
                    <a:pt x="1200277" y="3141141"/>
                  </a:cubicBezTo>
                  <a:cubicBezTo>
                    <a:pt x="1143127" y="3141141"/>
                    <a:pt x="1052068" y="3128441"/>
                    <a:pt x="1052068" y="3128441"/>
                  </a:cubicBezTo>
                  <a:lnTo>
                    <a:pt x="707771" y="3128441"/>
                  </a:lnTo>
                  <a:lnTo>
                    <a:pt x="631063" y="3115741"/>
                  </a:lnTo>
                  <a:cubicBezTo>
                    <a:pt x="631063" y="3115741"/>
                    <a:pt x="533400" y="3128441"/>
                    <a:pt x="457581" y="3115741"/>
                  </a:cubicBezTo>
                  <a:cubicBezTo>
                    <a:pt x="381762" y="3103041"/>
                    <a:pt x="296418" y="3115741"/>
                    <a:pt x="296418" y="3115741"/>
                  </a:cubicBezTo>
                  <a:cubicBezTo>
                    <a:pt x="240284" y="3115741"/>
                    <a:pt x="162814" y="3111423"/>
                    <a:pt x="119507" y="3082213"/>
                  </a:cubicBezTo>
                  <a:cubicBezTo>
                    <a:pt x="47371" y="3033572"/>
                    <a:pt x="25400" y="2963341"/>
                    <a:pt x="0" y="2857550"/>
                  </a:cubicBezTo>
                  <a:lnTo>
                    <a:pt x="0" y="2657017"/>
                  </a:lnTo>
                  <a:cubicBezTo>
                    <a:pt x="0" y="2657017"/>
                    <a:pt x="12700" y="2572054"/>
                    <a:pt x="12700" y="2513761"/>
                  </a:cubicBezTo>
                  <a:cubicBezTo>
                    <a:pt x="12700" y="2455468"/>
                    <a:pt x="0" y="2365552"/>
                    <a:pt x="0" y="2365552"/>
                  </a:cubicBezTo>
                  <a:lnTo>
                    <a:pt x="0" y="803402"/>
                  </a:lnTo>
                  <a:cubicBezTo>
                    <a:pt x="0" y="803402"/>
                    <a:pt x="12700" y="767715"/>
                    <a:pt x="12700" y="688594"/>
                  </a:cubicBezTo>
                  <a:lnTo>
                    <a:pt x="12700" y="543560"/>
                  </a:lnTo>
                  <a:cubicBezTo>
                    <a:pt x="12700" y="543560"/>
                    <a:pt x="0" y="459740"/>
                    <a:pt x="12700" y="375920"/>
                  </a:cubicBezTo>
                  <a:cubicBezTo>
                    <a:pt x="25400" y="292100"/>
                    <a:pt x="23876" y="258064"/>
                    <a:pt x="64897" y="195072"/>
                  </a:cubicBezTo>
                  <a:cubicBezTo>
                    <a:pt x="87249" y="160782"/>
                    <a:pt x="184404" y="76708"/>
                    <a:pt x="215900" y="50800"/>
                  </a:cubicBezTo>
                  <a:cubicBezTo>
                    <a:pt x="215900" y="50800"/>
                    <a:pt x="305181" y="24130"/>
                    <a:pt x="401320" y="12700"/>
                  </a:cubicBezTo>
                  <a:cubicBezTo>
                    <a:pt x="508000" y="0"/>
                    <a:pt x="481584" y="0"/>
                    <a:pt x="622300" y="0"/>
                  </a:cubicBezTo>
                  <a:lnTo>
                    <a:pt x="1220724" y="0"/>
                  </a:lnTo>
                  <a:cubicBezTo>
                    <a:pt x="1320800" y="0"/>
                    <a:pt x="1389253" y="12700"/>
                    <a:pt x="1389253" y="12700"/>
                  </a:cubicBezTo>
                  <a:cubicBezTo>
                    <a:pt x="1453388" y="12700"/>
                    <a:pt x="1542161" y="36322"/>
                    <a:pt x="1600073" y="50800"/>
                  </a:cubicBezTo>
                  <a:cubicBezTo>
                    <a:pt x="1701673" y="76200"/>
                    <a:pt x="1727073" y="254000"/>
                    <a:pt x="1727073" y="350520"/>
                  </a:cubicBezTo>
                  <a:lnTo>
                    <a:pt x="1727073" y="2274747"/>
                  </a:lnTo>
                  <a:cubicBezTo>
                    <a:pt x="1727073" y="2274747"/>
                    <a:pt x="1739773" y="2643428"/>
                    <a:pt x="1739773" y="2676448"/>
                  </a:cubicBezTo>
                  <a:cubicBezTo>
                    <a:pt x="1739773" y="2709468"/>
                    <a:pt x="1717294" y="2817418"/>
                    <a:pt x="1699387" y="2863646"/>
                  </a:cubicBezTo>
                  <a:cubicBezTo>
                    <a:pt x="1674368" y="2928289"/>
                    <a:pt x="1684528" y="2985185"/>
                    <a:pt x="1632712" y="3029381"/>
                  </a:cubicBezTo>
                  <a:cubicBezTo>
                    <a:pt x="1596644" y="3060242"/>
                    <a:pt x="1542542" y="3097580"/>
                    <a:pt x="1497330" y="3114725"/>
                  </a:cubicBezTo>
                  <a:cubicBezTo>
                    <a:pt x="1452118" y="3131870"/>
                    <a:pt x="1394333" y="3128568"/>
                    <a:pt x="1338453" y="3141268"/>
                  </a:cubicBezTo>
                  <a:close/>
                </a:path>
              </a:pathLst>
            </a:custGeom>
            <a:solidFill>
              <a:schemeClr val="bg1">
                <a:alpha val="66000"/>
              </a:schemeClr>
            </a:solidFill>
          </p:spPr>
        </p:sp>
      </p:grpSp>
      <p:sp>
        <p:nvSpPr>
          <p:cNvPr id="14" name="Freeform 2"/>
          <p:cNvSpPr/>
          <p:nvPr/>
        </p:nvSpPr>
        <p:spPr>
          <a:xfrm flipH="1">
            <a:off x="2066365" y="4160197"/>
            <a:ext cx="11087453" cy="6126803"/>
          </a:xfrm>
          <a:custGeom>
            <a:avLst/>
            <a:gdLst/>
            <a:ahLst/>
            <a:cxnLst/>
            <a:rect l="l" t="t" r="r" b="b"/>
            <a:pathLst>
              <a:path w="11512940" h="6238630">
                <a:moveTo>
                  <a:pt x="0" y="0"/>
                </a:moveTo>
                <a:lnTo>
                  <a:pt x="11512940" y="0"/>
                </a:lnTo>
                <a:lnTo>
                  <a:pt x="11512940" y="6238630"/>
                </a:lnTo>
                <a:lnTo>
                  <a:pt x="0" y="623863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14771" t="-10626" r="-17872" b="-1362"/>
            </a:stretch>
          </a:blipFill>
        </p:spPr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443150" y="834278"/>
            <a:ext cx="18850466" cy="717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47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2"/>
          <p:cNvSpPr/>
          <p:nvPr/>
        </p:nvSpPr>
        <p:spPr>
          <a:xfrm>
            <a:off x="15323105" y="3505025"/>
            <a:ext cx="2768483" cy="917060"/>
          </a:xfrm>
          <a:custGeom>
            <a:avLst/>
            <a:gdLst/>
            <a:ahLst/>
            <a:cxnLst/>
            <a:rect l="l" t="t" r="r" b="b"/>
            <a:pathLst>
              <a:path w="2768483" h="917060">
                <a:moveTo>
                  <a:pt x="0" y="0"/>
                </a:moveTo>
                <a:lnTo>
                  <a:pt x="2768483" y="0"/>
                </a:lnTo>
                <a:lnTo>
                  <a:pt x="2768483" y="917060"/>
                </a:lnTo>
                <a:lnTo>
                  <a:pt x="0" y="917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3"/>
          <p:cNvSpPr/>
          <p:nvPr/>
        </p:nvSpPr>
        <p:spPr>
          <a:xfrm>
            <a:off x="10002688" y="151489"/>
            <a:ext cx="1821851" cy="1104497"/>
          </a:xfrm>
          <a:custGeom>
            <a:avLst/>
            <a:gdLst/>
            <a:ahLst/>
            <a:cxnLst/>
            <a:rect l="l" t="t" r="r" b="b"/>
            <a:pathLst>
              <a:path w="1821851" h="1104497">
                <a:moveTo>
                  <a:pt x="0" y="0"/>
                </a:moveTo>
                <a:lnTo>
                  <a:pt x="1821851" y="0"/>
                </a:lnTo>
                <a:lnTo>
                  <a:pt x="1821851" y="1104497"/>
                </a:lnTo>
                <a:lnTo>
                  <a:pt x="0" y="11044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4"/>
          <p:cNvSpPr/>
          <p:nvPr/>
        </p:nvSpPr>
        <p:spPr>
          <a:xfrm>
            <a:off x="771525" y="259635"/>
            <a:ext cx="1866700" cy="996351"/>
          </a:xfrm>
          <a:custGeom>
            <a:avLst/>
            <a:gdLst/>
            <a:ahLst/>
            <a:cxnLst/>
            <a:rect l="l" t="t" r="r" b="b"/>
            <a:pathLst>
              <a:path w="1866700" h="996351">
                <a:moveTo>
                  <a:pt x="0" y="0"/>
                </a:moveTo>
                <a:lnTo>
                  <a:pt x="1866700" y="0"/>
                </a:lnTo>
                <a:lnTo>
                  <a:pt x="1866700" y="996351"/>
                </a:lnTo>
                <a:lnTo>
                  <a:pt x="0" y="9963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5"/>
          <p:cNvSpPr/>
          <p:nvPr/>
        </p:nvSpPr>
        <p:spPr>
          <a:xfrm>
            <a:off x="-3211437" y="2608154"/>
            <a:ext cx="3820414" cy="1552043"/>
          </a:xfrm>
          <a:custGeom>
            <a:avLst/>
            <a:gdLst/>
            <a:ahLst/>
            <a:cxnLst/>
            <a:rect l="l" t="t" r="r" b="b"/>
            <a:pathLst>
              <a:path w="3820414" h="1552043">
                <a:moveTo>
                  <a:pt x="0" y="0"/>
                </a:moveTo>
                <a:lnTo>
                  <a:pt x="3820414" y="0"/>
                </a:lnTo>
                <a:lnTo>
                  <a:pt x="3820414" y="1552043"/>
                </a:lnTo>
                <a:lnTo>
                  <a:pt x="0" y="15520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6"/>
          <p:cNvSpPr/>
          <p:nvPr/>
        </p:nvSpPr>
        <p:spPr>
          <a:xfrm>
            <a:off x="17259300" y="338926"/>
            <a:ext cx="2768483" cy="917060"/>
          </a:xfrm>
          <a:custGeom>
            <a:avLst/>
            <a:gdLst/>
            <a:ahLst/>
            <a:cxnLst/>
            <a:rect l="l" t="t" r="r" b="b"/>
            <a:pathLst>
              <a:path w="2768483" h="917060">
                <a:moveTo>
                  <a:pt x="0" y="0"/>
                </a:moveTo>
                <a:lnTo>
                  <a:pt x="2768483" y="0"/>
                </a:lnTo>
                <a:lnTo>
                  <a:pt x="2768483" y="917060"/>
                </a:lnTo>
                <a:lnTo>
                  <a:pt x="0" y="917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4"/>
          <p:cNvSpPr/>
          <p:nvPr/>
        </p:nvSpPr>
        <p:spPr>
          <a:xfrm>
            <a:off x="13685957" y="1028700"/>
            <a:ext cx="1435782" cy="764554"/>
          </a:xfrm>
          <a:custGeom>
            <a:avLst/>
            <a:gdLst/>
            <a:ahLst/>
            <a:cxnLst/>
            <a:rect l="l" t="t" r="r" b="b"/>
            <a:pathLst>
              <a:path w="1435782" h="764554">
                <a:moveTo>
                  <a:pt x="0" y="0"/>
                </a:moveTo>
                <a:lnTo>
                  <a:pt x="1435782" y="0"/>
                </a:lnTo>
                <a:lnTo>
                  <a:pt x="1435782" y="764554"/>
                </a:lnTo>
                <a:lnTo>
                  <a:pt x="0" y="7645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2" name="Group 12"/>
          <p:cNvGrpSpPr/>
          <p:nvPr/>
        </p:nvGrpSpPr>
        <p:grpSpPr>
          <a:xfrm rot="-5400000">
            <a:off x="4476892" y="-3528989"/>
            <a:ext cx="9513689" cy="17249519"/>
            <a:chOff x="-17414" y="-21480"/>
            <a:chExt cx="1787895" cy="3241679"/>
          </a:xfrm>
        </p:grpSpPr>
        <p:sp>
          <p:nvSpPr>
            <p:cNvPr id="3" name="Freeform 13"/>
            <p:cNvSpPr/>
            <p:nvPr/>
          </p:nvSpPr>
          <p:spPr>
            <a:xfrm>
              <a:off x="-17414" y="-21480"/>
              <a:ext cx="1787895" cy="3241679"/>
            </a:xfrm>
            <a:custGeom>
              <a:avLst/>
              <a:gdLst/>
              <a:ahLst/>
              <a:cxnLst/>
              <a:rect l="l" t="t" r="r" b="b"/>
              <a:pathLst>
                <a:path w="1739773" h="3153841">
                  <a:moveTo>
                    <a:pt x="1338707" y="3141141"/>
                  </a:moveTo>
                  <a:cubicBezTo>
                    <a:pt x="1282827" y="3153841"/>
                    <a:pt x="1257427" y="3141141"/>
                    <a:pt x="1200277" y="3141141"/>
                  </a:cubicBezTo>
                  <a:cubicBezTo>
                    <a:pt x="1143127" y="3141141"/>
                    <a:pt x="1052068" y="3128441"/>
                    <a:pt x="1052068" y="3128441"/>
                  </a:cubicBezTo>
                  <a:lnTo>
                    <a:pt x="707771" y="3128441"/>
                  </a:lnTo>
                  <a:lnTo>
                    <a:pt x="631063" y="3115741"/>
                  </a:lnTo>
                  <a:cubicBezTo>
                    <a:pt x="631063" y="3115741"/>
                    <a:pt x="533400" y="3128441"/>
                    <a:pt x="457581" y="3115741"/>
                  </a:cubicBezTo>
                  <a:cubicBezTo>
                    <a:pt x="381762" y="3103041"/>
                    <a:pt x="296418" y="3115741"/>
                    <a:pt x="296418" y="3115741"/>
                  </a:cubicBezTo>
                  <a:cubicBezTo>
                    <a:pt x="240284" y="3115741"/>
                    <a:pt x="162814" y="3111423"/>
                    <a:pt x="119507" y="3082213"/>
                  </a:cubicBezTo>
                  <a:cubicBezTo>
                    <a:pt x="47371" y="3033572"/>
                    <a:pt x="25400" y="2963341"/>
                    <a:pt x="0" y="2857550"/>
                  </a:cubicBezTo>
                  <a:lnTo>
                    <a:pt x="0" y="2657017"/>
                  </a:lnTo>
                  <a:cubicBezTo>
                    <a:pt x="0" y="2657017"/>
                    <a:pt x="12700" y="2572054"/>
                    <a:pt x="12700" y="2513761"/>
                  </a:cubicBezTo>
                  <a:cubicBezTo>
                    <a:pt x="12700" y="2455468"/>
                    <a:pt x="0" y="2365552"/>
                    <a:pt x="0" y="2365552"/>
                  </a:cubicBezTo>
                  <a:lnTo>
                    <a:pt x="0" y="803402"/>
                  </a:lnTo>
                  <a:cubicBezTo>
                    <a:pt x="0" y="803402"/>
                    <a:pt x="12700" y="767715"/>
                    <a:pt x="12700" y="688594"/>
                  </a:cubicBezTo>
                  <a:lnTo>
                    <a:pt x="12700" y="543560"/>
                  </a:lnTo>
                  <a:cubicBezTo>
                    <a:pt x="12700" y="543560"/>
                    <a:pt x="0" y="459740"/>
                    <a:pt x="12700" y="375920"/>
                  </a:cubicBezTo>
                  <a:cubicBezTo>
                    <a:pt x="25400" y="292100"/>
                    <a:pt x="23876" y="258064"/>
                    <a:pt x="64897" y="195072"/>
                  </a:cubicBezTo>
                  <a:cubicBezTo>
                    <a:pt x="87249" y="160782"/>
                    <a:pt x="184404" y="76708"/>
                    <a:pt x="215900" y="50800"/>
                  </a:cubicBezTo>
                  <a:cubicBezTo>
                    <a:pt x="215900" y="50800"/>
                    <a:pt x="305181" y="24130"/>
                    <a:pt x="401320" y="12700"/>
                  </a:cubicBezTo>
                  <a:cubicBezTo>
                    <a:pt x="508000" y="0"/>
                    <a:pt x="481584" y="0"/>
                    <a:pt x="622300" y="0"/>
                  </a:cubicBezTo>
                  <a:lnTo>
                    <a:pt x="1220724" y="0"/>
                  </a:lnTo>
                  <a:cubicBezTo>
                    <a:pt x="1320800" y="0"/>
                    <a:pt x="1389253" y="12700"/>
                    <a:pt x="1389253" y="12700"/>
                  </a:cubicBezTo>
                  <a:cubicBezTo>
                    <a:pt x="1453388" y="12700"/>
                    <a:pt x="1542161" y="36322"/>
                    <a:pt x="1600073" y="50800"/>
                  </a:cubicBezTo>
                  <a:cubicBezTo>
                    <a:pt x="1701673" y="76200"/>
                    <a:pt x="1727073" y="254000"/>
                    <a:pt x="1727073" y="350520"/>
                  </a:cubicBezTo>
                  <a:lnTo>
                    <a:pt x="1727073" y="2274747"/>
                  </a:lnTo>
                  <a:cubicBezTo>
                    <a:pt x="1727073" y="2274747"/>
                    <a:pt x="1739773" y="2643428"/>
                    <a:pt x="1739773" y="2676448"/>
                  </a:cubicBezTo>
                  <a:cubicBezTo>
                    <a:pt x="1739773" y="2709468"/>
                    <a:pt x="1717294" y="2817418"/>
                    <a:pt x="1699387" y="2863646"/>
                  </a:cubicBezTo>
                  <a:cubicBezTo>
                    <a:pt x="1674368" y="2928289"/>
                    <a:pt x="1684528" y="2985185"/>
                    <a:pt x="1632712" y="3029381"/>
                  </a:cubicBezTo>
                  <a:cubicBezTo>
                    <a:pt x="1596644" y="3060242"/>
                    <a:pt x="1542542" y="3097580"/>
                    <a:pt x="1497330" y="3114725"/>
                  </a:cubicBezTo>
                  <a:cubicBezTo>
                    <a:pt x="1452118" y="3131870"/>
                    <a:pt x="1394333" y="3128568"/>
                    <a:pt x="1338453" y="3141268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</p:grpSp>
      <p:grpSp>
        <p:nvGrpSpPr>
          <p:cNvPr id="5" name="Group 4"/>
          <p:cNvGrpSpPr/>
          <p:nvPr/>
        </p:nvGrpSpPr>
        <p:grpSpPr>
          <a:xfrm>
            <a:off x="1143000" y="2319707"/>
            <a:ext cx="16116300" cy="3287695"/>
            <a:chOff x="1085850" y="2781300"/>
            <a:chExt cx="16116300" cy="3287695"/>
          </a:xfrm>
        </p:grpSpPr>
        <p:sp>
          <p:nvSpPr>
            <p:cNvPr id="6" name="Rectangle 5"/>
            <p:cNvSpPr/>
            <p:nvPr/>
          </p:nvSpPr>
          <p:spPr>
            <a:xfrm>
              <a:off x="1085850" y="2781300"/>
              <a:ext cx="16116300" cy="3287695"/>
            </a:xfrm>
            <a:prstGeom prst="rect">
              <a:avLst/>
            </a:prstGeom>
            <a:solidFill>
              <a:srgbClr val="E2F4FE"/>
            </a:solidFill>
            <a:ln>
              <a:solidFill>
                <a:srgbClr val="E2F4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93778" y="2961147"/>
              <a:ext cx="15700442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GB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Chiến</a:t>
              </a:r>
              <a:r>
                <a:rPr lang="en-GB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tranh</a:t>
              </a:r>
              <a:r>
                <a:rPr lang="en-GB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thế</a:t>
              </a:r>
              <a:r>
                <a:rPr lang="en-GB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giới</a:t>
              </a:r>
              <a:r>
                <a:rPr lang="en-GB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thứ</a:t>
              </a:r>
              <a:r>
                <a:rPr lang="en-GB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hai</a:t>
              </a:r>
              <a:r>
                <a:rPr lang="en-GB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(1939 – 1945), </a:t>
              </a:r>
              <a:r>
                <a:rPr lang="en-GB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GB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nước</a:t>
              </a:r>
              <a:r>
                <a:rPr lang="en-GB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phát</a:t>
              </a:r>
              <a:r>
                <a:rPr lang="en-GB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xít</a:t>
              </a:r>
              <a:r>
                <a:rPr lang="en-GB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đã</a:t>
              </a:r>
              <a:r>
                <a:rPr lang="en-GB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đẩy</a:t>
              </a:r>
              <a:r>
                <a:rPr lang="en-GB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nhân</a:t>
              </a:r>
              <a:r>
                <a:rPr lang="en-GB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loại</a:t>
              </a:r>
              <a:r>
                <a:rPr lang="en-GB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vào</a:t>
              </a:r>
              <a:r>
                <a:rPr lang="en-GB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cảnh</a:t>
              </a:r>
              <a:r>
                <a:rPr lang="en-GB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mất</a:t>
              </a:r>
              <a:r>
                <a:rPr lang="en-GB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mát</a:t>
              </a:r>
              <a:r>
                <a:rPr lang="en-GB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đau</a:t>
              </a:r>
              <a:r>
                <a:rPr lang="en-GB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thương</a:t>
              </a:r>
              <a:r>
                <a:rPr lang="en-GB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GB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Đặc</a:t>
              </a:r>
              <a:r>
                <a:rPr lang="en-GB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biệt</a:t>
              </a:r>
              <a:r>
                <a:rPr lang="en-GB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GB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phát</a:t>
              </a:r>
              <a:r>
                <a:rPr lang="en-GB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xít</a:t>
              </a:r>
              <a:r>
                <a:rPr lang="en-GB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Đức</a:t>
              </a:r>
              <a:r>
                <a:rPr lang="en-GB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đã</a:t>
              </a:r>
              <a:r>
                <a:rPr lang="en-GB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gấy</a:t>
              </a:r>
              <a:r>
                <a:rPr lang="en-GB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ra</a:t>
              </a:r>
              <a:r>
                <a:rPr lang="en-GB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GB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cuộc</a:t>
              </a:r>
              <a:r>
                <a:rPr lang="en-GB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thảm</a:t>
              </a:r>
              <a:r>
                <a:rPr lang="en-GB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sát</a:t>
              </a:r>
              <a:r>
                <a:rPr lang="en-GB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tàn</a:t>
              </a:r>
              <a:r>
                <a:rPr lang="en-GB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bạo</a:t>
              </a:r>
              <a:r>
                <a:rPr lang="en-GB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đối</a:t>
              </a:r>
              <a:r>
                <a:rPr lang="en-GB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GB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GB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Do </a:t>
              </a:r>
              <a:r>
                <a:rPr lang="en-GB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Thái</a:t>
              </a:r>
              <a:r>
                <a:rPr lang="en-GB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(</a:t>
              </a:r>
              <a:r>
                <a:rPr lang="en-GB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bao</a:t>
              </a:r>
              <a:r>
                <a:rPr lang="en-GB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gồm</a:t>
              </a:r>
              <a:r>
                <a:rPr lang="en-GB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cả</a:t>
              </a:r>
              <a:r>
                <a:rPr lang="en-GB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trẻ</a:t>
              </a:r>
              <a:r>
                <a:rPr lang="en-GB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GB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GB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GB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già</a:t>
              </a:r>
              <a:r>
                <a:rPr lang="en-GB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) </a:t>
              </a:r>
              <a:r>
                <a:rPr lang="en-GB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GB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GB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trại</a:t>
              </a:r>
              <a:r>
                <a:rPr lang="en-GB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lập</a:t>
              </a:r>
              <a:r>
                <a:rPr lang="en-GB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tập</a:t>
              </a:r>
              <a:r>
                <a:rPr lang="en-GB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trung</a:t>
              </a:r>
              <a:r>
                <a:rPr lang="en-GB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1869792" y="5928117"/>
            <a:ext cx="1538950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GB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GB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cung</a:t>
            </a:r>
            <a:r>
              <a:rPr lang="en-GB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cấp</a:t>
            </a:r>
            <a:r>
              <a:rPr lang="en-GB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GB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GB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GB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tội</a:t>
            </a:r>
            <a:r>
              <a:rPr lang="en-GB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ác</a:t>
            </a:r>
            <a:r>
              <a:rPr lang="en-GB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GB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GB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xít</a:t>
            </a:r>
            <a:r>
              <a:rPr lang="en-GB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Đức</a:t>
            </a:r>
            <a:r>
              <a:rPr lang="en-GB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GB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GB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GB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GB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GB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Chiến</a:t>
            </a:r>
            <a:r>
              <a:rPr lang="en-GB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GB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GB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GB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GB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GB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GB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GB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GB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tố</a:t>
            </a:r>
            <a:r>
              <a:rPr lang="en-GB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cáo</a:t>
            </a:r>
            <a:r>
              <a:rPr lang="en-GB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tội</a:t>
            </a:r>
            <a:r>
              <a:rPr lang="en-GB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ác</a:t>
            </a:r>
            <a:r>
              <a:rPr lang="en-GB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man </a:t>
            </a:r>
            <a:r>
              <a:rPr lang="en-GB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rợ</a:t>
            </a:r>
            <a:r>
              <a:rPr lang="en-GB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GB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GB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xít</a:t>
            </a:r>
            <a:r>
              <a:rPr lang="en-GB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Đức</a:t>
            </a:r>
            <a:r>
              <a:rPr lang="en-GB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GB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GB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GB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GB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Do </a:t>
            </a:r>
            <a:r>
              <a:rPr lang="en-GB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Thái</a:t>
            </a:r>
            <a:r>
              <a:rPr lang="en-GB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bao</a:t>
            </a:r>
            <a:r>
              <a:rPr lang="en-GB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gồm</a:t>
            </a:r>
            <a:r>
              <a:rPr lang="en-GB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GB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GB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GB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GB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GB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GB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GB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GB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trại</a:t>
            </a:r>
            <a:r>
              <a:rPr lang="en-GB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GB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GB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0" name="Freeform 18"/>
          <p:cNvSpPr/>
          <p:nvPr/>
        </p:nvSpPr>
        <p:spPr>
          <a:xfrm rot="4021044">
            <a:off x="430166" y="5725709"/>
            <a:ext cx="1680859" cy="816292"/>
          </a:xfrm>
          <a:custGeom>
            <a:avLst/>
            <a:gdLst/>
            <a:ahLst/>
            <a:cxnLst/>
            <a:rect l="l" t="t" r="r" b="b"/>
            <a:pathLst>
              <a:path w="7315200" h="3867912">
                <a:moveTo>
                  <a:pt x="0" y="0"/>
                </a:moveTo>
                <a:lnTo>
                  <a:pt x="7315200" y="0"/>
                </a:lnTo>
                <a:lnTo>
                  <a:pt x="7315200" y="3867912"/>
                </a:lnTo>
                <a:lnTo>
                  <a:pt x="0" y="386791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23698" y="623551"/>
            <a:ext cx="5492972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21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1" y="-115696"/>
            <a:ext cx="2251176" cy="22511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95" y="1009892"/>
            <a:ext cx="18344454" cy="76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56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840" y="1714500"/>
            <a:ext cx="18368840" cy="662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42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2"/>
          <p:cNvSpPr/>
          <p:nvPr/>
        </p:nvSpPr>
        <p:spPr>
          <a:xfrm>
            <a:off x="15323105" y="3505025"/>
            <a:ext cx="2768483" cy="917060"/>
          </a:xfrm>
          <a:custGeom>
            <a:avLst/>
            <a:gdLst/>
            <a:ahLst/>
            <a:cxnLst/>
            <a:rect l="l" t="t" r="r" b="b"/>
            <a:pathLst>
              <a:path w="2768483" h="917060">
                <a:moveTo>
                  <a:pt x="0" y="0"/>
                </a:moveTo>
                <a:lnTo>
                  <a:pt x="2768483" y="0"/>
                </a:lnTo>
                <a:lnTo>
                  <a:pt x="2768483" y="917060"/>
                </a:lnTo>
                <a:lnTo>
                  <a:pt x="0" y="917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3"/>
          <p:cNvSpPr/>
          <p:nvPr/>
        </p:nvSpPr>
        <p:spPr>
          <a:xfrm>
            <a:off x="10002688" y="151489"/>
            <a:ext cx="1821851" cy="1104497"/>
          </a:xfrm>
          <a:custGeom>
            <a:avLst/>
            <a:gdLst/>
            <a:ahLst/>
            <a:cxnLst/>
            <a:rect l="l" t="t" r="r" b="b"/>
            <a:pathLst>
              <a:path w="1821851" h="1104497">
                <a:moveTo>
                  <a:pt x="0" y="0"/>
                </a:moveTo>
                <a:lnTo>
                  <a:pt x="1821851" y="0"/>
                </a:lnTo>
                <a:lnTo>
                  <a:pt x="1821851" y="1104497"/>
                </a:lnTo>
                <a:lnTo>
                  <a:pt x="0" y="11044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4"/>
          <p:cNvSpPr/>
          <p:nvPr/>
        </p:nvSpPr>
        <p:spPr>
          <a:xfrm>
            <a:off x="771525" y="259635"/>
            <a:ext cx="1866700" cy="996351"/>
          </a:xfrm>
          <a:custGeom>
            <a:avLst/>
            <a:gdLst/>
            <a:ahLst/>
            <a:cxnLst/>
            <a:rect l="l" t="t" r="r" b="b"/>
            <a:pathLst>
              <a:path w="1866700" h="996351">
                <a:moveTo>
                  <a:pt x="0" y="0"/>
                </a:moveTo>
                <a:lnTo>
                  <a:pt x="1866700" y="0"/>
                </a:lnTo>
                <a:lnTo>
                  <a:pt x="1866700" y="996351"/>
                </a:lnTo>
                <a:lnTo>
                  <a:pt x="0" y="9963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5"/>
          <p:cNvSpPr/>
          <p:nvPr/>
        </p:nvSpPr>
        <p:spPr>
          <a:xfrm>
            <a:off x="-3211437" y="2608154"/>
            <a:ext cx="3820414" cy="1552043"/>
          </a:xfrm>
          <a:custGeom>
            <a:avLst/>
            <a:gdLst/>
            <a:ahLst/>
            <a:cxnLst/>
            <a:rect l="l" t="t" r="r" b="b"/>
            <a:pathLst>
              <a:path w="3820414" h="1552043">
                <a:moveTo>
                  <a:pt x="0" y="0"/>
                </a:moveTo>
                <a:lnTo>
                  <a:pt x="3820414" y="0"/>
                </a:lnTo>
                <a:lnTo>
                  <a:pt x="3820414" y="1552043"/>
                </a:lnTo>
                <a:lnTo>
                  <a:pt x="0" y="15520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6"/>
          <p:cNvSpPr/>
          <p:nvPr/>
        </p:nvSpPr>
        <p:spPr>
          <a:xfrm>
            <a:off x="17259300" y="338926"/>
            <a:ext cx="2768483" cy="917060"/>
          </a:xfrm>
          <a:custGeom>
            <a:avLst/>
            <a:gdLst/>
            <a:ahLst/>
            <a:cxnLst/>
            <a:rect l="l" t="t" r="r" b="b"/>
            <a:pathLst>
              <a:path w="2768483" h="917060">
                <a:moveTo>
                  <a:pt x="0" y="0"/>
                </a:moveTo>
                <a:lnTo>
                  <a:pt x="2768483" y="0"/>
                </a:lnTo>
                <a:lnTo>
                  <a:pt x="2768483" y="917060"/>
                </a:lnTo>
                <a:lnTo>
                  <a:pt x="0" y="917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4"/>
          <p:cNvSpPr/>
          <p:nvPr/>
        </p:nvSpPr>
        <p:spPr>
          <a:xfrm>
            <a:off x="13685957" y="1028700"/>
            <a:ext cx="1435782" cy="764554"/>
          </a:xfrm>
          <a:custGeom>
            <a:avLst/>
            <a:gdLst/>
            <a:ahLst/>
            <a:cxnLst/>
            <a:rect l="l" t="t" r="r" b="b"/>
            <a:pathLst>
              <a:path w="1435782" h="764554">
                <a:moveTo>
                  <a:pt x="0" y="0"/>
                </a:moveTo>
                <a:lnTo>
                  <a:pt x="1435782" y="0"/>
                </a:lnTo>
                <a:lnTo>
                  <a:pt x="1435782" y="764554"/>
                </a:lnTo>
                <a:lnTo>
                  <a:pt x="0" y="7645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22" name="Group 12"/>
          <p:cNvGrpSpPr/>
          <p:nvPr/>
        </p:nvGrpSpPr>
        <p:grpSpPr>
          <a:xfrm rot="-5400000">
            <a:off x="4384650" y="-3425849"/>
            <a:ext cx="9681375" cy="17210925"/>
            <a:chOff x="-48927" y="-21480"/>
            <a:chExt cx="1819408" cy="3234426"/>
          </a:xfrm>
        </p:grpSpPr>
        <p:sp>
          <p:nvSpPr>
            <p:cNvPr id="23" name="Freeform 13"/>
            <p:cNvSpPr/>
            <p:nvPr/>
          </p:nvSpPr>
          <p:spPr>
            <a:xfrm>
              <a:off x="-48927" y="-21480"/>
              <a:ext cx="1819408" cy="3234426"/>
            </a:xfrm>
            <a:custGeom>
              <a:avLst/>
              <a:gdLst>
                <a:gd name="connsiteX0" fmla="*/ 1338707 w 1739773"/>
                <a:gd name="connsiteY0" fmla="*/ 3141141 h 3146785"/>
                <a:gd name="connsiteX1" fmla="*/ 1200277 w 1739773"/>
                <a:gd name="connsiteY1" fmla="*/ 3141141 h 3146785"/>
                <a:gd name="connsiteX2" fmla="*/ 1052068 w 1739773"/>
                <a:gd name="connsiteY2" fmla="*/ 3128441 h 3146785"/>
                <a:gd name="connsiteX3" fmla="*/ 707771 w 1739773"/>
                <a:gd name="connsiteY3" fmla="*/ 3128441 h 3146785"/>
                <a:gd name="connsiteX4" fmla="*/ 631063 w 1739773"/>
                <a:gd name="connsiteY4" fmla="*/ 3115741 h 3146785"/>
                <a:gd name="connsiteX5" fmla="*/ 457581 w 1739773"/>
                <a:gd name="connsiteY5" fmla="*/ 3115741 h 3146785"/>
                <a:gd name="connsiteX6" fmla="*/ 296418 w 1739773"/>
                <a:gd name="connsiteY6" fmla="*/ 3115741 h 3146785"/>
                <a:gd name="connsiteX7" fmla="*/ 119507 w 1739773"/>
                <a:gd name="connsiteY7" fmla="*/ 3082213 h 3146785"/>
                <a:gd name="connsiteX8" fmla="*/ 0 w 1739773"/>
                <a:gd name="connsiteY8" fmla="*/ 2857550 h 3146785"/>
                <a:gd name="connsiteX9" fmla="*/ 0 w 1739773"/>
                <a:gd name="connsiteY9" fmla="*/ 2657017 h 3146785"/>
                <a:gd name="connsiteX10" fmla="*/ 12700 w 1739773"/>
                <a:gd name="connsiteY10" fmla="*/ 2513761 h 3146785"/>
                <a:gd name="connsiteX11" fmla="*/ 0 w 1739773"/>
                <a:gd name="connsiteY11" fmla="*/ 2365552 h 3146785"/>
                <a:gd name="connsiteX12" fmla="*/ 0 w 1739773"/>
                <a:gd name="connsiteY12" fmla="*/ 803402 h 3146785"/>
                <a:gd name="connsiteX13" fmla="*/ 12700 w 1739773"/>
                <a:gd name="connsiteY13" fmla="*/ 688594 h 3146785"/>
                <a:gd name="connsiteX14" fmla="*/ 12700 w 1739773"/>
                <a:gd name="connsiteY14" fmla="*/ 543560 h 3146785"/>
                <a:gd name="connsiteX15" fmla="*/ 12700 w 1739773"/>
                <a:gd name="connsiteY15" fmla="*/ 375920 h 3146785"/>
                <a:gd name="connsiteX16" fmla="*/ 64897 w 1739773"/>
                <a:gd name="connsiteY16" fmla="*/ 195072 h 3146785"/>
                <a:gd name="connsiteX17" fmla="*/ 215900 w 1739773"/>
                <a:gd name="connsiteY17" fmla="*/ 15603 h 3146785"/>
                <a:gd name="connsiteX18" fmla="*/ 401320 w 1739773"/>
                <a:gd name="connsiteY18" fmla="*/ 12700 h 3146785"/>
                <a:gd name="connsiteX19" fmla="*/ 622300 w 1739773"/>
                <a:gd name="connsiteY19" fmla="*/ 0 h 3146785"/>
                <a:gd name="connsiteX20" fmla="*/ 1220724 w 1739773"/>
                <a:gd name="connsiteY20" fmla="*/ 0 h 3146785"/>
                <a:gd name="connsiteX21" fmla="*/ 1389253 w 1739773"/>
                <a:gd name="connsiteY21" fmla="*/ 12700 h 3146785"/>
                <a:gd name="connsiteX22" fmla="*/ 1600073 w 1739773"/>
                <a:gd name="connsiteY22" fmla="*/ 50800 h 3146785"/>
                <a:gd name="connsiteX23" fmla="*/ 1727073 w 1739773"/>
                <a:gd name="connsiteY23" fmla="*/ 350520 h 3146785"/>
                <a:gd name="connsiteX24" fmla="*/ 1727073 w 1739773"/>
                <a:gd name="connsiteY24" fmla="*/ 2274747 h 3146785"/>
                <a:gd name="connsiteX25" fmla="*/ 1739773 w 1739773"/>
                <a:gd name="connsiteY25" fmla="*/ 2676448 h 3146785"/>
                <a:gd name="connsiteX26" fmla="*/ 1699387 w 1739773"/>
                <a:gd name="connsiteY26" fmla="*/ 2863646 h 3146785"/>
                <a:gd name="connsiteX27" fmla="*/ 1632712 w 1739773"/>
                <a:gd name="connsiteY27" fmla="*/ 3029381 h 3146785"/>
                <a:gd name="connsiteX28" fmla="*/ 1497330 w 1739773"/>
                <a:gd name="connsiteY28" fmla="*/ 3114725 h 3146785"/>
                <a:gd name="connsiteX29" fmla="*/ 1338453 w 1739773"/>
                <a:gd name="connsiteY29" fmla="*/ 3141268 h 3146785"/>
                <a:gd name="connsiteX30" fmla="*/ 1338707 w 1739773"/>
                <a:gd name="connsiteY30" fmla="*/ 3141141 h 3146785"/>
                <a:gd name="connsiteX0" fmla="*/ 1338707 w 1739773"/>
                <a:gd name="connsiteY0" fmla="*/ 3141141 h 3146785"/>
                <a:gd name="connsiteX1" fmla="*/ 1200277 w 1739773"/>
                <a:gd name="connsiteY1" fmla="*/ 3141141 h 3146785"/>
                <a:gd name="connsiteX2" fmla="*/ 1052068 w 1739773"/>
                <a:gd name="connsiteY2" fmla="*/ 3128441 h 3146785"/>
                <a:gd name="connsiteX3" fmla="*/ 707771 w 1739773"/>
                <a:gd name="connsiteY3" fmla="*/ 3128441 h 3146785"/>
                <a:gd name="connsiteX4" fmla="*/ 631063 w 1739773"/>
                <a:gd name="connsiteY4" fmla="*/ 3115741 h 3146785"/>
                <a:gd name="connsiteX5" fmla="*/ 457581 w 1739773"/>
                <a:gd name="connsiteY5" fmla="*/ 3115741 h 3146785"/>
                <a:gd name="connsiteX6" fmla="*/ 296418 w 1739773"/>
                <a:gd name="connsiteY6" fmla="*/ 3115741 h 3146785"/>
                <a:gd name="connsiteX7" fmla="*/ 119507 w 1739773"/>
                <a:gd name="connsiteY7" fmla="*/ 3082213 h 3146785"/>
                <a:gd name="connsiteX8" fmla="*/ 0 w 1739773"/>
                <a:gd name="connsiteY8" fmla="*/ 2857550 h 3146785"/>
                <a:gd name="connsiteX9" fmla="*/ 0 w 1739773"/>
                <a:gd name="connsiteY9" fmla="*/ 2657017 h 3146785"/>
                <a:gd name="connsiteX10" fmla="*/ 12700 w 1739773"/>
                <a:gd name="connsiteY10" fmla="*/ 2513761 h 3146785"/>
                <a:gd name="connsiteX11" fmla="*/ 0 w 1739773"/>
                <a:gd name="connsiteY11" fmla="*/ 2365552 h 3146785"/>
                <a:gd name="connsiteX12" fmla="*/ 0 w 1739773"/>
                <a:gd name="connsiteY12" fmla="*/ 803402 h 3146785"/>
                <a:gd name="connsiteX13" fmla="*/ 12700 w 1739773"/>
                <a:gd name="connsiteY13" fmla="*/ 688594 h 3146785"/>
                <a:gd name="connsiteX14" fmla="*/ 12700 w 1739773"/>
                <a:gd name="connsiteY14" fmla="*/ 543560 h 3146785"/>
                <a:gd name="connsiteX15" fmla="*/ 12700 w 1739773"/>
                <a:gd name="connsiteY15" fmla="*/ 375920 h 3146785"/>
                <a:gd name="connsiteX16" fmla="*/ 64897 w 1739773"/>
                <a:gd name="connsiteY16" fmla="*/ 195072 h 3146785"/>
                <a:gd name="connsiteX17" fmla="*/ 70990 w 1739773"/>
                <a:gd name="connsiteY17" fmla="*/ 60242 h 3146785"/>
                <a:gd name="connsiteX18" fmla="*/ 215900 w 1739773"/>
                <a:gd name="connsiteY18" fmla="*/ 15603 h 3146785"/>
                <a:gd name="connsiteX19" fmla="*/ 401320 w 1739773"/>
                <a:gd name="connsiteY19" fmla="*/ 12700 h 3146785"/>
                <a:gd name="connsiteX20" fmla="*/ 622300 w 1739773"/>
                <a:gd name="connsiteY20" fmla="*/ 0 h 3146785"/>
                <a:gd name="connsiteX21" fmla="*/ 1220724 w 1739773"/>
                <a:gd name="connsiteY21" fmla="*/ 0 h 3146785"/>
                <a:gd name="connsiteX22" fmla="*/ 1389253 w 1739773"/>
                <a:gd name="connsiteY22" fmla="*/ 12700 h 3146785"/>
                <a:gd name="connsiteX23" fmla="*/ 1600073 w 1739773"/>
                <a:gd name="connsiteY23" fmla="*/ 50800 h 3146785"/>
                <a:gd name="connsiteX24" fmla="*/ 1727073 w 1739773"/>
                <a:gd name="connsiteY24" fmla="*/ 350520 h 3146785"/>
                <a:gd name="connsiteX25" fmla="*/ 1727073 w 1739773"/>
                <a:gd name="connsiteY25" fmla="*/ 2274747 h 3146785"/>
                <a:gd name="connsiteX26" fmla="*/ 1739773 w 1739773"/>
                <a:gd name="connsiteY26" fmla="*/ 2676448 h 3146785"/>
                <a:gd name="connsiteX27" fmla="*/ 1699387 w 1739773"/>
                <a:gd name="connsiteY27" fmla="*/ 2863646 h 3146785"/>
                <a:gd name="connsiteX28" fmla="*/ 1632712 w 1739773"/>
                <a:gd name="connsiteY28" fmla="*/ 3029381 h 3146785"/>
                <a:gd name="connsiteX29" fmla="*/ 1497330 w 1739773"/>
                <a:gd name="connsiteY29" fmla="*/ 3114725 h 3146785"/>
                <a:gd name="connsiteX30" fmla="*/ 1338453 w 1739773"/>
                <a:gd name="connsiteY30" fmla="*/ 3141268 h 3146785"/>
                <a:gd name="connsiteX31" fmla="*/ 1338707 w 1739773"/>
                <a:gd name="connsiteY31" fmla="*/ 3141141 h 3146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739773" h="3146785">
                  <a:moveTo>
                    <a:pt x="1338707" y="3141141"/>
                  </a:moveTo>
                  <a:cubicBezTo>
                    <a:pt x="1282827" y="3153841"/>
                    <a:pt x="1257427" y="3141141"/>
                    <a:pt x="1200277" y="3141141"/>
                  </a:cubicBezTo>
                  <a:cubicBezTo>
                    <a:pt x="1143127" y="3141141"/>
                    <a:pt x="1052068" y="3128441"/>
                    <a:pt x="1052068" y="3128441"/>
                  </a:cubicBezTo>
                  <a:lnTo>
                    <a:pt x="707771" y="3128441"/>
                  </a:lnTo>
                  <a:lnTo>
                    <a:pt x="631063" y="3115741"/>
                  </a:lnTo>
                  <a:cubicBezTo>
                    <a:pt x="631063" y="3115741"/>
                    <a:pt x="533400" y="3128441"/>
                    <a:pt x="457581" y="3115741"/>
                  </a:cubicBezTo>
                  <a:cubicBezTo>
                    <a:pt x="381762" y="3103041"/>
                    <a:pt x="296418" y="3115741"/>
                    <a:pt x="296418" y="3115741"/>
                  </a:cubicBezTo>
                  <a:cubicBezTo>
                    <a:pt x="240284" y="3115741"/>
                    <a:pt x="162814" y="3111423"/>
                    <a:pt x="119507" y="3082213"/>
                  </a:cubicBezTo>
                  <a:cubicBezTo>
                    <a:pt x="47371" y="3033572"/>
                    <a:pt x="25400" y="2963341"/>
                    <a:pt x="0" y="2857550"/>
                  </a:cubicBezTo>
                  <a:lnTo>
                    <a:pt x="0" y="2657017"/>
                  </a:lnTo>
                  <a:cubicBezTo>
                    <a:pt x="0" y="2657017"/>
                    <a:pt x="12700" y="2572054"/>
                    <a:pt x="12700" y="2513761"/>
                  </a:cubicBezTo>
                  <a:cubicBezTo>
                    <a:pt x="12700" y="2455468"/>
                    <a:pt x="0" y="2365552"/>
                    <a:pt x="0" y="2365552"/>
                  </a:cubicBezTo>
                  <a:lnTo>
                    <a:pt x="0" y="803402"/>
                  </a:lnTo>
                  <a:cubicBezTo>
                    <a:pt x="0" y="803402"/>
                    <a:pt x="12700" y="767715"/>
                    <a:pt x="12700" y="688594"/>
                  </a:cubicBezTo>
                  <a:lnTo>
                    <a:pt x="12700" y="543560"/>
                  </a:lnTo>
                  <a:cubicBezTo>
                    <a:pt x="12700" y="543560"/>
                    <a:pt x="0" y="459740"/>
                    <a:pt x="12700" y="375920"/>
                  </a:cubicBezTo>
                  <a:cubicBezTo>
                    <a:pt x="25400" y="292100"/>
                    <a:pt x="55182" y="247685"/>
                    <a:pt x="64897" y="195072"/>
                  </a:cubicBezTo>
                  <a:cubicBezTo>
                    <a:pt x="74612" y="142459"/>
                    <a:pt x="45823" y="90153"/>
                    <a:pt x="70990" y="60242"/>
                  </a:cubicBezTo>
                  <a:cubicBezTo>
                    <a:pt x="96157" y="30331"/>
                    <a:pt x="160845" y="23527"/>
                    <a:pt x="215900" y="15603"/>
                  </a:cubicBezTo>
                  <a:cubicBezTo>
                    <a:pt x="270955" y="7679"/>
                    <a:pt x="333587" y="15300"/>
                    <a:pt x="401320" y="12700"/>
                  </a:cubicBezTo>
                  <a:cubicBezTo>
                    <a:pt x="469053" y="10100"/>
                    <a:pt x="481584" y="0"/>
                    <a:pt x="622300" y="0"/>
                  </a:cubicBezTo>
                  <a:lnTo>
                    <a:pt x="1220724" y="0"/>
                  </a:lnTo>
                  <a:cubicBezTo>
                    <a:pt x="1320800" y="0"/>
                    <a:pt x="1389253" y="12700"/>
                    <a:pt x="1389253" y="12700"/>
                  </a:cubicBezTo>
                  <a:cubicBezTo>
                    <a:pt x="1453388" y="12700"/>
                    <a:pt x="1542161" y="36322"/>
                    <a:pt x="1600073" y="50800"/>
                  </a:cubicBezTo>
                  <a:cubicBezTo>
                    <a:pt x="1701673" y="76200"/>
                    <a:pt x="1727073" y="254000"/>
                    <a:pt x="1727073" y="350520"/>
                  </a:cubicBezTo>
                  <a:lnTo>
                    <a:pt x="1727073" y="2274747"/>
                  </a:lnTo>
                  <a:cubicBezTo>
                    <a:pt x="1727073" y="2274747"/>
                    <a:pt x="1739773" y="2643428"/>
                    <a:pt x="1739773" y="2676448"/>
                  </a:cubicBezTo>
                  <a:cubicBezTo>
                    <a:pt x="1739773" y="2709468"/>
                    <a:pt x="1717294" y="2817418"/>
                    <a:pt x="1699387" y="2863646"/>
                  </a:cubicBezTo>
                  <a:cubicBezTo>
                    <a:pt x="1674368" y="2928289"/>
                    <a:pt x="1684528" y="2985185"/>
                    <a:pt x="1632712" y="3029381"/>
                  </a:cubicBezTo>
                  <a:cubicBezTo>
                    <a:pt x="1596644" y="3060242"/>
                    <a:pt x="1542542" y="3097580"/>
                    <a:pt x="1497330" y="3114725"/>
                  </a:cubicBezTo>
                  <a:cubicBezTo>
                    <a:pt x="1452118" y="3131870"/>
                    <a:pt x="1394333" y="3128568"/>
                    <a:pt x="1338453" y="3141268"/>
                  </a:cubicBezTo>
                  <a:lnTo>
                    <a:pt x="1338707" y="3141141"/>
                  </a:lnTo>
                  <a:close/>
                </a:path>
              </a:pathLst>
            </a:custGeom>
            <a:solidFill>
              <a:schemeClr val="bg1"/>
            </a:solidFill>
          </p:spPr>
        </p:sp>
      </p:grpSp>
      <p:sp>
        <p:nvSpPr>
          <p:cNvPr id="24" name="Rectangle 23"/>
          <p:cNvSpPr/>
          <p:nvPr/>
        </p:nvSpPr>
        <p:spPr>
          <a:xfrm>
            <a:off x="1215357" y="2790348"/>
            <a:ext cx="16058553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- </a:t>
            </a:r>
            <a:r>
              <a:rPr lang="en-GB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GB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GB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GB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GB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GB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GB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toàn</a:t>
            </a:r>
            <a:r>
              <a:rPr lang="en-GB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GB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GB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GB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GB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GB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GB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diễn</a:t>
            </a:r>
            <a:r>
              <a:rPr lang="en-GB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GB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phù</a:t>
            </a:r>
            <a:r>
              <a:rPr lang="en-GB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GB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GB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GB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GB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GB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GB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GB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GB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GB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kiện</a:t>
            </a:r>
            <a:r>
              <a:rPr lang="en-GB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diễn</a:t>
            </a:r>
            <a:r>
              <a:rPr lang="en-GB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GB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GB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GB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GB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lvl="0" algn="just"/>
            <a:r>
              <a:rPr lang="en-GB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- </a:t>
            </a:r>
            <a:r>
              <a:rPr lang="en-GB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GB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diễn</a:t>
            </a:r>
            <a:r>
              <a:rPr lang="en-GB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GB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nhấn</a:t>
            </a:r>
            <a:r>
              <a:rPr lang="en-GB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giọng</a:t>
            </a:r>
            <a:r>
              <a:rPr lang="en-GB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GB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GB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GB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GB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GB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GB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GB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GB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GB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căng</a:t>
            </a:r>
            <a:r>
              <a:rPr lang="en-GB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GB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kịch</a:t>
            </a:r>
            <a:r>
              <a:rPr lang="en-GB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GB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GB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GB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GB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GB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GB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GB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GB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GB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GB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xúc</a:t>
            </a:r>
            <a:r>
              <a:rPr lang="en-GB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GB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GB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GB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GB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GB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GB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GB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GB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Uyn-tơn</a:t>
            </a:r>
            <a:r>
              <a:rPr lang="en-GB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nghẹn</a:t>
            </a:r>
            <a:r>
              <a:rPr lang="en-GB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ngào</a:t>
            </a:r>
            <a:r>
              <a:rPr lang="en-GB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xúc</a:t>
            </a:r>
            <a:r>
              <a:rPr lang="en-GB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GB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GB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Mọi</a:t>
            </a:r>
            <a:r>
              <a:rPr lang="en-GB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GB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GB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GB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GB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khóc</a:t>
            </a:r>
            <a:r>
              <a:rPr lang="en-GB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GB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giọng</a:t>
            </a:r>
            <a:r>
              <a:rPr lang="en-GB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GB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trầm</a:t>
            </a:r>
            <a:r>
              <a:rPr lang="en-GB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xuống</a:t>
            </a:r>
            <a:r>
              <a:rPr lang="en-GB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GB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GB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GB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GB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chứa</a:t>
            </a:r>
            <a:r>
              <a:rPr lang="en-GB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đầy</a:t>
            </a:r>
            <a:r>
              <a:rPr lang="en-GB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GB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xú</a:t>
            </a:r>
            <a:r>
              <a:rPr lang="en-GB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GB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</a:t>
            </a:r>
            <a:r>
              <a:rPr lang="en-GB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luôn</a:t>
            </a:r>
            <a:r>
              <a:rPr lang="en-GB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GB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nhớ</a:t>
            </a:r>
            <a:r>
              <a:rPr lang="en-GB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GB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tim</a:t>
            </a:r>
            <a:r>
              <a:rPr lang="en-GB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… </a:t>
            </a:r>
            <a:r>
              <a:rPr lang="en-GB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GB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GB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.) 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68266" y="697721"/>
            <a:ext cx="10114141" cy="195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90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227" y="1830037"/>
            <a:ext cx="18344454" cy="662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50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1889</TotalTime>
  <Words>1088</Words>
  <Application>Microsoft Office PowerPoint</Application>
  <PresentationFormat>Custom</PresentationFormat>
  <Paragraphs>48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#9Slide06 Stephen Type</vt:lpstr>
      <vt:lpstr>Cambria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đọc</dc:title>
  <cp:lastModifiedBy>dung.hgs6868@gmail.com</cp:lastModifiedBy>
  <cp:revision>37</cp:revision>
  <dcterms:created xsi:type="dcterms:W3CDTF">2006-08-16T00:00:00Z</dcterms:created>
  <dcterms:modified xsi:type="dcterms:W3CDTF">2025-04-29T04:49:21Z</dcterms:modified>
  <dc:identifier>DAGjQvNVEVQ</dc:identifier>
</cp:coreProperties>
</file>