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6"/>
  </p:notesMasterIdLst>
  <p:sldIdLst>
    <p:sldId id="256" r:id="rId4"/>
    <p:sldId id="265" r:id="rId5"/>
    <p:sldId id="262" r:id="rId7"/>
    <p:sldId id="270" r:id="rId8"/>
    <p:sldId id="269" r:id="rId9"/>
    <p:sldId id="279" r:id="rId10"/>
    <p:sldId id="301" r:id="rId11"/>
    <p:sldId id="290" r:id="rId12"/>
    <p:sldId id="302" r:id="rId13"/>
    <p:sldId id="272" r:id="rId14"/>
    <p:sldId id="285" r:id="rId15"/>
    <p:sldId id="298" r:id="rId16"/>
    <p:sldId id="303" r:id="rId17"/>
    <p:sldId id="280" r:id="rId18"/>
    <p:sldId id="284" r:id="rId19"/>
    <p:sldId id="304" r:id="rId20"/>
    <p:sldId id="306" r:id="rId21"/>
    <p:sldId id="287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E9D9"/>
    <a:srgbClr val="66CCFF"/>
    <a:srgbClr val="4BD3BD"/>
    <a:srgbClr val="53A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25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B4E7-5B7D-45BB-AA4B-4B40EFFDAE7B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857A2-2739-46F3-A027-13E959197583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857A2-2739-46F3-A027-13E959197583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83223" y="2004646"/>
            <a:ext cx="11025554" cy="4255477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3"/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679331"/>
            <a:ext cx="12192000" cy="349933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10662" y="276958"/>
            <a:ext cx="11570677" cy="63040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3"/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78849-D4A5-4624-899B-C22CB1250CE2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5A52-B1BB-456E-9653-D2CA17E4F6BA}" type="slidenum">
              <a:rPr lang="vi-VN" smtClean="0"/>
            </a:fld>
            <a:endParaRPr lang="vi-VN"/>
          </a:p>
        </p:txBody>
      </p:sp>
      <p:sp>
        <p:nvSpPr>
          <p:cNvPr id="6" name="TextBox 3"/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78849-D4A5-4624-899B-C22CB1250CE2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5A52-B1BB-456E-9653-D2CA17E4F6BA}" type="slidenum">
              <a:rPr lang="vi-VN" smtClean="0"/>
            </a:fld>
            <a:endParaRPr lang="vi-VN"/>
          </a:p>
        </p:txBody>
      </p:sp>
      <p:sp>
        <p:nvSpPr>
          <p:cNvPr id="5" name="TextBox 3"/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78849-D4A5-4624-899B-C22CB1250CE2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5A52-B1BB-456E-9653-D2CA17E4F6BA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78849-D4A5-4624-899B-C22CB1250CE2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5A52-B1BB-456E-9653-D2CA17E4F6BA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1618594"/>
            <a:ext cx="11073283" cy="419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78849-D4A5-4624-899B-C22CB1250CE2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5A52-B1BB-456E-9653-D2CA17E4F6BA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78849-D4A5-4624-899B-C22CB1250CE2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5A52-B1BB-456E-9653-D2CA17E4F6BA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401934"/>
            <a:ext cx="11073283" cy="6199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9837" y="245926"/>
            <a:ext cx="5532326" cy="1901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85" y="1708389"/>
            <a:ext cx="9717866" cy="263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269" y="4412547"/>
            <a:ext cx="2255716" cy="1072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>
            <a:fillRect/>
          </a:stretch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11" y="757712"/>
            <a:ext cx="10924979" cy="2237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2510" y="170068"/>
            <a:ext cx="11412187" cy="1200329"/>
          </a:xfrm>
          <a:prstGeom prst="rect">
            <a:avLst/>
          </a:prstGeom>
          <a:solidFill>
            <a:srgbClr val="92E9D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Hoàn thành bảng (theo gợi ý dưới đây vào vở) về ý nghĩa của các tổ chức, phong trào vì hoà bình thế giới.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63782" y="2030680"/>
          <a:ext cx="9773392" cy="3990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578"/>
                <a:gridCol w="4186578"/>
                <a:gridCol w="4073236"/>
              </a:tblGrid>
              <a:tr h="650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đích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50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Liên hợp quốc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47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Ô-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lim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-pic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47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Phong trào chữ thập đỏ.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12520" y="724396"/>
          <a:ext cx="10664040" cy="5573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5027"/>
                <a:gridCol w="2743200"/>
                <a:gridCol w="6875813"/>
              </a:tblGrid>
              <a:tr h="548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đích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33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Liên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quốc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 gìn, bảo vệ nền hoà bình và an ninh thế giới.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Ô-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lim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-pic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cuộc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tranh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thao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quốc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toàn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nhằm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đoàn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thống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đẳng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lục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0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Phong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trào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đỏ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Tăng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cường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hiểu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lẫn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hữu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nghị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hoà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tộc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263" y="191050"/>
            <a:ext cx="1115093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 về chủ đề “Em yêu hoà bình”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 descr="VẼ TRANH MƠ ƯỚC : MỘT THẾ GIỚI HOÀ BÌNH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r="10951"/>
          <a:stretch>
            <a:fillRect/>
          </a:stretch>
        </p:blipFill>
        <p:spPr bwMode="auto">
          <a:xfrm>
            <a:off x="2481944" y="1071060"/>
            <a:ext cx="7433954" cy="5340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511" y="700562"/>
            <a:ext cx="10924979" cy="2237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278" y="1721922"/>
            <a:ext cx="103909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và thực hiện một trong hai nhiệm vụ dưới đây:</a:t>
            </a:r>
            <a:endParaRPr lang="vi-VN" sz="36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Hãy kể một hoạt động em đã tham gia (hoặc em biết) để góp phần xây dựng nền hoà bình thế giới.</a:t>
            </a:r>
            <a:endParaRPr lang="vi-VN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Viết một bức thư (khoảng 10 câu) gửi cho bạn trong đó có đề xuất một số biện pháp để góp phần bảo vệ nền hoà bình thế giới.</a:t>
            </a:r>
            <a:endParaRPr lang="vi-VN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1984" y="802964"/>
            <a:ext cx="7398328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Em có cơ hội thể hiện ý tưởng của mình qua các nét vẽ về hòa bình, phản đối chiến tranh.</a:t>
            </a:r>
            <a:endParaRPr lang="vi-VN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Mỗi bức tranh đều thể hiện một câu chuyện riêng như: tinh thần đoàn kết các dân tộc trên toàn thế giới; phong trào phản đối chiến; cánh chim bồ câu biểu tượng của hòa bình quốc tế; dấu ấn Việt Nam trong hoạt động gìn giữ hòa bình Liên hợp quốc...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2993" y="1851197"/>
            <a:ext cx="7398328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dục Quyền con người: Quyền được sống trong hòa bình.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>
            <a:fillRect/>
          </a:stretch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10" y="1146998"/>
            <a:ext cx="10924979" cy="2237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>
            <a:fillRect/>
          </a:stretch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11" y="1312830"/>
            <a:ext cx="10924979" cy="221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46" y="1923803"/>
            <a:ext cx="110915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6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263" y="191050"/>
            <a:ext cx="1115093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thông tin và quan sát hình 5, hãy thảo luận và nêu một số biện pháp để xây dựng thế giới hoà bình.</a:t>
            </a:r>
            <a:endParaRPr lang="vi-VN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ÔNG CỤ XÂY DỰNG HÒA BÌNH LÂU DÀ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56" y="1727117"/>
            <a:ext cx="8213766" cy="46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7289" y="2064470"/>
            <a:ext cx="8717423" cy="4508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91" y="344799"/>
            <a:ext cx="6400618" cy="1286037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97" y="5058888"/>
            <a:ext cx="1210088" cy="1210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2781" y="1694072"/>
            <a:ext cx="10382482" cy="4524315"/>
          </a:xfrm>
          <a:prstGeom prst="rect">
            <a:avLst/>
          </a:prstGeom>
          <a:solidFill>
            <a:srgbClr val="92E9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Tìm hiểu và tích cực tham gia các hoạt động vì hoà bình.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Tuyên truyền ý thức bảo vệ hoà bình.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Xây dựng mối quan hệ đoàn kết, hữu nghị, nhân ái; không kì thị, phân biệt chủng tộc, màu da.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Giải quyết các cuộc xung đột, mâu thuẫn bằng biện pháp hoà bình.</a:t>
            </a:r>
            <a:endParaRPr lang="vi-V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1288" y="391885"/>
            <a:ext cx="9393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Để xây dựng một thế giới hoà bình cần sự chung tay của toàn nhân loại với các biện pháp như: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263" y="191050"/>
            <a:ext cx="1115093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ọc thông tin trong SGK và trả lời câu hỏi: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465" y="1030741"/>
            <a:ext cx="8578190" cy="5346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80679" y="1590223"/>
            <a:ext cx="2758077" cy="475873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33007" y="122029"/>
            <a:ext cx="7884819" cy="2363236"/>
            <a:chOff x="5142304" y="3077328"/>
            <a:chExt cx="6783912" cy="23632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1034" y="3077328"/>
              <a:ext cx="1085182" cy="87790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5142304" y="3525315"/>
              <a:ext cx="6017620" cy="1915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 sát hình và cho biết sự kiện đi bộ vì hoà bình được tổ chức ở đâu, vào năm 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978234" y="2924967"/>
            <a:ext cx="7279574" cy="3416320"/>
          </a:xfrm>
          <a:prstGeom prst="rect">
            <a:avLst/>
          </a:prstGeom>
          <a:solidFill>
            <a:srgbClr val="92E9D9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5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kiện đi bộ vì hoà bình được tổ chức ở Seoul Hàn Quốc vào năm 2016.</a:t>
            </a:r>
            <a:endParaRPr kumimoji="0" lang="vi-VN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80679" y="1590223"/>
            <a:ext cx="2758077" cy="475873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00103" y="122029"/>
            <a:ext cx="8217723" cy="2122408"/>
            <a:chOff x="4855881" y="3077328"/>
            <a:chExt cx="7070335" cy="21224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1034" y="3077328"/>
              <a:ext cx="1085182" cy="87790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4855881" y="3525316"/>
              <a:ext cx="6304042" cy="167442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Quốc tế lấy ngày kỉ niệm quốc tế hoà bình là ngày nào?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990109" y="2703016"/>
            <a:ext cx="7279574" cy="4154984"/>
          </a:xfrm>
          <a:prstGeom prst="rect">
            <a:avLst/>
          </a:prstGeom>
          <a:solidFill>
            <a:srgbClr val="92E9D9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 tế lấy ngày kỉ niệm quốc tế hoà bình là ngày 21/9 hằng năm. Đây là ngày tôn vinh hoà bình, kêu gọi chấm dứt chiến tranh, bạo lực và bất công.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2161</Words>
  <Application>WPS Slides</Application>
  <PresentationFormat>Widescreen</PresentationFormat>
  <Paragraphs>83</Paragraphs>
  <Slides>18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SVN-Newton</vt:lpstr>
      <vt:lpstr>Segoe Print</vt:lpstr>
      <vt:lpstr>Times New Roman</vt:lpstr>
      <vt:lpstr>Cambria</vt:lpstr>
      <vt:lpstr>Microsoft YaHei</vt:lpstr>
      <vt:lpstr>Arial Unicode MS</vt:lpstr>
      <vt:lpstr>Calibri</vt:lpstr>
      <vt:lpstr>Calibri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Bích Đào Cao Thị</cp:lastModifiedBy>
  <cp:revision>121</cp:revision>
  <dcterms:created xsi:type="dcterms:W3CDTF">2024-12-26T15:56:00Z</dcterms:created>
  <dcterms:modified xsi:type="dcterms:W3CDTF">2025-05-14T05:12:01Z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F72CC893BBC446E892F3722BFBB49BF2_12</vt:lpwstr>
  </property>
  <property fmtid="{D5CDD505-2E9C-101B-9397-08002B2CF9AE}" pid="3" name="KSOProductBuildVer">
    <vt:lpwstr>1033-12.2.0.20795</vt:lpwstr>
  </property>
</Properties>
</file>