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3" r:id="rId4"/>
    <p:sldMasterId id="2147483676" r:id="rId5"/>
  </p:sldMasterIdLst>
  <p:notesMasterIdLst>
    <p:notesMasterId r:id="rId8"/>
  </p:notesMasterIdLst>
  <p:sldIdLst>
    <p:sldId id="325" r:id="rId6"/>
    <p:sldId id="260" r:id="rId7"/>
    <p:sldId id="261" r:id="rId9"/>
    <p:sldId id="331" r:id="rId10"/>
    <p:sldId id="335" r:id="rId11"/>
    <p:sldId id="339" r:id="rId12"/>
    <p:sldId id="259" r:id="rId13"/>
    <p:sldId id="314" r:id="rId14"/>
    <p:sldId id="315" r:id="rId15"/>
    <p:sldId id="316" r:id="rId16"/>
    <p:sldId id="317" r:id="rId17"/>
    <p:sldId id="3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20" autoAdjust="0"/>
  </p:normalViewPr>
  <p:slideViewPr>
    <p:cSldViewPr snapToGrid="0">
      <p:cViewPr varScale="1">
        <p:scale>
          <a:sx n="53" d="100"/>
          <a:sy n="53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8.GIF"/><Relationship Id="rId1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9.GIF"/><Relationship Id="rId2" Type="http://schemas.openxmlformats.org/officeDocument/2006/relationships/slide" Target="slide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GIF"/><Relationship Id="rId1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7.xml"/><Relationship Id="rId7" Type="http://schemas.openxmlformats.org/officeDocument/2006/relationships/image" Target="../media/image13.png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sp>
        <p:nvSpPr>
          <p:cNvPr id="5" name="云形 2"/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4"/>
          <p:cNvSpPr/>
          <p:nvPr/>
        </p:nvSpPr>
        <p:spPr>
          <a:xfrm>
            <a:off x="1120775" y="787400"/>
            <a:ext cx="9996805" cy="1230630"/>
          </a:xfrm>
          <a:custGeom>
            <a:avLst/>
            <a:gdLst>
              <a:gd name="connsiteX0" fmla="*/ 0 w 9996752"/>
              <a:gd name="connsiteY0" fmla="*/ 300554 h 1230720"/>
              <a:gd name="connsiteX1" fmla="*/ 300554 w 9996752"/>
              <a:gd name="connsiteY1" fmla="*/ 0 h 1230720"/>
              <a:gd name="connsiteX2" fmla="*/ 9696198 w 9996752"/>
              <a:gd name="connsiteY2" fmla="*/ 0 h 1230720"/>
              <a:gd name="connsiteX3" fmla="*/ 9996752 w 9996752"/>
              <a:gd name="connsiteY3" fmla="*/ 300554 h 1230720"/>
              <a:gd name="connsiteX4" fmla="*/ 9996752 w 9996752"/>
              <a:gd name="connsiteY4" fmla="*/ 930166 h 1230720"/>
              <a:gd name="connsiteX5" fmla="*/ 9696198 w 9996752"/>
              <a:gd name="connsiteY5" fmla="*/ 1230720 h 1230720"/>
              <a:gd name="connsiteX6" fmla="*/ 300554 w 9996752"/>
              <a:gd name="connsiteY6" fmla="*/ 1230720 h 1230720"/>
              <a:gd name="connsiteX7" fmla="*/ 0 w 9996752"/>
              <a:gd name="connsiteY7" fmla="*/ 930166 h 1230720"/>
              <a:gd name="connsiteX8" fmla="*/ 0 w 9996752"/>
              <a:gd name="connsiteY8" fmla="*/ 300554 h 123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6752" h="1230720" fill="none" extrusionOk="0">
                <a:moveTo>
                  <a:pt x="0" y="300554"/>
                </a:moveTo>
                <a:cubicBezTo>
                  <a:pt x="-3753" y="147715"/>
                  <a:pt x="115726" y="-12659"/>
                  <a:pt x="300554" y="0"/>
                </a:cubicBezTo>
                <a:cubicBezTo>
                  <a:pt x="4107486" y="-35273"/>
                  <a:pt x="7551025" y="-144294"/>
                  <a:pt x="9696198" y="0"/>
                </a:cubicBezTo>
                <a:cubicBezTo>
                  <a:pt x="9888368" y="7968"/>
                  <a:pt x="9974848" y="116095"/>
                  <a:pt x="9996752" y="300554"/>
                </a:cubicBezTo>
                <a:cubicBezTo>
                  <a:pt x="10045286" y="399299"/>
                  <a:pt x="9967013" y="771220"/>
                  <a:pt x="9996752" y="930166"/>
                </a:cubicBezTo>
                <a:cubicBezTo>
                  <a:pt x="10018793" y="1079490"/>
                  <a:pt x="9872666" y="1219361"/>
                  <a:pt x="9696198" y="1230720"/>
                </a:cubicBezTo>
                <a:cubicBezTo>
                  <a:pt x="6245533" y="1308245"/>
                  <a:pt x="3524200" y="1187017"/>
                  <a:pt x="300554" y="1230720"/>
                </a:cubicBezTo>
                <a:cubicBezTo>
                  <a:pt x="106219" y="1222867"/>
                  <a:pt x="-26819" y="1095790"/>
                  <a:pt x="0" y="930166"/>
                </a:cubicBezTo>
                <a:cubicBezTo>
                  <a:pt x="47563" y="741781"/>
                  <a:pt x="1610" y="593611"/>
                  <a:pt x="0" y="300554"/>
                </a:cubicBezTo>
                <a:close/>
              </a:path>
              <a:path w="9996752" h="1230720" stroke="0" extrusionOk="0">
                <a:moveTo>
                  <a:pt x="0" y="300554"/>
                </a:moveTo>
                <a:cubicBezTo>
                  <a:pt x="-2187" y="127006"/>
                  <a:pt x="109934" y="19948"/>
                  <a:pt x="300554" y="0"/>
                </a:cubicBezTo>
                <a:cubicBezTo>
                  <a:pt x="2291603" y="-95379"/>
                  <a:pt x="7837299" y="58096"/>
                  <a:pt x="9696198" y="0"/>
                </a:cubicBezTo>
                <a:cubicBezTo>
                  <a:pt x="9836735" y="-17918"/>
                  <a:pt x="9969953" y="115303"/>
                  <a:pt x="9996752" y="300554"/>
                </a:cubicBezTo>
                <a:cubicBezTo>
                  <a:pt x="9992662" y="524172"/>
                  <a:pt x="10047879" y="866931"/>
                  <a:pt x="9996752" y="930166"/>
                </a:cubicBezTo>
                <a:cubicBezTo>
                  <a:pt x="10000014" y="1092280"/>
                  <a:pt x="9848236" y="1216821"/>
                  <a:pt x="9696198" y="1230720"/>
                </a:cubicBezTo>
                <a:cubicBezTo>
                  <a:pt x="8271379" y="1170814"/>
                  <a:pt x="3671700" y="1313234"/>
                  <a:pt x="300554" y="1230720"/>
                </a:cubicBezTo>
                <a:cubicBezTo>
                  <a:pt x="111125" y="1236514"/>
                  <a:pt x="-9504" y="1105803"/>
                  <a:pt x="0" y="930166"/>
                </a:cubicBezTo>
                <a:cubicBezTo>
                  <a:pt x="11613" y="756466"/>
                  <a:pt x="-43914" y="587103"/>
                  <a:pt x="0" y="30055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5209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 vật cần các yếu tố của môi trường để làm gì?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/>
          <p:cNvSpPr/>
          <p:nvPr/>
        </p:nvSpPr>
        <p:spPr>
          <a:xfrm>
            <a:off x="1976354" y="4099714"/>
            <a:ext cx="2976768" cy="70788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2404794" y="4099714"/>
            <a:ext cx="254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đoạn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24"/>
          <p:cNvSpPr/>
          <p:nvPr/>
        </p:nvSpPr>
        <p:spPr>
          <a:xfrm>
            <a:off x="1121070" y="2208996"/>
            <a:ext cx="10116269" cy="2789376"/>
          </a:xfrm>
          <a:custGeom>
            <a:avLst/>
            <a:gdLst>
              <a:gd name="connsiteX0" fmla="*/ 0 w 10116269"/>
              <a:gd name="connsiteY0" fmla="*/ 261197 h 2789376"/>
              <a:gd name="connsiteX1" fmla="*/ 261197 w 10116269"/>
              <a:gd name="connsiteY1" fmla="*/ 0 h 2789376"/>
              <a:gd name="connsiteX2" fmla="*/ 9855072 w 10116269"/>
              <a:gd name="connsiteY2" fmla="*/ 0 h 2789376"/>
              <a:gd name="connsiteX3" fmla="*/ 10116269 w 10116269"/>
              <a:gd name="connsiteY3" fmla="*/ 261197 h 2789376"/>
              <a:gd name="connsiteX4" fmla="*/ 10116269 w 10116269"/>
              <a:gd name="connsiteY4" fmla="*/ 2528179 h 2789376"/>
              <a:gd name="connsiteX5" fmla="*/ 9855072 w 10116269"/>
              <a:gd name="connsiteY5" fmla="*/ 2789376 h 2789376"/>
              <a:gd name="connsiteX6" fmla="*/ 261197 w 10116269"/>
              <a:gd name="connsiteY6" fmla="*/ 2789376 h 2789376"/>
              <a:gd name="connsiteX7" fmla="*/ 0 w 10116269"/>
              <a:gd name="connsiteY7" fmla="*/ 2528179 h 2789376"/>
              <a:gd name="connsiteX8" fmla="*/ 0 w 10116269"/>
              <a:gd name="connsiteY8" fmla="*/ 261197 h 27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6269" h="2789376" fill="none" extrusionOk="0">
                <a:moveTo>
                  <a:pt x="0" y="261197"/>
                </a:moveTo>
                <a:cubicBezTo>
                  <a:pt x="-18463" y="113956"/>
                  <a:pt x="128821" y="9715"/>
                  <a:pt x="261197" y="0"/>
                </a:cubicBezTo>
                <a:cubicBezTo>
                  <a:pt x="1874327" y="130954"/>
                  <a:pt x="6948798" y="43574"/>
                  <a:pt x="9855072" y="0"/>
                </a:cubicBezTo>
                <a:cubicBezTo>
                  <a:pt x="10000497" y="1803"/>
                  <a:pt x="10127824" y="131096"/>
                  <a:pt x="10116269" y="261197"/>
                </a:cubicBezTo>
                <a:cubicBezTo>
                  <a:pt x="9965830" y="1111586"/>
                  <a:pt x="10202148" y="1419650"/>
                  <a:pt x="10116269" y="2528179"/>
                </a:cubicBezTo>
                <a:cubicBezTo>
                  <a:pt x="10101907" y="2674792"/>
                  <a:pt x="9991681" y="2784101"/>
                  <a:pt x="9855072" y="2789376"/>
                </a:cubicBezTo>
                <a:cubicBezTo>
                  <a:pt x="7132240" y="2944573"/>
                  <a:pt x="4441365" y="2952396"/>
                  <a:pt x="261197" y="2789376"/>
                </a:cubicBezTo>
                <a:cubicBezTo>
                  <a:pt x="117511" y="2781680"/>
                  <a:pt x="-8967" y="2677670"/>
                  <a:pt x="0" y="2528179"/>
                </a:cubicBezTo>
                <a:cubicBezTo>
                  <a:pt x="64656" y="1414093"/>
                  <a:pt x="-17807" y="1094818"/>
                  <a:pt x="0" y="261197"/>
                </a:cubicBezTo>
                <a:close/>
              </a:path>
              <a:path w="10116269" h="2789376" stroke="0" extrusionOk="0">
                <a:moveTo>
                  <a:pt x="0" y="261197"/>
                </a:moveTo>
                <a:cubicBezTo>
                  <a:pt x="-17565" y="106108"/>
                  <a:pt x="94872" y="8283"/>
                  <a:pt x="261197" y="0"/>
                </a:cubicBezTo>
                <a:cubicBezTo>
                  <a:pt x="4833698" y="132882"/>
                  <a:pt x="5404144" y="-84951"/>
                  <a:pt x="9855072" y="0"/>
                </a:cubicBezTo>
                <a:cubicBezTo>
                  <a:pt x="9990369" y="8748"/>
                  <a:pt x="10111883" y="141184"/>
                  <a:pt x="10116269" y="261197"/>
                </a:cubicBezTo>
                <a:cubicBezTo>
                  <a:pt x="10136456" y="716311"/>
                  <a:pt x="10268749" y="1565368"/>
                  <a:pt x="10116269" y="2528179"/>
                </a:cubicBezTo>
                <a:cubicBezTo>
                  <a:pt x="10136698" y="2674857"/>
                  <a:pt x="10002015" y="2783843"/>
                  <a:pt x="9855072" y="2789376"/>
                </a:cubicBezTo>
                <a:cubicBezTo>
                  <a:pt x="5084907" y="2877015"/>
                  <a:pt x="1338567" y="2716697"/>
                  <a:pt x="261197" y="2789376"/>
                </a:cubicBezTo>
                <a:cubicBezTo>
                  <a:pt x="113983" y="2761158"/>
                  <a:pt x="-8322" y="2683999"/>
                  <a:pt x="0" y="2528179"/>
                </a:cubicBezTo>
                <a:cubicBezTo>
                  <a:pt x="-38581" y="1445244"/>
                  <a:pt x="63341" y="1104451"/>
                  <a:pt x="0" y="261197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vật cần các yếu tố của môi trường để sinh sống và phát triển.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603834" y="546130"/>
            <a:ext cx="10831303" cy="1395911"/>
            <a:chOff x="308203" y="2337884"/>
            <a:chExt cx="12870924" cy="1399406"/>
          </a:xfrm>
        </p:grpSpPr>
        <p:sp>
          <p:nvSpPr>
            <p:cNvPr id="6" name="Rectangle: Rounded Corners 3"/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9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/>
          <p:cNvSpPr/>
          <p:nvPr/>
        </p:nvSpPr>
        <p:spPr>
          <a:xfrm>
            <a:off x="975563" y="2319944"/>
            <a:ext cx="10459574" cy="2749036"/>
          </a:xfrm>
          <a:custGeom>
            <a:avLst/>
            <a:gdLst>
              <a:gd name="connsiteX0" fmla="*/ 0 w 10459574"/>
              <a:gd name="connsiteY0" fmla="*/ 257420 h 2749036"/>
              <a:gd name="connsiteX1" fmla="*/ 257420 w 10459574"/>
              <a:gd name="connsiteY1" fmla="*/ 0 h 2749036"/>
              <a:gd name="connsiteX2" fmla="*/ 10202154 w 10459574"/>
              <a:gd name="connsiteY2" fmla="*/ 0 h 2749036"/>
              <a:gd name="connsiteX3" fmla="*/ 10459574 w 10459574"/>
              <a:gd name="connsiteY3" fmla="*/ 257420 h 2749036"/>
              <a:gd name="connsiteX4" fmla="*/ 10459574 w 10459574"/>
              <a:gd name="connsiteY4" fmla="*/ 2491616 h 2749036"/>
              <a:gd name="connsiteX5" fmla="*/ 10202154 w 10459574"/>
              <a:gd name="connsiteY5" fmla="*/ 2749036 h 2749036"/>
              <a:gd name="connsiteX6" fmla="*/ 257420 w 10459574"/>
              <a:gd name="connsiteY6" fmla="*/ 2749036 h 2749036"/>
              <a:gd name="connsiteX7" fmla="*/ 0 w 10459574"/>
              <a:gd name="connsiteY7" fmla="*/ 2491616 h 2749036"/>
              <a:gd name="connsiteX8" fmla="*/ 0 w 10459574"/>
              <a:gd name="connsiteY8" fmla="*/ 257420 h 27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9574" h="2749036" fill="none" extrusionOk="0">
                <a:moveTo>
                  <a:pt x="0" y="257420"/>
                </a:moveTo>
                <a:cubicBezTo>
                  <a:pt x="-21541" y="111767"/>
                  <a:pt x="135588" y="16632"/>
                  <a:pt x="257420" y="0"/>
                </a:cubicBezTo>
                <a:cubicBezTo>
                  <a:pt x="2063890" y="130954"/>
                  <a:pt x="7704213" y="43574"/>
                  <a:pt x="10202154" y="0"/>
                </a:cubicBezTo>
                <a:cubicBezTo>
                  <a:pt x="10355277" y="16873"/>
                  <a:pt x="10470246" y="128323"/>
                  <a:pt x="10459574" y="257420"/>
                </a:cubicBezTo>
                <a:cubicBezTo>
                  <a:pt x="10309135" y="843581"/>
                  <a:pt x="10545453" y="2246432"/>
                  <a:pt x="10459574" y="2491616"/>
                </a:cubicBezTo>
                <a:cubicBezTo>
                  <a:pt x="10449193" y="2635490"/>
                  <a:pt x="10330163" y="2739266"/>
                  <a:pt x="10202154" y="2749036"/>
                </a:cubicBezTo>
                <a:cubicBezTo>
                  <a:pt x="7627393" y="2904233"/>
                  <a:pt x="4463718" y="2912056"/>
                  <a:pt x="257420" y="2749036"/>
                </a:cubicBezTo>
                <a:cubicBezTo>
                  <a:pt x="115519" y="2745407"/>
                  <a:pt x="-13502" y="2641669"/>
                  <a:pt x="0" y="2491616"/>
                </a:cubicBezTo>
                <a:cubicBezTo>
                  <a:pt x="64656" y="1573133"/>
                  <a:pt x="-17807" y="1208628"/>
                  <a:pt x="0" y="257420"/>
                </a:cubicBezTo>
                <a:close/>
              </a:path>
              <a:path w="10459574" h="2749036" stroke="0" extrusionOk="0">
                <a:moveTo>
                  <a:pt x="0" y="257420"/>
                </a:moveTo>
                <a:cubicBezTo>
                  <a:pt x="-20336" y="102707"/>
                  <a:pt x="92112" y="8685"/>
                  <a:pt x="257420" y="0"/>
                </a:cubicBezTo>
                <a:cubicBezTo>
                  <a:pt x="2936018" y="132882"/>
                  <a:pt x="7866072" y="-84951"/>
                  <a:pt x="10202154" y="0"/>
                </a:cubicBezTo>
                <a:cubicBezTo>
                  <a:pt x="10333963" y="10117"/>
                  <a:pt x="10456944" y="129787"/>
                  <a:pt x="10459574" y="257420"/>
                </a:cubicBezTo>
                <a:cubicBezTo>
                  <a:pt x="10479761" y="914724"/>
                  <a:pt x="10612054" y="1703536"/>
                  <a:pt x="10459574" y="2491616"/>
                </a:cubicBezTo>
                <a:cubicBezTo>
                  <a:pt x="10472927" y="2635369"/>
                  <a:pt x="10348561" y="2740315"/>
                  <a:pt x="10202154" y="2749036"/>
                </a:cubicBezTo>
                <a:cubicBezTo>
                  <a:pt x="8637257" y="2836675"/>
                  <a:pt x="5097445" y="2676357"/>
                  <a:pt x="257420" y="2749036"/>
                </a:cubicBezTo>
                <a:cubicBezTo>
                  <a:pt x="114083" y="2737900"/>
                  <a:pt x="-10945" y="2648995"/>
                  <a:pt x="0" y="2491616"/>
                </a:cubicBezTo>
                <a:cubicBezTo>
                  <a:pt x="-38581" y="2028711"/>
                  <a:pt x="63341" y="583256"/>
                  <a:pt x="0" y="25742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cung cấp thức ăn, nơi ở, cho nhiều loài động vật, thực vật.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C314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/>
          <p:cNvSpPr txBox="1"/>
          <p:nvPr/>
        </p:nvSpPr>
        <p:spPr>
          <a:xfrm>
            <a:off x="850900" y="1076325"/>
            <a:ext cx="9916795" cy="270256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srgbClr val="FF0000"/>
                </a:solidFill>
                <a:effectLst/>
                <a:uLnTx/>
                <a:uFillTx/>
                <a:latin typeface="UTM Androgyne" panose="02040603050506020204" pitchFamily="18" charset="0"/>
                <a:cs typeface="#9Slide03 Cousine Bold" panose="02070709020205020404" pitchFamily="49" charset="0"/>
                <a:sym typeface="Poppins ExtraBold"/>
              </a:rPr>
              <a:t>Chaò tạm biệt các em</a:t>
            </a:r>
            <a:endParaRPr kumimoji="0" lang="vi-VN" alt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FF0000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/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32933" y="647574"/>
            <a:ext cx="920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Vi khuẩn có kích như thế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24" y="-611367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854552" y="3874169"/>
            <a:ext cx="10479195" cy="1431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khuẩn có kích thước rất nhỏ.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54552" y="3874169"/>
            <a:ext cx="10479195" cy="1588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quan sát về vi khuẩn cần sử dụng kính hiển vi có độ phóng đại lớn.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Nêu những nơi vi khuẩn có thể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nơi vi khuẩn sống như nước từ vòi, trong không khí, đất, tay nắm cửa, thực phẩm chưa nấu chín (gà, rau,..), ở trong nhà vệ sinh, trên da tay và trong ruột (hệ tiêu hoá)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gia đình, sự sinh sản có ý nghĩa gì?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có sự sinh sản mà có sự tiếp nối của các thế hệ trong mỗi gia đình, dòng họ.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Em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bé được sinh ra sau khoảng 9 tháng ở trong bụng mẹ.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[crop output image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mấy giai đoạn?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4 giai đoạn chính: Tuổi ấu thơ, tuổi vị thành niên, tuổi trưởng thành, tuổi già.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[crop output image]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4" action="ppaction://hlinksldjump"/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Hộp Văn bản 12">
            <a:hlinkClick r:id="rId5" action="ppaction://hlinksldjump"/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Hộp Văn bản 13">
            <a:hlinkClick r:id="rId6" action="ppaction://hlinksldjump"/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/>
          <p:cNvSpPr/>
          <p:nvPr/>
        </p:nvSpPr>
        <p:spPr>
          <a:xfrm>
            <a:off x="971550" y="801370"/>
            <a:ext cx="10627360" cy="1159510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5209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1. Môi trường bao gồm những gì?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24"/>
          <p:cNvSpPr/>
          <p:nvPr/>
        </p:nvSpPr>
        <p:spPr>
          <a:xfrm>
            <a:off x="906100" y="2971801"/>
            <a:ext cx="10627193" cy="2126745"/>
          </a:xfrm>
          <a:custGeom>
            <a:avLst/>
            <a:gdLst>
              <a:gd name="connsiteX0" fmla="*/ 0 w 10627193"/>
              <a:gd name="connsiteY0" fmla="*/ 199148 h 2126745"/>
              <a:gd name="connsiteX1" fmla="*/ 199148 w 10627193"/>
              <a:gd name="connsiteY1" fmla="*/ 0 h 2126745"/>
              <a:gd name="connsiteX2" fmla="*/ 10428045 w 10627193"/>
              <a:gd name="connsiteY2" fmla="*/ 0 h 2126745"/>
              <a:gd name="connsiteX3" fmla="*/ 10627193 w 10627193"/>
              <a:gd name="connsiteY3" fmla="*/ 199148 h 2126745"/>
              <a:gd name="connsiteX4" fmla="*/ 10627193 w 10627193"/>
              <a:gd name="connsiteY4" fmla="*/ 1927597 h 2126745"/>
              <a:gd name="connsiteX5" fmla="*/ 10428045 w 10627193"/>
              <a:gd name="connsiteY5" fmla="*/ 2126745 h 2126745"/>
              <a:gd name="connsiteX6" fmla="*/ 199148 w 10627193"/>
              <a:gd name="connsiteY6" fmla="*/ 2126745 h 2126745"/>
              <a:gd name="connsiteX7" fmla="*/ 0 w 10627193"/>
              <a:gd name="connsiteY7" fmla="*/ 1927597 h 2126745"/>
              <a:gd name="connsiteX8" fmla="*/ 0 w 10627193"/>
              <a:gd name="connsiteY8" fmla="*/ 199148 h 21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2126745" fill="none" extrusionOk="0">
                <a:moveTo>
                  <a:pt x="0" y="199148"/>
                </a:moveTo>
                <a:cubicBezTo>
                  <a:pt x="-2290" y="88792"/>
                  <a:pt x="101380" y="9992"/>
                  <a:pt x="199148" y="0"/>
                </a:cubicBezTo>
                <a:cubicBezTo>
                  <a:pt x="1689552" y="130954"/>
                  <a:pt x="6647110" y="43574"/>
                  <a:pt x="10428045" y="0"/>
                </a:cubicBezTo>
                <a:cubicBezTo>
                  <a:pt x="10543551" y="8503"/>
                  <a:pt x="10639577" y="104332"/>
                  <a:pt x="10627193" y="199148"/>
                </a:cubicBezTo>
                <a:cubicBezTo>
                  <a:pt x="10555337" y="607140"/>
                  <a:pt x="10616720" y="1222415"/>
                  <a:pt x="10627193" y="1927597"/>
                </a:cubicBezTo>
                <a:cubicBezTo>
                  <a:pt x="10608719" y="2040617"/>
                  <a:pt x="10529960" y="2121176"/>
                  <a:pt x="10428045" y="2126745"/>
                </a:cubicBezTo>
                <a:cubicBezTo>
                  <a:pt x="7266614" y="2281942"/>
                  <a:pt x="2617156" y="2289765"/>
                  <a:pt x="199148" y="2126745"/>
                </a:cubicBezTo>
                <a:cubicBezTo>
                  <a:pt x="89905" y="2116693"/>
                  <a:pt x="-3007" y="2039339"/>
                  <a:pt x="0" y="1927597"/>
                </a:cubicBezTo>
                <a:cubicBezTo>
                  <a:pt x="72324" y="1491504"/>
                  <a:pt x="146702" y="649692"/>
                  <a:pt x="0" y="199148"/>
                </a:cubicBezTo>
                <a:close/>
              </a:path>
              <a:path w="10627193" h="2126745" stroke="0" extrusionOk="0">
                <a:moveTo>
                  <a:pt x="0" y="199148"/>
                </a:moveTo>
                <a:cubicBezTo>
                  <a:pt x="-11585" y="82016"/>
                  <a:pt x="70481" y="7011"/>
                  <a:pt x="199148" y="0"/>
                </a:cubicBezTo>
                <a:cubicBezTo>
                  <a:pt x="4490115" y="132882"/>
                  <a:pt x="6577376" y="-84951"/>
                  <a:pt x="10428045" y="0"/>
                </a:cubicBezTo>
                <a:cubicBezTo>
                  <a:pt x="10536270" y="1720"/>
                  <a:pt x="10624022" y="106689"/>
                  <a:pt x="10627193" y="199148"/>
                </a:cubicBezTo>
                <a:cubicBezTo>
                  <a:pt x="10671048" y="748868"/>
                  <a:pt x="10503765" y="1680460"/>
                  <a:pt x="10627193" y="1927597"/>
                </a:cubicBezTo>
                <a:cubicBezTo>
                  <a:pt x="10630814" y="2038013"/>
                  <a:pt x="10545389" y="2111602"/>
                  <a:pt x="10428045" y="2126745"/>
                </a:cubicBezTo>
                <a:cubicBezTo>
                  <a:pt x="9296365" y="2214384"/>
                  <a:pt x="2343111" y="2054066"/>
                  <a:pt x="199148" y="2126745"/>
                </a:cubicBezTo>
                <a:cubicBezTo>
                  <a:pt x="86879" y="2104975"/>
                  <a:pt x="-9003" y="2050095"/>
                  <a:pt x="0" y="1927597"/>
                </a:cubicBezTo>
                <a:cubicBezTo>
                  <a:pt x="100382" y="1179453"/>
                  <a:pt x="85151" y="649747"/>
                  <a:pt x="0" y="19914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tự nhiên bao gồm ánh sáng, không khí, nhiệt độ, đất, nước, động vật, thực vật,....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WPS Slides</Application>
  <PresentationFormat>Widescreen</PresentationFormat>
  <Paragraphs>48</Paragraphs>
  <Slides>12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7" baseType="lpstr">
      <vt:lpstr>Arial</vt:lpstr>
      <vt:lpstr>SimSun</vt:lpstr>
      <vt:lpstr>Wingdings</vt:lpstr>
      <vt:lpstr>等线</vt:lpstr>
      <vt:lpstr>#9Slide02 Noi dung dai</vt:lpstr>
      <vt:lpstr>SVN-Ready</vt:lpstr>
      <vt:lpstr>AGOldFace-Outline</vt:lpstr>
      <vt:lpstr>Cambria</vt:lpstr>
      <vt:lpstr>Times New Roman</vt:lpstr>
      <vt:lpstr>Segoe UI Black</vt:lpstr>
      <vt:lpstr>#9Slide05 SVNClementine</vt:lpstr>
      <vt:lpstr>Calibri</vt:lpstr>
      <vt:lpstr>Calibri</vt:lpstr>
      <vt:lpstr>Poppins ExtraBold</vt:lpstr>
      <vt:lpstr>Segoe Print</vt:lpstr>
      <vt:lpstr>UTM Androgyne</vt:lpstr>
      <vt:lpstr>#9Slide03 Cousine Bold</vt:lpstr>
      <vt:lpstr>Microsoft YaHei</vt:lpstr>
      <vt:lpstr>Arial Unicode MS</vt:lpstr>
      <vt:lpstr>Calibri Light</vt:lpstr>
      <vt:lpstr>Perpetua Titling MT</vt:lpstr>
      <vt:lpstr>1_Office Theme</vt:lpstr>
      <vt:lpstr>3_Office Theme</vt:lpstr>
      <vt:lpstr>2_Office 主题​​</vt:lpstr>
      <vt:lpstr>1_Chủ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Bích Đào Cao Thị</cp:lastModifiedBy>
  <cp:revision>22</cp:revision>
  <dcterms:created xsi:type="dcterms:W3CDTF">2024-02-01T13:04:00Z</dcterms:created>
  <dcterms:modified xsi:type="dcterms:W3CDTF">2025-05-14T06:43:26Z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0D910EA4A8054D29982DF620EAC6D0F6_12</vt:lpwstr>
  </property>
  <property fmtid="{D5CDD505-2E9C-101B-9397-08002B2CF9AE}" pid="3" name="KSOProductBuildVer">
    <vt:lpwstr>1033-12.2.0.20795</vt:lpwstr>
  </property>
</Properties>
</file>