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4.svg" ContentType="image/svg+xml"/>
  <Override PartName="/ppt/media/image4.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1" r:id="rId4"/>
    <p:sldMasterId id="2147483684" r:id="rId5"/>
    <p:sldMasterId id="2147483696" r:id="rId6"/>
  </p:sldMasterIdLst>
  <p:notesMasterIdLst>
    <p:notesMasterId r:id="rId31"/>
  </p:notesMasterIdLst>
  <p:sldIdLst>
    <p:sldId id="256" r:id="rId7"/>
    <p:sldId id="569" r:id="rId8"/>
    <p:sldId id="257" r:id="rId9"/>
    <p:sldId id="365" r:id="rId10"/>
    <p:sldId id="348" r:id="rId11"/>
    <p:sldId id="366" r:id="rId12"/>
    <p:sldId id="367" r:id="rId13"/>
    <p:sldId id="368" r:id="rId14"/>
    <p:sldId id="264" r:id="rId15"/>
    <p:sldId id="337" r:id="rId16"/>
    <p:sldId id="353" r:id="rId17"/>
    <p:sldId id="354" r:id="rId18"/>
    <p:sldId id="369" r:id="rId19"/>
    <p:sldId id="370" r:id="rId20"/>
    <p:sldId id="562" r:id="rId21"/>
    <p:sldId id="371" r:id="rId22"/>
    <p:sldId id="563" r:id="rId23"/>
    <p:sldId id="564" r:id="rId24"/>
    <p:sldId id="565" r:id="rId25"/>
    <p:sldId id="566" r:id="rId26"/>
    <p:sldId id="567" r:id="rId27"/>
    <p:sldId id="568" r:id="rId28"/>
    <p:sldId id="403" r:id="rId29"/>
    <p:sldId id="35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908"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notesMaster" Target="notesMasters/notesMaster1.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E649F1-315E-4E81-81DD-ACC13723C8CC}"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DA2AC3-EEE8-439C-8C98-ABBB7E30E80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b="0" i="0">
                <a:latin typeface="inpin heiti" charset="-122"/>
                <a:ea typeface="inpin heiti" charset="-122"/>
              </a:defRPr>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b="0" i="0">
                <a:latin typeface="inpin heiti" charset="-122"/>
                <a:ea typeface="inpin heiti"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838200" y="1825625"/>
            <a:ext cx="10515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b="0" i="0">
                <a:latin typeface="inpin heiti" charset="-122"/>
                <a:ea typeface="inpin heiti" charset="-122"/>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inpin heiti" charset="-122"/>
                <a:ea typeface="inpin heiti"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fld>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838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6172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fld>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1186774" y="2665379"/>
            <a:ext cx="4873574"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256938" y="2665379"/>
            <a:ext cx="4897576"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fld>
            <a:endParaRPr lang="zh-CN" altLang="en-US" dirty="0"/>
          </a:p>
        </p:txBody>
      </p:sp>
      <p:sp>
        <p:nvSpPr>
          <p:cNvPr id="8" name="页脚占位符 7"/>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fld>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fld>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fld>
            <a:endParaRPr lang="zh-CN" altLang="en-US" dirty="0"/>
          </a:p>
        </p:txBody>
      </p:sp>
      <p:sp>
        <p:nvSpPr>
          <p:cNvPr id="3" name="页脚占位符 2"/>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fld>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b="0" i="0">
                <a:latin typeface="inpin heiti" charset="-122"/>
                <a:ea typeface="inpin heiti" charset="-122"/>
              </a:defRPr>
            </a:lvl1pPr>
          </a:lstStyle>
          <a:p>
            <a:r>
              <a:rPr lang="zh-CN" altLang="en-US" dirty="0"/>
              <a:t>单击此处编辑母版标题样式</a:t>
            </a:r>
            <a:endParaRPr lang="zh-CN" altLang="en-US" dirty="0"/>
          </a:p>
        </p:txBody>
      </p:sp>
      <p:sp>
        <p:nvSpPr>
          <p:cNvPr id="3" name="图片占位符 2"/>
          <p:cNvSpPr>
            <a:spLocks noGrp="1"/>
          </p:cNvSpPr>
          <p:nvPr>
            <p:ph type="pic" idx="1"/>
          </p:nvPr>
        </p:nvSpPr>
        <p:spPr>
          <a:xfrm>
            <a:off x="5183188" y="457201"/>
            <a:ext cx="6172200" cy="5403850"/>
          </a:xfr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b="0" i="0">
                <a:latin typeface="inpin heiti" charset="-122"/>
                <a:ea typeface="inpin heiti" charset="-122"/>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b="0" i="0">
                <a:latin typeface="inpin heiti" charset="-122"/>
                <a:ea typeface="inpin heiti" charset="-122"/>
              </a:defRPr>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7734300" cy="5811838"/>
          </a:xfr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fld>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fld>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1" Type="http://schemas.openxmlformats.org/officeDocument/2006/relationships/theme" Target="../theme/theme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0.xml"/><Relationship Id="rId8" Type="http://schemas.openxmlformats.org/officeDocument/2006/relationships/slideLayout" Target="../slideLayouts/slideLayout29.xml"/><Relationship Id="rId7" Type="http://schemas.openxmlformats.org/officeDocument/2006/relationships/slideLayout" Target="../slideLayouts/slideLayout28.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3" Type="http://schemas.openxmlformats.org/officeDocument/2006/relationships/slideLayout" Target="../slideLayouts/slideLayout24.xml"/><Relationship Id="rId2" Type="http://schemas.openxmlformats.org/officeDocument/2006/relationships/slideLayout" Target="../slideLayouts/slideLayout23.xml"/><Relationship Id="rId14" Type="http://schemas.openxmlformats.org/officeDocument/2006/relationships/theme" Target="../theme/theme3.xml"/><Relationship Id="rId13" Type="http://schemas.openxmlformats.org/officeDocument/2006/relationships/image" Target="../media/image2.jpeg"/><Relationship Id="rId12" Type="http://schemas.openxmlformats.org/officeDocument/2006/relationships/slideLayout" Target="../slideLayouts/slideLayout33.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4.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2" Type="http://schemas.openxmlformats.org/officeDocument/2006/relationships/theme" Target="../theme/theme5.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2"/>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wdDnDiag">
          <a:fgClr>
            <a:srgbClr val="FFF3F3"/>
          </a:fgClr>
          <a:bgClr>
            <a:schemeClr val="bg1"/>
          </a:bgClr>
        </a:patt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3174"/>
            <a:ext cx="12192000" cy="685482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png"/><Relationship Id="rId7" Type="http://schemas.microsoft.com/office/2007/relationships/hdphoto" Target="../media/image9.wdp"/><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svg"/><Relationship Id="rId11" Type="http://schemas.openxmlformats.org/officeDocument/2006/relationships/slideLayout" Target="../slideLayouts/slideLayout33.xml"/><Relationship Id="rId10" Type="http://schemas.openxmlformats.org/officeDocument/2006/relationships/image" Target="../media/image12.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8.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image" Target="../media/image29.png"/><Relationship Id="rId1" Type="http://schemas.openxmlformats.org/officeDocument/2006/relationships/image" Target="../media/image2.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8.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33.xml"/><Relationship Id="rId4" Type="http://schemas.openxmlformats.org/officeDocument/2006/relationships/image" Target="../media/image32.png"/><Relationship Id="rId3" Type="http://schemas.microsoft.com/office/2007/relationships/hdphoto" Target="../media/image27.wdp"/><Relationship Id="rId2" Type="http://schemas.openxmlformats.org/officeDocument/2006/relationships/image" Target="../media/image26.png"/><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3.xml"/><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image" Target="../media/image2.jpe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40.xml"/><Relationship Id="rId6" Type="http://schemas.openxmlformats.org/officeDocument/2006/relationships/image" Target="../media/image40.png"/><Relationship Id="rId5" Type="http://schemas.microsoft.com/office/2007/relationships/hdphoto" Target="../media/image39.wdp"/><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image" Target="../media/image42.png"/><Relationship Id="rId1" Type="http://schemas.openxmlformats.org/officeDocument/2006/relationships/image" Target="../media/image41.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33.xml"/><Relationship Id="rId4" Type="http://schemas.openxmlformats.org/officeDocument/2006/relationships/image" Target="../media/image43.png"/><Relationship Id="rId3" Type="http://schemas.microsoft.com/office/2007/relationships/hdphoto" Target="../media/image27.wdp"/><Relationship Id="rId2" Type="http://schemas.openxmlformats.org/officeDocument/2006/relationships/image" Target="../media/image26.png"/><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image" Target="../media/image45.png"/><Relationship Id="rId1"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3.xml"/><Relationship Id="rId1"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3.xml"/><Relationship Id="rId1"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3.xml"/><Relationship Id="rId1"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image" Target="../media/image42.png"/><Relationship Id="rId1" Type="http://schemas.openxmlformats.org/officeDocument/2006/relationships/image" Target="../media/image41.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33.xml"/><Relationship Id="rId4" Type="http://schemas.openxmlformats.org/officeDocument/2006/relationships/image" Target="../media/image46.png"/><Relationship Id="rId3" Type="http://schemas.microsoft.com/office/2007/relationships/hdphoto" Target="../media/image27.wdp"/><Relationship Id="rId2" Type="http://schemas.openxmlformats.org/officeDocument/2006/relationships/image" Target="../media/image26.png"/><Relationship Id="rId1"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image" Target="../media/image48.png"/><Relationship Id="rId1" Type="http://schemas.openxmlformats.org/officeDocument/2006/relationships/image" Target="../media/image47.pn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image" Target="../media/image50.png"/><Relationship Id="rId7" Type="http://schemas.microsoft.com/office/2007/relationships/hdphoto" Target="../media/image9.wdp"/><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49.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33.xml"/><Relationship Id="rId4" Type="http://schemas.openxmlformats.org/officeDocument/2006/relationships/image" Target="../media/image17.png"/><Relationship Id="rId3" Type="http://schemas.microsoft.com/office/2007/relationships/hdphoto" Target="../media/image16.wdp"/><Relationship Id="rId2" Type="http://schemas.openxmlformats.org/officeDocument/2006/relationships/image" Target="../media/image15.png"/><Relationship Id="rId1" Type="http://schemas.openxmlformats.org/officeDocument/2006/relationships/image" Target="../media/image14.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8.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image" Target="../media/image21.png"/><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image" Target="../media/image22.png"/><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3.xml"/><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image" Target="../media/image25.png"/><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33.xml"/><Relationship Id="rId4" Type="http://schemas.openxmlformats.org/officeDocument/2006/relationships/image" Target="../media/image28.png"/><Relationship Id="rId3" Type="http://schemas.microsoft.com/office/2007/relationships/hdphoto" Target="../media/image27.wdp"/><Relationship Id="rId2" Type="http://schemas.openxmlformats.org/officeDocument/2006/relationships/image" Target="../media/image26.pn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flipH="1">
            <a:off x="10106558" y="2241818"/>
            <a:ext cx="2008308" cy="2704047"/>
          </a:xfrm>
          <a:prstGeom prst="rect">
            <a:avLst/>
          </a:prstGeom>
        </p:spPr>
      </p:pic>
      <p:pic>
        <p:nvPicPr>
          <p:cNvPr id="5" name="Picture 4"/>
          <p:cNvPicPr>
            <a:picLocks noChangeAspect="1"/>
          </p:cNvPicPr>
          <p:nvPr/>
        </p:nvPicPr>
        <p:blipFill>
          <a:blip r:embed="rId3"/>
          <a:stretch>
            <a:fillRect/>
          </a:stretch>
        </p:blipFill>
        <p:spPr>
          <a:xfrm>
            <a:off x="134931" y="2241818"/>
            <a:ext cx="1894997" cy="2786362"/>
          </a:xfrm>
          <a:prstGeom prst="rect">
            <a:avLst/>
          </a:prstGeom>
        </p:spPr>
      </p:pic>
      <p:pic>
        <p:nvPicPr>
          <p:cNvPr id="6" name="Picture 5"/>
          <p:cNvPicPr>
            <a:picLocks noChangeAspect="1"/>
          </p:cNvPicPr>
          <p:nvPr/>
        </p:nvPicPr>
        <p:blipFill>
          <a:blip r:embed="rId4"/>
          <a:stretch>
            <a:fillRect/>
          </a:stretch>
        </p:blipFill>
        <p:spPr>
          <a:xfrm>
            <a:off x="682806" y="4076099"/>
            <a:ext cx="2744947" cy="2728156"/>
          </a:xfrm>
          <a:prstGeom prst="rect">
            <a:avLst/>
          </a:prstGeom>
        </p:spPr>
      </p:pic>
      <p:pic>
        <p:nvPicPr>
          <p:cNvPr id="8" name="Picture 7"/>
          <p:cNvPicPr>
            <a:picLocks noChangeAspect="1"/>
          </p:cNvPicPr>
          <p:nvPr/>
        </p:nvPicPr>
        <p:blipFill>
          <a:blip r:embed="rId5"/>
          <a:stretch>
            <a:fillRect/>
          </a:stretch>
        </p:blipFill>
        <p:spPr>
          <a:xfrm rot="21406125">
            <a:off x="8620850" y="4231876"/>
            <a:ext cx="2889822" cy="2520962"/>
          </a:xfrm>
          <a:prstGeom prst="rect">
            <a:avLst/>
          </a:prstGeom>
        </p:spPr>
      </p:pic>
      <p:pic>
        <p:nvPicPr>
          <p:cNvPr id="31" name="Picture 30"/>
          <p:cNvPicPr>
            <a:picLocks noChangeAspect="1"/>
          </p:cNvPicPr>
          <p:nvPr/>
        </p:nvPicPr>
        <p:blipFill rotWithShape="1">
          <a:blip r:embed="rId6">
            <a:extLst>
              <a:ext uri="{BEBA8EAE-BF5A-486C-A8C5-ECC9F3942E4B}">
                <a14:imgProps xmlns:a14="http://schemas.microsoft.com/office/drawing/2010/main">
                  <a14:imgLayer r:embed="rId7">
                    <a14:imgEffect>
                      <a14:backgroundRemoval t="10169" b="30191" l="2709" r="19639"/>
                    </a14:imgEffect>
                    <a14:imgEffect>
                      <a14:brightnessContrast bright="-2000"/>
                    </a14:imgEffect>
                    <a14:imgEffect>
                      <a14:saturation sat="156000"/>
                    </a14:imgEffect>
                  </a14:imgLayer>
                </a14:imgProps>
              </a:ext>
            </a:extLst>
          </a:blip>
          <a:srcRect l="3107" t="10290" r="79848" b="69665"/>
          <a:stretch>
            <a:fillRect/>
          </a:stretch>
        </p:blipFill>
        <p:spPr>
          <a:xfrm flipH="1">
            <a:off x="10724434" y="0"/>
            <a:ext cx="1524360" cy="1068482"/>
          </a:xfrm>
          <a:prstGeom prst="rect">
            <a:avLst/>
          </a:prstGeom>
        </p:spPr>
      </p:pic>
      <p:grpSp>
        <p:nvGrpSpPr>
          <p:cNvPr id="49" name="Group 48"/>
          <p:cNvGrpSpPr/>
          <p:nvPr/>
        </p:nvGrpSpPr>
        <p:grpSpPr>
          <a:xfrm>
            <a:off x="0" y="273620"/>
            <a:ext cx="2599074" cy="1446530"/>
            <a:chOff x="145427" y="290260"/>
            <a:chExt cx="3931766" cy="1829821"/>
          </a:xfrm>
        </p:grpSpPr>
        <p:pic>
          <p:nvPicPr>
            <p:cNvPr id="30" name="Picture 29"/>
            <p:cNvPicPr>
              <a:picLocks noChangeAspect="1"/>
            </p:cNvPicPr>
            <p:nvPr/>
          </p:nvPicPr>
          <p:blipFill rotWithShape="1">
            <a:blip r:embed="rId6">
              <a:extLst>
                <a:ext uri="{BEBA8EAE-BF5A-486C-A8C5-ECC9F3942E4B}">
                  <a14:imgProps xmlns:a14="http://schemas.microsoft.com/office/drawing/2010/main">
                    <a14:imgLayer r:embed="rId7">
                      <a14:imgEffect>
                        <a14:backgroundRemoval t="10169" b="30191" l="2709" r="19639"/>
                      </a14:imgEffect>
                      <a14:imgEffect>
                        <a14:brightnessContrast bright="-2000"/>
                      </a14:imgEffect>
                      <a14:imgEffect>
                        <a14:saturation sat="156000"/>
                      </a14:imgEffect>
                    </a14:imgLayer>
                  </a14:imgProps>
                </a:ext>
              </a:extLst>
            </a:blip>
            <a:srcRect l="3107" t="12279" r="79848" b="69665"/>
            <a:stretch>
              <a:fillRect/>
            </a:stretch>
          </p:blipFill>
          <p:spPr>
            <a:xfrm flipH="1">
              <a:off x="145427" y="290260"/>
              <a:ext cx="3030373" cy="1829821"/>
            </a:xfrm>
            <a:prstGeom prst="rect">
              <a:avLst/>
            </a:prstGeom>
          </p:spPr>
        </p:pic>
        <p:pic>
          <p:nvPicPr>
            <p:cNvPr id="48" name="Picture 47"/>
            <p:cNvPicPr>
              <a:picLocks noChangeAspect="1"/>
            </p:cNvPicPr>
            <p:nvPr/>
          </p:nvPicPr>
          <p:blipFill rotWithShape="1">
            <a:blip r:embed="rId6">
              <a:extLst>
                <a:ext uri="{BEBA8EAE-BF5A-486C-A8C5-ECC9F3942E4B}">
                  <a14:imgProps xmlns:a14="http://schemas.microsoft.com/office/drawing/2010/main">
                    <a14:imgLayer r:embed="rId7">
                      <a14:imgEffect>
                        <a14:backgroundRemoval t="10169" b="30191" l="2709" r="19639"/>
                      </a14:imgEffect>
                      <a14:imgEffect>
                        <a14:brightnessContrast bright="-2000"/>
                      </a14:imgEffect>
                      <a14:imgEffect>
                        <a14:saturation sat="156000"/>
                      </a14:imgEffect>
                    </a14:imgLayer>
                  </a14:imgProps>
                </a:ext>
              </a:extLst>
            </a:blip>
            <a:srcRect l="3107" t="12279" r="79848" b="69665"/>
            <a:stretch>
              <a:fillRect/>
            </a:stretch>
          </p:blipFill>
          <p:spPr>
            <a:xfrm flipH="1">
              <a:off x="1046820" y="290260"/>
              <a:ext cx="3030373" cy="1829821"/>
            </a:xfrm>
            <a:prstGeom prst="rect">
              <a:avLst/>
            </a:prstGeom>
          </p:spPr>
        </p:pic>
      </p:grpSp>
      <p:pic>
        <p:nvPicPr>
          <p:cNvPr id="4" name="Picture 3" descr="A green and white logo&#10;&#10;Description automatically generate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2093595" cy="2093595"/>
          </a:xfrm>
          <a:prstGeom prst="rect">
            <a:avLst/>
          </a:prstGeom>
        </p:spPr>
      </p:pic>
      <p:pic>
        <p:nvPicPr>
          <p:cNvPr id="7" name="Picture 6"/>
          <p:cNvPicPr>
            <a:picLocks noChangeAspect="1"/>
          </p:cNvPicPr>
          <p:nvPr/>
        </p:nvPicPr>
        <p:blipFill>
          <a:blip r:embed="rId9"/>
          <a:stretch>
            <a:fillRect/>
          </a:stretch>
        </p:blipFill>
        <p:spPr>
          <a:xfrm>
            <a:off x="3489206" y="726195"/>
            <a:ext cx="5689945" cy="1254599"/>
          </a:xfrm>
          <a:prstGeom prst="rect">
            <a:avLst/>
          </a:prstGeom>
        </p:spPr>
      </p:pic>
      <p:pic>
        <p:nvPicPr>
          <p:cNvPr id="13" name="Picture 12"/>
          <p:cNvPicPr>
            <a:picLocks noChangeAspect="1"/>
          </p:cNvPicPr>
          <p:nvPr/>
        </p:nvPicPr>
        <p:blipFill>
          <a:blip r:embed="rId10"/>
          <a:stretch>
            <a:fillRect/>
          </a:stretch>
        </p:blipFill>
        <p:spPr>
          <a:xfrm>
            <a:off x="1680553" y="1960610"/>
            <a:ext cx="8852159" cy="24264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0 0 L 0 0.25 E" pathEditMode="relative" ptsTypes="">
                                      <p:cBhvr>
                                        <p:cTn id="6" dur="3000" fill="hold"/>
                                        <p:tgtEl>
                                          <p:spTgt spid="5"/>
                                        </p:tgtEl>
                                        <p:attrNameLst>
                                          <p:attrName>ppt_x</p:attrName>
                                          <p:attrName>ppt_y</p:attrName>
                                        </p:attrNameLst>
                                      </p:cBhvr>
                                    </p:animMotion>
                                  </p:childTnLst>
                                </p:cTn>
                              </p:par>
                              <p:par>
                                <p:cTn id="7" presetID="42" presetClass="path" presetSubtype="0" repeatCount="indefinite" accel="50000" decel="50000" fill="hold" nodeType="withEffect">
                                  <p:stCondLst>
                                    <p:cond delay="0"/>
                                  </p:stCondLst>
                                  <p:childTnLst>
                                    <p:animMotion origin="layout" path="M 4.16667E-7 2.96296E-6 L -0.00013 -0.13959 " pathEditMode="fixed" rAng="0" ptsTypes="AA">
                                      <p:cBhvr>
                                        <p:cTn id="8" dur="3000" fill="hold"/>
                                        <p:tgtEl>
                                          <p:spTgt spid="6"/>
                                        </p:tgtEl>
                                        <p:attrNameLst>
                                          <p:attrName>ppt_x</p:attrName>
                                          <p:attrName>ppt_y</p:attrName>
                                        </p:attrNameLst>
                                      </p:cBhvr>
                                      <p:rCtr x="-13" y="-6991"/>
                                    </p:animMotion>
                                  </p:childTnLst>
                                </p:cTn>
                              </p:par>
                              <p:par>
                                <p:cTn id="9" presetID="42" presetClass="path" presetSubtype="0" repeatCount="indefinite" accel="50000" decel="50000" fill="hold" nodeType="withEffect">
                                  <p:stCondLst>
                                    <p:cond delay="0"/>
                                  </p:stCondLst>
                                  <p:childTnLst>
                                    <p:animMotion origin="layout" path="M -8.33333E-7 4.07407E-6 L -0.00755 -0.16459 " pathEditMode="relative" rAng="0" ptsTypes="AA">
                                      <p:cBhvr>
                                        <p:cTn id="10" dur="3000" spd="-100000" fill="hold"/>
                                        <p:tgtEl>
                                          <p:spTgt spid="8"/>
                                        </p:tgtEl>
                                        <p:attrNameLst>
                                          <p:attrName>ppt_x</p:attrName>
                                          <p:attrName>ppt_y</p:attrName>
                                        </p:attrNameLst>
                                      </p:cBhvr>
                                      <p:rCtr x="-378" y="-8241"/>
                                    </p:animMotion>
                                  </p:childTnLst>
                                </p:cTn>
                              </p:par>
                              <p:par>
                                <p:cTn id="11" presetID="42" presetClass="path" presetSubtype="0" repeatCount="indefinite" accel="50000" decel="50000" fill="hold" nodeType="withEffect">
                                  <p:stCondLst>
                                    <p:cond delay="0"/>
                                  </p:stCondLst>
                                  <p:childTnLst>
                                    <p:animMotion origin="layout" path="M 0 0 L 0 0.25 E" pathEditMode="relative" ptsTypes="">
                                      <p:cBhvr>
                                        <p:cTn id="12" dur="3000" spd="-100000" fill="hold"/>
                                        <p:tgtEl>
                                          <p:spTgt spid="9"/>
                                        </p:tgtEl>
                                        <p:attrNameLst>
                                          <p:attrName>ppt_x</p:attrName>
                                          <p:attrName>ppt_y</p:attrName>
                                        </p:attrNameLst>
                                      </p:cBhvr>
                                    </p:animMotion>
                                  </p:childTnLst>
                                </p:cTn>
                              </p:par>
                              <p:par>
                                <p:cTn id="13" presetID="5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flipH="1">
            <a:off x="6401285" y="3198732"/>
            <a:ext cx="2008308" cy="2704047"/>
          </a:xfrm>
          <a:prstGeom prst="rect">
            <a:avLst/>
          </a:prstGeom>
        </p:spPr>
      </p:pic>
      <p:pic>
        <p:nvPicPr>
          <p:cNvPr id="9" name="Picture 8"/>
          <p:cNvPicPr>
            <a:picLocks noChangeAspect="1"/>
          </p:cNvPicPr>
          <p:nvPr/>
        </p:nvPicPr>
        <p:blipFill>
          <a:blip r:embed="rId3"/>
          <a:stretch>
            <a:fillRect/>
          </a:stretch>
        </p:blipFill>
        <p:spPr>
          <a:xfrm>
            <a:off x="4016896" y="2559415"/>
            <a:ext cx="1894997" cy="2786362"/>
          </a:xfrm>
          <a:prstGeom prst="rect">
            <a:avLst/>
          </a:prstGeom>
        </p:spPr>
      </p:pic>
      <p:pic>
        <p:nvPicPr>
          <p:cNvPr id="10" name="Picture 9"/>
          <p:cNvPicPr>
            <a:picLocks noChangeAspect="1"/>
          </p:cNvPicPr>
          <p:nvPr/>
        </p:nvPicPr>
        <p:blipFill>
          <a:blip r:embed="rId4"/>
          <a:stretch>
            <a:fillRect/>
          </a:stretch>
        </p:blipFill>
        <p:spPr>
          <a:xfrm>
            <a:off x="1271949" y="3952596"/>
            <a:ext cx="2744947" cy="2728156"/>
          </a:xfrm>
          <a:prstGeom prst="rect">
            <a:avLst/>
          </a:prstGeom>
        </p:spPr>
      </p:pic>
      <p:pic>
        <p:nvPicPr>
          <p:cNvPr id="11" name="Picture 10"/>
          <p:cNvPicPr>
            <a:picLocks noChangeAspect="1"/>
          </p:cNvPicPr>
          <p:nvPr/>
        </p:nvPicPr>
        <p:blipFill>
          <a:blip r:embed="rId5"/>
          <a:stretch>
            <a:fillRect/>
          </a:stretch>
        </p:blipFill>
        <p:spPr>
          <a:xfrm rot="21406125">
            <a:off x="8508787" y="4257597"/>
            <a:ext cx="2889822" cy="2520962"/>
          </a:xfrm>
          <a:prstGeom prst="rect">
            <a:avLst/>
          </a:prstGeom>
        </p:spPr>
      </p:pic>
      <p:sp>
        <p:nvSpPr>
          <p:cNvPr id="2" name="Rectangle 1"/>
          <p:cNvSpPr/>
          <p:nvPr/>
        </p:nvSpPr>
        <p:spPr>
          <a:xfrm>
            <a:off x="-12140" y="-34198"/>
            <a:ext cx="12192000" cy="1903228"/>
          </a:xfrm>
          <a:prstGeom prst="rect">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p:cNvSpPr txBox="1"/>
          <p:nvPr/>
        </p:nvSpPr>
        <p:spPr>
          <a:xfrm>
            <a:off x="1105786" y="148855"/>
            <a:ext cx="10526233" cy="1569660"/>
          </a:xfrm>
          <a:prstGeom prst="rect">
            <a:avLst/>
          </a:prstGeom>
          <a:noFill/>
        </p:spPr>
        <p:txBody>
          <a:bodyPr wrap="square" rtlCol="0">
            <a:spAutoFit/>
          </a:bodyPr>
          <a:lstStyle/>
          <a:p>
            <a:pPr algn="ctr"/>
            <a:r>
              <a:rPr lang="en-US" sz="4800" b="1" dirty="0" err="1">
                <a:solidFill>
                  <a:srgbClr val="FF0000"/>
                </a:solidFill>
                <a:effectLst/>
                <a:latin typeface="Cambria" panose="02040503050406030204" pitchFamily="18" charset="0"/>
                <a:ea typeface="Cambria" panose="02040503050406030204" pitchFamily="18" charset="0"/>
              </a:rPr>
              <a:t>Hoạt</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động</a:t>
            </a:r>
            <a:r>
              <a:rPr lang="en-US" sz="4800" b="1" dirty="0">
                <a:solidFill>
                  <a:srgbClr val="FF0000"/>
                </a:solidFill>
                <a:effectLst/>
                <a:latin typeface="Cambria" panose="02040503050406030204" pitchFamily="18" charset="0"/>
                <a:ea typeface="Cambria" panose="02040503050406030204" pitchFamily="18" charset="0"/>
              </a:rPr>
              <a:t> 1: </a:t>
            </a:r>
            <a:r>
              <a:rPr lang="en-US" sz="4800" b="1" dirty="0" err="1">
                <a:solidFill>
                  <a:srgbClr val="FF0000"/>
                </a:solidFill>
                <a:effectLst/>
                <a:latin typeface="Cambria" panose="02040503050406030204" pitchFamily="18" charset="0"/>
                <a:ea typeface="Cambria" panose="02040503050406030204" pitchFamily="18" charset="0"/>
              </a:rPr>
              <a:t>Thuyết</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trình</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về</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nghề</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em</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mơ</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ước</a:t>
            </a:r>
            <a:r>
              <a:rPr lang="en-US" sz="4800" b="1" dirty="0">
                <a:solidFill>
                  <a:srgbClr val="FF0000"/>
                </a:solidFill>
                <a:effectLst/>
                <a:latin typeface="Cambria" panose="02040503050406030204" pitchFamily="18" charset="0"/>
                <a:ea typeface="Cambria" panose="02040503050406030204" pitchFamily="18" charset="0"/>
              </a:rPr>
              <a:t>.</a:t>
            </a:r>
            <a:endParaRPr lang="en-US" sz="4800" dirty="0">
              <a:solidFill>
                <a:srgbClr val="FF0000"/>
              </a:solidFill>
              <a:effectLst/>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174"/>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457200" y="406335"/>
            <a:ext cx="11277600" cy="6032565"/>
          </a:xfrm>
          <a:prstGeom prst="roundRect">
            <a:avLst>
              <a:gd name="adj" fmla="val 656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ectangle: Rounded Corners 1"/>
          <p:cNvSpPr/>
          <p:nvPr/>
        </p:nvSpPr>
        <p:spPr>
          <a:xfrm>
            <a:off x="1193352" y="257561"/>
            <a:ext cx="9513634" cy="761999"/>
          </a:xfrm>
          <a:prstGeom prst="roundRect">
            <a:avLst/>
          </a:prstGeom>
          <a:solidFill>
            <a:srgbClr val="CCFF66"/>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cs typeface="Calibri" panose="020F0502020204030204" charset="0"/>
              </a:rPr>
              <a:t>Thuyết</a:t>
            </a:r>
            <a:r>
              <a:rPr lang="en-US" sz="4000" b="1" dirty="0">
                <a:solidFill>
                  <a:srgbClr val="002060"/>
                </a:solidFill>
                <a:latin typeface="Cambria" panose="02040503050406030204" pitchFamily="18" charset="0"/>
                <a:ea typeface="Cambria" panose="02040503050406030204" pitchFamily="18" charset="0"/>
                <a:cs typeface="Calibri" panose="020F050202020403020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charset="0"/>
              </a:rPr>
              <a:t>trình</a:t>
            </a:r>
            <a:r>
              <a:rPr lang="en-US" sz="4000" b="1" dirty="0">
                <a:solidFill>
                  <a:srgbClr val="002060"/>
                </a:solidFill>
                <a:latin typeface="Cambria" panose="02040503050406030204" pitchFamily="18" charset="0"/>
                <a:ea typeface="Cambria" panose="02040503050406030204" pitchFamily="18" charset="0"/>
                <a:cs typeface="Calibri" panose="020F050202020403020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charset="0"/>
              </a:rPr>
              <a:t>về</a:t>
            </a:r>
            <a:r>
              <a:rPr lang="en-US" sz="4000" b="1" dirty="0">
                <a:solidFill>
                  <a:srgbClr val="002060"/>
                </a:solidFill>
                <a:latin typeface="Cambria" panose="02040503050406030204" pitchFamily="18" charset="0"/>
                <a:ea typeface="Cambria" panose="02040503050406030204" pitchFamily="18" charset="0"/>
                <a:cs typeface="Calibri" panose="020F050202020403020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charset="0"/>
              </a:rPr>
              <a:t>nghề</a:t>
            </a:r>
            <a:r>
              <a:rPr lang="en-US" sz="4000" b="1" dirty="0">
                <a:solidFill>
                  <a:srgbClr val="002060"/>
                </a:solidFill>
                <a:latin typeface="Cambria" panose="02040503050406030204" pitchFamily="18" charset="0"/>
                <a:ea typeface="Cambria" panose="02040503050406030204" pitchFamily="18" charset="0"/>
                <a:cs typeface="Calibri" panose="020F050202020403020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charset="0"/>
              </a:rPr>
              <a:t>mà</a:t>
            </a:r>
            <a:r>
              <a:rPr lang="en-US" sz="4000" b="1" dirty="0">
                <a:solidFill>
                  <a:srgbClr val="002060"/>
                </a:solidFill>
                <a:latin typeface="Cambria" panose="02040503050406030204" pitchFamily="18" charset="0"/>
                <a:ea typeface="Cambria" panose="02040503050406030204" pitchFamily="18" charset="0"/>
                <a:cs typeface="Calibri" panose="020F050202020403020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charset="0"/>
              </a:rPr>
              <a:t>nhóm</a:t>
            </a:r>
            <a:r>
              <a:rPr lang="en-US" sz="4000" b="1" dirty="0">
                <a:solidFill>
                  <a:srgbClr val="002060"/>
                </a:solidFill>
                <a:latin typeface="Cambria" panose="02040503050406030204" pitchFamily="18" charset="0"/>
                <a:ea typeface="Cambria" panose="02040503050406030204" pitchFamily="18" charset="0"/>
                <a:cs typeface="Calibri" panose="020F050202020403020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charset="0"/>
              </a:rPr>
              <a:t>tìm</a:t>
            </a:r>
            <a:r>
              <a:rPr lang="en-US" sz="4000" b="1" dirty="0">
                <a:solidFill>
                  <a:srgbClr val="002060"/>
                </a:solidFill>
                <a:latin typeface="Cambria" panose="02040503050406030204" pitchFamily="18" charset="0"/>
                <a:ea typeface="Cambria" panose="02040503050406030204" pitchFamily="18" charset="0"/>
                <a:cs typeface="Calibri" panose="020F050202020403020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charset="0"/>
              </a:rPr>
              <a:t>hiểu</a:t>
            </a:r>
            <a:endParaRPr lang="en-US" sz="4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sp>
        <p:nvSpPr>
          <p:cNvPr id="3" name="TextBox 2"/>
          <p:cNvSpPr txBox="1"/>
          <p:nvPr/>
        </p:nvSpPr>
        <p:spPr>
          <a:xfrm>
            <a:off x="935665" y="1669312"/>
            <a:ext cx="6326372" cy="4019947"/>
          </a:xfrm>
          <a:prstGeom prst="rect">
            <a:avLst/>
          </a:prstGeom>
          <a:noFill/>
        </p:spPr>
        <p:txBody>
          <a:bodyPr wrap="square" rtlCol="0">
            <a:spAutoFit/>
          </a:bodyPr>
          <a:lstStyle/>
          <a:p>
            <a:pPr marL="0" marR="0" algn="just">
              <a:lnSpc>
                <a:spcPct val="120000"/>
              </a:lnSpc>
              <a:spcBef>
                <a:spcPts val="0"/>
              </a:spcBef>
              <a:spcAft>
                <a:spcPts val="0"/>
              </a:spcAft>
            </a:pP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Nêu</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những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thông</a:t>
            </a:r>
            <a:r>
              <a:rPr lang="en-US" sz="3600" dirty="0">
                <a:solidFill>
                  <a:srgbClr val="000000"/>
                </a:solidFill>
                <a:effectLst/>
                <a:latin typeface="Cambria" panose="02040503050406030204" pitchFamily="18" charset="0"/>
                <a:ea typeface="Cambria" panose="02040503050406030204" pitchFamily="18" charset="0"/>
              </a:rPr>
              <a:t> tin </a:t>
            </a:r>
            <a:r>
              <a:rPr lang="en-US" sz="3600" dirty="0" err="1">
                <a:solidFill>
                  <a:srgbClr val="000000"/>
                </a:solidFill>
                <a:effectLst/>
                <a:latin typeface="Cambria" panose="02040503050406030204" pitchFamily="18" charset="0"/>
                <a:ea typeface="Cambria" panose="02040503050406030204" pitchFamily="18" charset="0"/>
              </a:rPr>
              <a:t>cần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biết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về</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nghề</a:t>
            </a:r>
            <a:r>
              <a:rPr lang="en-US" sz="3600" dirty="0">
                <a:solidFill>
                  <a:srgbClr val="000000"/>
                </a:solidFill>
                <a:effectLst/>
                <a:latin typeface="Cambria" panose="02040503050406030204" pitchFamily="18" charset="0"/>
                <a:ea typeface="Cambria" panose="02040503050406030204" pitchFamily="18" charset="0"/>
              </a:rPr>
              <a:t> </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Giới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thiệu</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về</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một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nhân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vật</a:t>
            </a:r>
            <a:r>
              <a:rPr lang="en-US" sz="3600" dirty="0">
                <a:solidFill>
                  <a:srgbClr val="000000"/>
                </a:solidFill>
                <a:effectLst/>
                <a:latin typeface="Cambria" panose="02040503050406030204" pitchFamily="18" charset="0"/>
                <a:ea typeface="Cambria" panose="02040503050406030204" pitchFamily="18" charset="0"/>
              </a:rPr>
              <a:t> - </a:t>
            </a:r>
            <a:r>
              <a:rPr lang="en-US" sz="3600" dirty="0" err="1">
                <a:solidFill>
                  <a:srgbClr val="000000"/>
                </a:solidFill>
                <a:effectLst/>
                <a:latin typeface="Cambria" panose="02040503050406030204" pitchFamily="18" charset="0"/>
                <a:ea typeface="Cambria" panose="02040503050406030204" pitchFamily="18" charset="0"/>
              </a:rPr>
              <a:t>chuyên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gia</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trong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nghề</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và</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có</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những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đóng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góp</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của</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người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đó</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với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nghề</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với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quốc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gia</a:t>
            </a:r>
            <a:r>
              <a:rPr lang="en-US" sz="3600" dirty="0">
                <a:solidFill>
                  <a:srgbClr val="000000"/>
                </a:solidFill>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2"/>
          <a:stretch>
            <a:fillRect/>
          </a:stretch>
        </p:blipFill>
        <p:spPr>
          <a:xfrm>
            <a:off x="7280093" y="2062716"/>
            <a:ext cx="4488375" cy="349379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174"/>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457200" y="406335"/>
            <a:ext cx="11277600" cy="6032565"/>
          </a:xfrm>
          <a:prstGeom prst="roundRect">
            <a:avLst>
              <a:gd name="adj" fmla="val 656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p:cNvPicPr>
            <a:picLocks noChangeAspect="1"/>
          </p:cNvPicPr>
          <p:nvPr/>
        </p:nvPicPr>
        <p:blipFill>
          <a:blip r:embed="rId2"/>
          <a:stretch>
            <a:fillRect/>
          </a:stretch>
        </p:blipFill>
        <p:spPr>
          <a:xfrm>
            <a:off x="920048" y="1513366"/>
            <a:ext cx="10486477" cy="3409507"/>
          </a:xfrm>
          <a:prstGeom prst="rect">
            <a:avLst/>
          </a:prstGeom>
        </p:spPr>
      </p:pic>
      <p:grpSp>
        <p:nvGrpSpPr>
          <p:cNvPr id="10" name="Group 9"/>
          <p:cNvGrpSpPr/>
          <p:nvPr/>
        </p:nvGrpSpPr>
        <p:grpSpPr>
          <a:xfrm>
            <a:off x="3895060" y="-158362"/>
            <a:ext cx="4338959" cy="1527506"/>
            <a:chOff x="4684437" y="4416094"/>
            <a:chExt cx="4338959" cy="1527506"/>
          </a:xfrm>
        </p:grpSpPr>
        <p:sp>
          <p:nvSpPr>
            <p:cNvPr id="17" name="Rectangle: Rounded Corners 16"/>
            <p:cNvSpPr/>
            <p:nvPr/>
          </p:nvSpPr>
          <p:spPr>
            <a:xfrm>
              <a:off x="5444838" y="4965857"/>
              <a:ext cx="3578558" cy="977743"/>
            </a:xfrm>
            <a:custGeom>
              <a:avLst/>
              <a:gdLst>
                <a:gd name="connsiteX0" fmla="*/ 0 w 3578558"/>
                <a:gd name="connsiteY0" fmla="*/ 162960 h 977743"/>
                <a:gd name="connsiteX1" fmla="*/ 162960 w 3578558"/>
                <a:gd name="connsiteY1" fmla="*/ 0 h 977743"/>
                <a:gd name="connsiteX2" fmla="*/ 3415598 w 3578558"/>
                <a:gd name="connsiteY2" fmla="*/ 0 h 977743"/>
                <a:gd name="connsiteX3" fmla="*/ 3578558 w 3578558"/>
                <a:gd name="connsiteY3" fmla="*/ 162960 h 977743"/>
                <a:gd name="connsiteX4" fmla="*/ 3578558 w 3578558"/>
                <a:gd name="connsiteY4" fmla="*/ 814783 h 977743"/>
                <a:gd name="connsiteX5" fmla="*/ 3415598 w 3578558"/>
                <a:gd name="connsiteY5" fmla="*/ 977743 h 977743"/>
                <a:gd name="connsiteX6" fmla="*/ 162960 w 3578558"/>
                <a:gd name="connsiteY6" fmla="*/ 977743 h 977743"/>
                <a:gd name="connsiteX7" fmla="*/ 0 w 3578558"/>
                <a:gd name="connsiteY7" fmla="*/ 814783 h 977743"/>
                <a:gd name="connsiteX8" fmla="*/ 0 w 3578558"/>
                <a:gd name="connsiteY8" fmla="*/ 162960 h 97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8558" h="977743" fill="none" extrusionOk="0">
                  <a:moveTo>
                    <a:pt x="0" y="162960"/>
                  </a:moveTo>
                  <a:cubicBezTo>
                    <a:pt x="-14668" y="66825"/>
                    <a:pt x="79630" y="7593"/>
                    <a:pt x="162960" y="0"/>
                  </a:cubicBezTo>
                  <a:cubicBezTo>
                    <a:pt x="952649" y="-61902"/>
                    <a:pt x="2649920" y="-101778"/>
                    <a:pt x="3415598" y="0"/>
                  </a:cubicBezTo>
                  <a:cubicBezTo>
                    <a:pt x="3501215" y="-1374"/>
                    <a:pt x="3588668" y="59488"/>
                    <a:pt x="3578558" y="162960"/>
                  </a:cubicBezTo>
                  <a:cubicBezTo>
                    <a:pt x="3538712" y="373158"/>
                    <a:pt x="3532223" y="538514"/>
                    <a:pt x="3578558" y="814783"/>
                  </a:cubicBezTo>
                  <a:cubicBezTo>
                    <a:pt x="3571376" y="901267"/>
                    <a:pt x="3503296" y="967105"/>
                    <a:pt x="3415598" y="977743"/>
                  </a:cubicBezTo>
                  <a:cubicBezTo>
                    <a:pt x="2657705" y="835351"/>
                    <a:pt x="1373898" y="1088844"/>
                    <a:pt x="162960" y="977743"/>
                  </a:cubicBezTo>
                  <a:cubicBezTo>
                    <a:pt x="70709" y="978869"/>
                    <a:pt x="-3163" y="919207"/>
                    <a:pt x="0" y="814783"/>
                  </a:cubicBezTo>
                  <a:cubicBezTo>
                    <a:pt x="32140" y="603732"/>
                    <a:pt x="-39966" y="248717"/>
                    <a:pt x="0" y="162960"/>
                  </a:cubicBezTo>
                  <a:close/>
                </a:path>
                <a:path w="3578558" h="977743" stroke="0" extrusionOk="0">
                  <a:moveTo>
                    <a:pt x="0" y="162960"/>
                  </a:moveTo>
                  <a:cubicBezTo>
                    <a:pt x="-3264" y="68646"/>
                    <a:pt x="70949" y="-3364"/>
                    <a:pt x="162960" y="0"/>
                  </a:cubicBezTo>
                  <a:cubicBezTo>
                    <a:pt x="1651407" y="-164947"/>
                    <a:pt x="2435474" y="-52288"/>
                    <a:pt x="3415598" y="0"/>
                  </a:cubicBezTo>
                  <a:cubicBezTo>
                    <a:pt x="3504741" y="-13418"/>
                    <a:pt x="3571549" y="74082"/>
                    <a:pt x="3578558" y="162960"/>
                  </a:cubicBezTo>
                  <a:cubicBezTo>
                    <a:pt x="3530942" y="244233"/>
                    <a:pt x="3547690" y="698124"/>
                    <a:pt x="3578558" y="814783"/>
                  </a:cubicBezTo>
                  <a:cubicBezTo>
                    <a:pt x="3583554" y="911233"/>
                    <a:pt x="3498943" y="965632"/>
                    <a:pt x="3415598" y="977743"/>
                  </a:cubicBezTo>
                  <a:cubicBezTo>
                    <a:pt x="2936518" y="1136284"/>
                    <a:pt x="1265511" y="835907"/>
                    <a:pt x="162960" y="977743"/>
                  </a:cubicBezTo>
                  <a:cubicBezTo>
                    <a:pt x="72277" y="989740"/>
                    <a:pt x="3972" y="903402"/>
                    <a:pt x="0" y="814783"/>
                  </a:cubicBezTo>
                  <a:cubicBezTo>
                    <a:pt x="-51969" y="677088"/>
                    <a:pt x="-42733" y="369349"/>
                    <a:pt x="0" y="162960"/>
                  </a:cubicBezTo>
                  <a:close/>
                </a:path>
              </a:pathLst>
            </a:custGeom>
            <a:solidFill>
              <a:srgbClr val="FFFFCC"/>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rPr>
                <a:t>Ví</a:t>
              </a:r>
              <a:r>
                <a:rPr lang="en-US" sz="4800" b="1" dirty="0">
                  <a:solidFill>
                    <a:schemeClr val="tx1"/>
                  </a:solidFill>
                </a:rPr>
                <a:t> </a:t>
              </a:r>
              <a:r>
                <a:rPr lang="en-US" sz="4800" b="1" dirty="0" err="1">
                  <a:solidFill>
                    <a:schemeClr val="tx1"/>
                  </a:solidFill>
                </a:rPr>
                <a:t>dụ</a:t>
              </a:r>
              <a:endParaRPr lang="en-US" sz="4800" b="1" dirty="0">
                <a:solidFill>
                  <a:schemeClr val="tx1"/>
                </a:solidFill>
              </a:endParaRPr>
            </a:p>
          </p:txBody>
        </p:sp>
        <p:pic>
          <p:nvPicPr>
            <p:cNvPr id="19" name="Picture 18"/>
            <p:cNvPicPr>
              <a:picLocks noChangeAspect="1"/>
            </p:cNvPicPr>
            <p:nvPr/>
          </p:nvPicPr>
          <p:blipFill>
            <a:blip r:embed="rId3"/>
            <a:stretch>
              <a:fillRect/>
            </a:stretch>
          </p:blipFill>
          <p:spPr>
            <a:xfrm>
              <a:off x="4684437" y="4416094"/>
              <a:ext cx="1311764" cy="1311764"/>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81970" y="449226"/>
            <a:ext cx="8472735" cy="5598042"/>
          </a:xfrm>
          <a:prstGeom prst="rect">
            <a:avLst/>
          </a:prstGeom>
        </p:spPr>
      </p:pic>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29431" b="83609" l="54900" r="96434">
                        <a14:foregroundMark x1="63620" y1="76100" x2="67935" y2="72184"/>
                        <a14:foregroundMark x1="73090" y1="64191" x2="71801" y2="68551"/>
                        <a14:foregroundMark x1="74378" y1="59871" x2="74828" y2="64635"/>
                        <a14:foregroundMark x1="77285" y1="75939" x2="79113" y2="78119"/>
                        <a14:backgroundMark x1="64279" y1="30723" x2="59335" y2="61163"/>
                        <a14:backgroundMark x1="62991" y1="41300" x2="65778" y2="42027"/>
                        <a14:backgroundMark x1="61912" y1="44045" x2="64159" y2="45055"/>
                        <a14:backgroundMark x1="62331" y1="46508" x2="63410" y2="48567"/>
                        <a14:backgroundMark x1="64369" y1="43036" x2="64909" y2="44489"/>
                        <a14:backgroundMark x1="61372" y1="55067" x2="63081" y2="59144"/>
                        <a14:backgroundMark x1="64609" y1="44489" x2="62961" y2="46669"/>
                        <a14:backgroundMark x1="61492" y1="54986" x2="62242" y2="56399"/>
                        <a14:backgroundMark x1="63141" y1="57166" x2="63980" y2="59023"/>
                        <a14:backgroundMark x1="63680" y1="57327" x2="64010" y2="58094"/>
                      </a14:backgroundRemoval>
                    </a14:imgEffect>
                  </a14:imgLayer>
                </a14:imgProps>
              </a:ext>
              <a:ext uri="{28A0092B-C50C-407E-A947-70E740481C1C}">
                <a14:useLocalDpi xmlns:a14="http://schemas.microsoft.com/office/drawing/2010/main" val="0"/>
              </a:ext>
            </a:extLst>
          </a:blip>
          <a:srcRect l="59324" t="29711" r="3635" b="18879"/>
          <a:stretch>
            <a:fillRect/>
          </a:stretch>
        </p:blipFill>
        <p:spPr>
          <a:xfrm rot="20558531">
            <a:off x="7007078" y="1282332"/>
            <a:ext cx="5232007" cy="5390769"/>
          </a:xfrm>
          <a:prstGeom prst="rect">
            <a:avLst/>
          </a:prstGeom>
        </p:spPr>
      </p:pic>
      <p:pic>
        <p:nvPicPr>
          <p:cNvPr id="3" name="Picture 2"/>
          <p:cNvPicPr>
            <a:picLocks noChangeAspect="1"/>
          </p:cNvPicPr>
          <p:nvPr/>
        </p:nvPicPr>
        <p:blipFill>
          <a:blip r:embed="rId4"/>
          <a:stretch>
            <a:fillRect/>
          </a:stretch>
        </p:blipFill>
        <p:spPr>
          <a:xfrm rot="21392894">
            <a:off x="946688" y="1550364"/>
            <a:ext cx="6767147" cy="3395766"/>
          </a:xfrm>
          <a:prstGeom prst="rect">
            <a:avLst/>
          </a:prstGeom>
        </p:spPr>
      </p:pic>
    </p:spTree>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174"/>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457200" y="406335"/>
            <a:ext cx="11277600" cy="6032565"/>
          </a:xfrm>
          <a:prstGeom prst="roundRect">
            <a:avLst>
              <a:gd name="adj" fmla="val 656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Rounded Corners 16"/>
          <p:cNvSpPr/>
          <p:nvPr/>
        </p:nvSpPr>
        <p:spPr>
          <a:xfrm>
            <a:off x="1390000" y="1065777"/>
            <a:ext cx="9337140" cy="1923083"/>
          </a:xfrm>
          <a:custGeom>
            <a:avLst/>
            <a:gdLst>
              <a:gd name="connsiteX0" fmla="*/ 0 w 9337140"/>
              <a:gd name="connsiteY0" fmla="*/ 320520 h 1923083"/>
              <a:gd name="connsiteX1" fmla="*/ 320520 w 9337140"/>
              <a:gd name="connsiteY1" fmla="*/ 0 h 1923083"/>
              <a:gd name="connsiteX2" fmla="*/ 9016620 w 9337140"/>
              <a:gd name="connsiteY2" fmla="*/ 0 h 1923083"/>
              <a:gd name="connsiteX3" fmla="*/ 9337140 w 9337140"/>
              <a:gd name="connsiteY3" fmla="*/ 320520 h 1923083"/>
              <a:gd name="connsiteX4" fmla="*/ 9337140 w 9337140"/>
              <a:gd name="connsiteY4" fmla="*/ 1602563 h 1923083"/>
              <a:gd name="connsiteX5" fmla="*/ 9016620 w 9337140"/>
              <a:gd name="connsiteY5" fmla="*/ 1923083 h 1923083"/>
              <a:gd name="connsiteX6" fmla="*/ 320520 w 9337140"/>
              <a:gd name="connsiteY6" fmla="*/ 1923083 h 1923083"/>
              <a:gd name="connsiteX7" fmla="*/ 0 w 9337140"/>
              <a:gd name="connsiteY7" fmla="*/ 1602563 h 1923083"/>
              <a:gd name="connsiteX8" fmla="*/ 0 w 9337140"/>
              <a:gd name="connsiteY8" fmla="*/ 320520 h 192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37140" h="1923083" fill="none" extrusionOk="0">
                <a:moveTo>
                  <a:pt x="0" y="320520"/>
                </a:moveTo>
                <a:cubicBezTo>
                  <a:pt x="-16377" y="136653"/>
                  <a:pt x="147728" y="4810"/>
                  <a:pt x="320520" y="0"/>
                </a:cubicBezTo>
                <a:cubicBezTo>
                  <a:pt x="4048206" y="-61902"/>
                  <a:pt x="8026387" y="-101778"/>
                  <a:pt x="9016620" y="0"/>
                </a:cubicBezTo>
                <a:cubicBezTo>
                  <a:pt x="9187794" y="-1832"/>
                  <a:pt x="9344522" y="133665"/>
                  <a:pt x="9337140" y="320520"/>
                </a:cubicBezTo>
                <a:cubicBezTo>
                  <a:pt x="9353404" y="736122"/>
                  <a:pt x="9247120" y="1143494"/>
                  <a:pt x="9337140" y="1602563"/>
                </a:cubicBezTo>
                <a:cubicBezTo>
                  <a:pt x="9323028" y="1772672"/>
                  <a:pt x="9188177" y="1897840"/>
                  <a:pt x="9016620" y="1923083"/>
                </a:cubicBezTo>
                <a:cubicBezTo>
                  <a:pt x="5276198" y="1780691"/>
                  <a:pt x="2815848" y="2034184"/>
                  <a:pt x="320520" y="1923083"/>
                </a:cubicBezTo>
                <a:cubicBezTo>
                  <a:pt x="116519" y="1936584"/>
                  <a:pt x="-1628" y="1787006"/>
                  <a:pt x="0" y="1602563"/>
                </a:cubicBezTo>
                <a:cubicBezTo>
                  <a:pt x="-96907" y="1227643"/>
                  <a:pt x="59894" y="639358"/>
                  <a:pt x="0" y="320520"/>
                </a:cubicBezTo>
                <a:close/>
              </a:path>
              <a:path w="9337140" h="1923083" stroke="0" extrusionOk="0">
                <a:moveTo>
                  <a:pt x="0" y="320520"/>
                </a:moveTo>
                <a:cubicBezTo>
                  <a:pt x="-17860" y="119898"/>
                  <a:pt x="131455" y="-20150"/>
                  <a:pt x="320520" y="0"/>
                </a:cubicBezTo>
                <a:cubicBezTo>
                  <a:pt x="2440459" y="-164947"/>
                  <a:pt x="7702530" y="-52288"/>
                  <a:pt x="9016620" y="0"/>
                </a:cubicBezTo>
                <a:cubicBezTo>
                  <a:pt x="9192833" y="-12607"/>
                  <a:pt x="9308602" y="148071"/>
                  <a:pt x="9337140" y="320520"/>
                </a:cubicBezTo>
                <a:cubicBezTo>
                  <a:pt x="9302313" y="558020"/>
                  <a:pt x="9257752" y="1248465"/>
                  <a:pt x="9337140" y="1602563"/>
                </a:cubicBezTo>
                <a:cubicBezTo>
                  <a:pt x="9346975" y="1792279"/>
                  <a:pt x="9183061" y="1903837"/>
                  <a:pt x="9016620" y="1923083"/>
                </a:cubicBezTo>
                <a:cubicBezTo>
                  <a:pt x="7808409" y="2081624"/>
                  <a:pt x="2842467" y="1781247"/>
                  <a:pt x="320520" y="1923083"/>
                </a:cubicBezTo>
                <a:cubicBezTo>
                  <a:pt x="142360" y="1943142"/>
                  <a:pt x="2164" y="1778828"/>
                  <a:pt x="0" y="1602563"/>
                </a:cubicBezTo>
                <a:cubicBezTo>
                  <a:pt x="95649" y="1444778"/>
                  <a:pt x="-50918" y="823774"/>
                  <a:pt x="0" y="320520"/>
                </a:cubicBezTo>
                <a:close/>
              </a:path>
            </a:pathLst>
          </a:custGeom>
          <a:solidFill>
            <a:srgbClr val="FFFFCC"/>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chemeClr val="tx1"/>
                </a:solidFill>
              </a:rPr>
              <a:t>Chia sẻ cảm nghĩ về nghề em ước mơ</a:t>
            </a:r>
            <a:endParaRPr lang="en-US" sz="5000" b="1" dirty="0">
              <a:solidFill>
                <a:schemeClr val="tx1"/>
              </a:solidFill>
            </a:endParaRPr>
          </a:p>
        </p:txBody>
      </p:sp>
      <p:pic>
        <p:nvPicPr>
          <p:cNvPr id="9" name="Picture 8"/>
          <p:cNvPicPr>
            <a:picLocks noChangeAspect="1"/>
          </p:cNvPicPr>
          <p:nvPr/>
        </p:nvPicPr>
        <p:blipFill>
          <a:blip r:embed="rId2"/>
          <a:stretch>
            <a:fillRect/>
          </a:stretch>
        </p:blipFill>
        <p:spPr>
          <a:xfrm>
            <a:off x="9006808" y="2839168"/>
            <a:ext cx="2790737" cy="3648883"/>
          </a:xfrm>
          <a:prstGeom prst="rect">
            <a:avLst/>
          </a:prstGeom>
        </p:spPr>
      </p:pic>
      <p:pic>
        <p:nvPicPr>
          <p:cNvPr id="10" name="Picture 9"/>
          <p:cNvPicPr>
            <a:picLocks noChangeAspect="1"/>
          </p:cNvPicPr>
          <p:nvPr/>
        </p:nvPicPr>
        <p:blipFill>
          <a:blip r:embed="rId3"/>
          <a:stretch>
            <a:fillRect/>
          </a:stretch>
        </p:blipFill>
        <p:spPr>
          <a:xfrm>
            <a:off x="347662" y="2839167"/>
            <a:ext cx="2468246" cy="3648884"/>
          </a:xfrm>
          <a:prstGeom prst="rect">
            <a:avLst/>
          </a:prstGeom>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p:cNvGrpSpPr/>
          <p:nvPr/>
        </p:nvGrpSpPr>
        <p:grpSpPr>
          <a:xfrm>
            <a:off x="-1" y="0"/>
            <a:ext cx="12192001" cy="5644082"/>
            <a:chOff x="-1" y="0"/>
            <a:chExt cx="12192001" cy="5644082"/>
          </a:xfrm>
        </p:grpSpPr>
        <p:grpSp>
          <p:nvGrpSpPr>
            <p:cNvPr id="18" name="Group 17"/>
            <p:cNvGrpSpPr/>
            <p:nvPr/>
          </p:nvGrpSpPr>
          <p:grpSpPr>
            <a:xfrm>
              <a:off x="-1" y="0"/>
              <a:ext cx="12192001" cy="3804557"/>
              <a:chOff x="-1" y="0"/>
              <a:chExt cx="12192001" cy="4808409"/>
            </a:xfrm>
          </p:grpSpPr>
          <p:sp>
            <p:nvSpPr>
              <p:cNvPr id="4" name="Rectangle 3"/>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p:cNvGrpSpPr/>
          <p:nvPr/>
        </p:nvGrpSpPr>
        <p:grpSpPr>
          <a:xfrm>
            <a:off x="3283897" y="16203"/>
            <a:ext cx="2867377" cy="812800"/>
            <a:chOff x="5007836" y="507047"/>
            <a:chExt cx="1501614" cy="308638"/>
          </a:xfrm>
        </p:grpSpPr>
        <p:cxnSp>
          <p:nvCxnSpPr>
            <p:cNvPr id="20" name="Straight Connector 19"/>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p:cNvGrpSpPr/>
          <p:nvPr/>
        </p:nvGrpSpPr>
        <p:grpSpPr>
          <a:xfrm>
            <a:off x="8784776" y="17451"/>
            <a:ext cx="2867377" cy="812800"/>
            <a:chOff x="5007836" y="507047"/>
            <a:chExt cx="1501614" cy="308638"/>
          </a:xfrm>
        </p:grpSpPr>
        <p:cxnSp>
          <p:nvCxnSpPr>
            <p:cNvPr id="27" name="Straight Connector 26"/>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p:cNvGrpSpPr/>
          <p:nvPr/>
        </p:nvGrpSpPr>
        <p:grpSpPr>
          <a:xfrm>
            <a:off x="283322" y="543530"/>
            <a:ext cx="2646459" cy="5120012"/>
            <a:chOff x="8805333" y="1495260"/>
            <a:chExt cx="2646459" cy="5120012"/>
          </a:xfrm>
        </p:grpSpPr>
        <p:sp>
          <p:nvSpPr>
            <p:cNvPr id="24" name="Rectangle 23"/>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29856" t="2811" r="31733" b="3357"/>
          <a:stretch>
            <a:fillRect/>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p:cNvGrpSpPr/>
          <p:nvPr/>
        </p:nvGrpSpPr>
        <p:grpSpPr>
          <a:xfrm>
            <a:off x="4986670" y="-499730"/>
            <a:ext cx="7205330" cy="7737480"/>
            <a:chOff x="5197156" y="622700"/>
            <a:chExt cx="6840368" cy="6379332"/>
          </a:xfrm>
        </p:grpSpPr>
        <p:pic>
          <p:nvPicPr>
            <p:cNvPr id="13" name="Picture 12" descr="Graphical user interface&#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38135" t="52247" r="31565" b="26560"/>
            <a:stretch>
              <a:fillRect/>
            </a:stretch>
          </p:blipFill>
          <p:spPr>
            <a:xfrm>
              <a:off x="5197156" y="622700"/>
              <a:ext cx="6840368" cy="6379332"/>
            </a:xfrm>
            <a:prstGeom prst="rect">
              <a:avLst/>
            </a:prstGeom>
          </p:spPr>
        </p:pic>
        <p:sp>
          <p:nvSpPr>
            <p:cNvPr id="45" name="TextBox 44"/>
            <p:cNvSpPr txBox="1"/>
            <p:nvPr/>
          </p:nvSpPr>
          <p:spPr>
            <a:xfrm>
              <a:off x="6092227" y="2287342"/>
              <a:ext cx="5402405" cy="22964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B</a:t>
              </a:r>
              <a:r>
                <a:rPr kumimoji="0" lang="vi-VN" sz="25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ạn đóng vai làm phóng viên đi phỏng vấn các bạn trong lớp về nghề nghiệp m</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ơ</a:t>
              </a:r>
              <a:r>
                <a:rPr kumimoji="0" lang="vi-VN" sz="25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ước và cảm nghĩ về nghề nghiệp đó</a:t>
              </a:r>
              <a:endParaRPr kumimoji="0" lang="en-US" sz="25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5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5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 lựa chọn nghề nghiệp em ước mơ sau khi tìm hiểu</a:t>
              </a:r>
              <a:endParaRPr kumimoji="0" lang="vi-VN" sz="25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5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Đóng góp cho xã hội của nghề nghiệp em mơ ước.</a:t>
              </a:r>
              <a:endParaRPr kumimoji="0" lang="vi-VN" sz="25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p:cNvPicPr>
            <a:picLocks noChangeAspect="1"/>
          </p:cNvPicPr>
          <p:nvPr/>
        </p:nvPicPr>
        <p:blipFill>
          <a:blip r:embed="rId4">
            <a:extLst>
              <a:ext uri="{BEBA8EAE-BF5A-486C-A8C5-ECC9F3942E4B}">
                <a14:imgProps xmlns:a14="http://schemas.microsoft.com/office/drawing/2010/main">
                  <a14:imgLayer r:embed="rId5">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p:cNvPicPr>
            <a:picLocks noChangeAspect="1"/>
          </p:cNvPicPr>
          <p:nvPr/>
        </p:nvPicPr>
        <p:blipFill>
          <a:blip r:embed="rId6"/>
          <a:stretch>
            <a:fillRect/>
          </a:stretch>
        </p:blipFill>
        <p:spPr>
          <a:xfrm>
            <a:off x="126576" y="269296"/>
            <a:ext cx="5630312" cy="135748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rtoon of a child holding a pencil and a notebook&#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10" name="Picture 9" descr="A close up of a logo&#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11" name="Rectangle: Rounded Corners 10"/>
          <p:cNvSpPr/>
          <p:nvPr/>
        </p:nvSpPr>
        <p:spPr>
          <a:xfrm>
            <a:off x="436880" y="2143760"/>
            <a:ext cx="8503920" cy="4331467"/>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000" dirty="0">
                <a:solidFill>
                  <a:srgbClr val="002060"/>
                </a:solidFill>
                <a:latin typeface="Cambria" panose="02040503050406030204" pitchFamily="18" charset="0"/>
                <a:ea typeface="Cambria" panose="02040503050406030204" pitchFamily="18" charset="0"/>
                <a:cs typeface="Calibri" panose="020F0502020204030204" charset="0"/>
              </a:rPr>
              <a:t>Mỗi chúng ta thường có mơ ước về những nghề rất khác nhau. Qua hoạt động trải nghiệm, các em được cùng nhau tìm hiểu về nghề. Bên cạnh những điều thú vị còn có những thử thách trong mỗi nghề cần phải vượt qua. Quá trình tìm hiểu cũng giúp cho chúng ta thấy rằng mình có thực sự phù hợp với nghề đó hay không, Cần rèn luyện như thế nào để có những đức tính kỹ năng phù hợp với nghề mình chọn.</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81970" y="449226"/>
            <a:ext cx="8472735" cy="5598042"/>
          </a:xfrm>
          <a:prstGeom prst="rect">
            <a:avLst/>
          </a:prstGeom>
        </p:spPr>
      </p:pic>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29431" b="83609" l="54900" r="96434">
                        <a14:foregroundMark x1="63620" y1="76100" x2="67935" y2="72184"/>
                        <a14:foregroundMark x1="73090" y1="64191" x2="71801" y2="68551"/>
                        <a14:foregroundMark x1="74378" y1="59871" x2="74828" y2="64635"/>
                        <a14:foregroundMark x1="77285" y1="75939" x2="79113" y2="78119"/>
                        <a14:backgroundMark x1="64279" y1="30723" x2="59335" y2="61163"/>
                        <a14:backgroundMark x1="62991" y1="41300" x2="65778" y2="42027"/>
                        <a14:backgroundMark x1="61912" y1="44045" x2="64159" y2="45055"/>
                        <a14:backgroundMark x1="62331" y1="46508" x2="63410" y2="48567"/>
                        <a14:backgroundMark x1="64369" y1="43036" x2="64909" y2="44489"/>
                        <a14:backgroundMark x1="61372" y1="55067" x2="63081" y2="59144"/>
                        <a14:backgroundMark x1="64609" y1="44489" x2="62961" y2="46669"/>
                        <a14:backgroundMark x1="61492" y1="54986" x2="62242" y2="56399"/>
                        <a14:backgroundMark x1="63141" y1="57166" x2="63980" y2="59023"/>
                        <a14:backgroundMark x1="63680" y1="57327" x2="64010" y2="58094"/>
                      </a14:backgroundRemoval>
                    </a14:imgEffect>
                  </a14:imgLayer>
                </a14:imgProps>
              </a:ext>
              <a:ext uri="{28A0092B-C50C-407E-A947-70E740481C1C}">
                <a14:useLocalDpi xmlns:a14="http://schemas.microsoft.com/office/drawing/2010/main" val="0"/>
              </a:ext>
            </a:extLst>
          </a:blip>
          <a:srcRect l="59324" t="29711" r="3635" b="18879"/>
          <a:stretch>
            <a:fillRect/>
          </a:stretch>
        </p:blipFill>
        <p:spPr>
          <a:xfrm rot="20558531">
            <a:off x="7007078" y="1282332"/>
            <a:ext cx="5232007" cy="5390769"/>
          </a:xfrm>
          <a:prstGeom prst="rect">
            <a:avLst/>
          </a:prstGeom>
        </p:spPr>
      </p:pic>
      <p:pic>
        <p:nvPicPr>
          <p:cNvPr id="5" name="Picture 4"/>
          <p:cNvPicPr>
            <a:picLocks noChangeAspect="1"/>
          </p:cNvPicPr>
          <p:nvPr/>
        </p:nvPicPr>
        <p:blipFill>
          <a:blip r:embed="rId4"/>
          <a:stretch>
            <a:fillRect/>
          </a:stretch>
        </p:blipFill>
        <p:spPr>
          <a:xfrm>
            <a:off x="1397037" y="1963876"/>
            <a:ext cx="6761050" cy="229229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email">
            <a:extLst>
              <a:ext uri="{28A0092B-C50C-407E-A947-70E740481C1C}">
                <a14:useLocalDpi xmlns:a14="http://schemas.microsoft.com/office/drawing/2010/main" val="0"/>
              </a:ext>
            </a:extLst>
          </a:blip>
          <a:stretch>
            <a:fillRect/>
          </a:stretch>
        </p:blipFill>
        <p:spPr>
          <a:xfrm>
            <a:off x="-313716" y="2732567"/>
            <a:ext cx="4799771" cy="4722975"/>
          </a:xfrm>
          <a:prstGeom prst="rect">
            <a:avLst/>
          </a:prstGeom>
        </p:spPr>
      </p:pic>
      <p:pic>
        <p:nvPicPr>
          <p:cNvPr id="4" name="Picture 3"/>
          <p:cNvPicPr>
            <a:picLocks noChangeAspect="1"/>
          </p:cNvPicPr>
          <p:nvPr/>
        </p:nvPicPr>
        <p:blipFill>
          <a:blip r:embed="rId2"/>
          <a:stretch>
            <a:fillRect/>
          </a:stretch>
        </p:blipFill>
        <p:spPr>
          <a:xfrm>
            <a:off x="2658140" y="426554"/>
            <a:ext cx="8695661" cy="1647235"/>
          </a:xfrm>
          <a:prstGeom prst="rect">
            <a:avLst/>
          </a:prstGeom>
          <a:ln>
            <a:noFill/>
          </a:ln>
        </p:spPr>
      </p:pic>
      <p:sp>
        <p:nvSpPr>
          <p:cNvPr id="5" name="TextBox 4"/>
          <p:cNvSpPr txBox="1"/>
          <p:nvPr/>
        </p:nvSpPr>
        <p:spPr>
          <a:xfrm>
            <a:off x="3290639" y="513907"/>
            <a:ext cx="7589631" cy="1169551"/>
          </a:xfrm>
          <a:prstGeom prst="rect">
            <a:avLst/>
          </a:prstGeom>
          <a:noFill/>
        </p:spPr>
        <p:txBody>
          <a:bodyPr wrap="square">
            <a:spAutoFit/>
          </a:bodyPr>
          <a:lstStyle/>
          <a:p>
            <a:pPr algn="just"/>
            <a:r>
              <a:rPr lang="vi-VN" sz="3500" b="1" dirty="0">
                <a:latin typeface="Cambria" panose="02040503050406030204" pitchFamily="18" charset="0"/>
                <a:ea typeface="Cambria" panose="02040503050406030204" pitchFamily="18" charset="0"/>
              </a:rPr>
              <a:t>Em biết những ai mà nghề nghiệp của họ có tầm quốc tế?</a:t>
            </a:r>
            <a:endParaRPr lang="vi-VN" sz="3500" b="1" dirty="0">
              <a:latin typeface="Cambria" panose="02040503050406030204" pitchFamily="18" charset="0"/>
              <a:ea typeface="Cambria" panose="02040503050406030204" pitchFamily="18" charset="0"/>
            </a:endParaRPr>
          </a:p>
        </p:txBody>
      </p:sp>
      <p:sp>
        <p:nvSpPr>
          <p:cNvPr id="6" name="Rectangle: Rounded Corners 16"/>
          <p:cNvSpPr/>
          <p:nvPr/>
        </p:nvSpPr>
        <p:spPr>
          <a:xfrm>
            <a:off x="4133200" y="2373582"/>
            <a:ext cx="7658307" cy="4037851"/>
          </a:xfrm>
          <a:prstGeom prst="roundRect">
            <a:avLst/>
          </a:prstGeom>
          <a:solidFill>
            <a:schemeClr val="accent6">
              <a:lumMod val="20000"/>
              <a:lumOff val="80000"/>
            </a:schemeClr>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chemeClr val="tx1"/>
                </a:solidFill>
                <a:latin typeface="Cambria" panose="02040503050406030204" pitchFamily="18" charset="0"/>
                <a:ea typeface="Cambria" panose="02040503050406030204" pitchFamily="18" charset="0"/>
              </a:rPr>
              <a:t>Ví</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dụ</a:t>
            </a:r>
            <a:r>
              <a:rPr lang="vi-VN" sz="3200" b="1" dirty="0">
                <a:solidFill>
                  <a:schemeClr val="tx1"/>
                </a:solidFill>
                <a:latin typeface="Cambria" panose="02040503050406030204" pitchFamily="18" charset="0"/>
                <a:ea typeface="Cambria" panose="02040503050406030204" pitchFamily="18" charset="0"/>
              </a:rPr>
              <a:t>: </a:t>
            </a:r>
            <a:r>
              <a:rPr lang="vi-VN" sz="3200" dirty="0">
                <a:solidFill>
                  <a:schemeClr val="tx1"/>
                </a:solidFill>
                <a:latin typeface="Cambria" panose="02040503050406030204" pitchFamily="18" charset="0"/>
                <a:ea typeface="Cambria" panose="02040503050406030204" pitchFamily="18" charset="0"/>
              </a:rPr>
              <a:t>Blaise Pascal (1623 – 1662): Ông là nhà toán học, nhà vật lý, và cũng là người tạo ra chiếc máy tính cơ học đầu tiên trên thế giới. Tên Pascal của ông cũng đã được lấy để đặt cho chiếc máy tính đó</a:t>
            </a:r>
            <a:r>
              <a:rPr lang="en-US" sz="3200" dirty="0">
                <a:solidFill>
                  <a:schemeClr val="tx1"/>
                </a:solidFill>
                <a:latin typeface="Cambria" panose="02040503050406030204" pitchFamily="18" charset="0"/>
                <a:ea typeface="Cambria" panose="02040503050406030204" pitchFamily="18" charset="0"/>
              </a:rPr>
              <a:t>.</a:t>
            </a:r>
            <a:endParaRPr lang="en-US" sz="3200" dirty="0">
              <a:solidFill>
                <a:schemeClr val="tx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email">
            <a:extLst>
              <a:ext uri="{28A0092B-C50C-407E-A947-70E740481C1C}">
                <a14:useLocalDpi xmlns:a14="http://schemas.microsoft.com/office/drawing/2010/main" val="0"/>
              </a:ext>
            </a:extLst>
          </a:blip>
          <a:stretch>
            <a:fillRect/>
          </a:stretch>
        </p:blipFill>
        <p:spPr>
          <a:xfrm>
            <a:off x="-313716" y="2732567"/>
            <a:ext cx="4799771" cy="4722975"/>
          </a:xfrm>
          <a:prstGeom prst="rect">
            <a:avLst/>
          </a:prstGeom>
        </p:spPr>
      </p:pic>
      <p:sp>
        <p:nvSpPr>
          <p:cNvPr id="3" name="Rectangle: Rounded Corners 16"/>
          <p:cNvSpPr/>
          <p:nvPr/>
        </p:nvSpPr>
        <p:spPr>
          <a:xfrm>
            <a:off x="3920548" y="874393"/>
            <a:ext cx="7658307" cy="3942158"/>
          </a:xfrm>
          <a:prstGeom prst="roundRect">
            <a:avLst/>
          </a:prstGeom>
          <a:solidFill>
            <a:schemeClr val="accent6">
              <a:lumMod val="20000"/>
              <a:lumOff val="80000"/>
            </a:schemeClr>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chemeClr val="tx1"/>
                </a:solidFill>
                <a:latin typeface="Cambria" panose="02040503050406030204" pitchFamily="18" charset="0"/>
                <a:ea typeface="Cambria" panose="02040503050406030204" pitchFamily="18" charset="0"/>
              </a:rPr>
              <a:t>lbert Einstein: </a:t>
            </a:r>
            <a:r>
              <a:rPr lang="vi-VN" sz="3600" dirty="0">
                <a:solidFill>
                  <a:schemeClr val="tx1"/>
                </a:solidFill>
                <a:latin typeface="Cambria" panose="02040503050406030204" pitchFamily="18" charset="0"/>
                <a:ea typeface="Cambria" panose="02040503050406030204" pitchFamily="18" charset="0"/>
              </a:rPr>
              <a:t>Ông là nhà khoa học nổi tiếng nhất thế giới, được nhiều người biết tới. Những đóng góp quan trọng của ông cho vật lý bao gồm thuyết tương đối và thuyết lượng tử</a:t>
            </a:r>
            <a:r>
              <a:rPr lang="en-US" sz="3600" dirty="0">
                <a:solidFill>
                  <a:schemeClr val="tx1"/>
                </a:solidFill>
                <a:latin typeface="Cambria" panose="02040503050406030204" pitchFamily="18" charset="0"/>
                <a:ea typeface="Cambria" panose="02040503050406030204" pitchFamily="18" charset="0"/>
              </a:rPr>
              <a:t>.</a:t>
            </a:r>
            <a:endParaRPr lang="en-US" sz="3600" dirty="0">
              <a:solidFill>
                <a:schemeClr val="tx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561542" y="195186"/>
            <a:ext cx="5572227" cy="963251"/>
          </a:xfrm>
          <a:prstGeom prst="rect">
            <a:avLst/>
          </a:prstGeom>
        </p:spPr>
      </p:pic>
      <p:sp>
        <p:nvSpPr>
          <p:cNvPr id="3" name="Rectangle 2"/>
          <p:cNvSpPr/>
          <p:nvPr/>
        </p:nvSpPr>
        <p:spPr>
          <a:xfrm>
            <a:off x="757310" y="1358742"/>
            <a:ext cx="10540610" cy="1783502"/>
          </a:xfrm>
          <a:prstGeom prst="rect">
            <a:avLst/>
          </a:prstGeom>
        </p:spPr>
        <p:txBody>
          <a:bodyPr wrap="square">
            <a:spAutoFit/>
          </a:bodyPr>
          <a:lstStyle/>
          <a:p>
            <a:pPr marL="457200" lvl="0" indent="-457200" algn="just">
              <a:lnSpc>
                <a:spcPct val="120000"/>
              </a:lnSpc>
              <a:buFont typeface="Arial" panose="020B0604020202020204" pitchFamily="34" charset="0"/>
              <a:buChar char="•"/>
              <a:defRPr/>
            </a:pPr>
            <a:r>
              <a:rPr lang="vi-VN" sz="4800" b="1" dirty="0">
                <a:solidFill>
                  <a:srgbClr val="002496"/>
                </a:solidFill>
                <a:latin typeface="Cambria" panose="02040503050406030204" pitchFamily="18" charset="0"/>
                <a:ea typeface="Cambria" panose="02040503050406030204" pitchFamily="18" charset="0"/>
              </a:rPr>
              <a:t>- </a:t>
            </a:r>
            <a:r>
              <a:rPr lang="en-US" sz="4800" b="1" dirty="0">
                <a:solidFill>
                  <a:srgbClr val="002496"/>
                </a:solidFill>
                <a:latin typeface="Cambria" panose="02040503050406030204" pitchFamily="18" charset="0"/>
                <a:ea typeface="Cambria" panose="02040503050406030204" pitchFamily="18" charset="0"/>
              </a:rPr>
              <a:t>K</a:t>
            </a:r>
            <a:r>
              <a:rPr lang="vi-VN" sz="4800" b="1" dirty="0">
                <a:solidFill>
                  <a:srgbClr val="002496"/>
                </a:solidFill>
                <a:latin typeface="Cambria" panose="02040503050406030204" pitchFamily="18" charset="0"/>
                <a:ea typeface="Cambria" panose="02040503050406030204" pitchFamily="18" charset="0"/>
              </a:rPr>
              <a:t>ể được về ước mơ nghề nghiệp của mình.</a:t>
            </a:r>
            <a:endParaRPr lang="vi-VN" sz="4800" b="1" dirty="0">
              <a:solidFill>
                <a:srgbClr val="002496"/>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email">
            <a:extLst>
              <a:ext uri="{28A0092B-C50C-407E-A947-70E740481C1C}">
                <a14:useLocalDpi xmlns:a14="http://schemas.microsoft.com/office/drawing/2010/main" val="0"/>
              </a:ext>
            </a:extLst>
          </a:blip>
          <a:stretch>
            <a:fillRect/>
          </a:stretch>
        </p:blipFill>
        <p:spPr>
          <a:xfrm>
            <a:off x="-313716" y="2732567"/>
            <a:ext cx="4799771" cy="4722975"/>
          </a:xfrm>
          <a:prstGeom prst="rect">
            <a:avLst/>
          </a:prstGeom>
        </p:spPr>
      </p:pic>
      <p:sp>
        <p:nvSpPr>
          <p:cNvPr id="3" name="Rectangle: Rounded Corners 16"/>
          <p:cNvSpPr/>
          <p:nvPr/>
        </p:nvSpPr>
        <p:spPr>
          <a:xfrm>
            <a:off x="4090670" y="1001983"/>
            <a:ext cx="7658307" cy="3942158"/>
          </a:xfrm>
          <a:prstGeom prst="roundRect">
            <a:avLst/>
          </a:prstGeom>
          <a:solidFill>
            <a:schemeClr val="accent6">
              <a:lumMod val="20000"/>
              <a:lumOff val="80000"/>
            </a:schemeClr>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prstClr val="black"/>
                </a:solidFill>
                <a:latin typeface="Cambria" panose="02040503050406030204" pitchFamily="18" charset="0"/>
                <a:ea typeface="Cambria" panose="02040503050406030204" pitchFamily="18" charset="0"/>
              </a:rPr>
              <a:t>Marie Curie: </a:t>
            </a:r>
            <a:r>
              <a:rPr lang="vi-VN" sz="4000" dirty="0">
                <a:solidFill>
                  <a:prstClr val="black"/>
                </a:solidFill>
                <a:latin typeface="Cambria" panose="02040503050406030204" pitchFamily="18" charset="0"/>
                <a:ea typeface="Cambria" panose="02040503050406030204" pitchFamily="18" charset="0"/>
              </a:rPr>
              <a:t>Bà là nhà vật lý nổi tiếng, phát hiện ra axit phóng xạ và các nguyên tố phóng xạ. Bà cũng là người đầu tiên giành được 2 giải Nobel</a:t>
            </a:r>
            <a:r>
              <a:rPr lang="en-US" sz="4000" dirty="0">
                <a:solidFill>
                  <a:prstClr val="black"/>
                </a:solidFill>
                <a:latin typeface="Cambria" panose="02040503050406030204" pitchFamily="18" charset="0"/>
                <a:ea typeface="Cambria" panose="02040503050406030204" pitchFamily="18" charset="0"/>
              </a:rPr>
              <a:t>.</a:t>
            </a:r>
            <a:endPar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rtoon of a child holding a pencil and a notebook&#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10" name="Picture 9" descr="A close up of a logo&#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11" name="Rectangle: Rounded Corners 10"/>
          <p:cNvSpPr/>
          <p:nvPr/>
        </p:nvSpPr>
        <p:spPr>
          <a:xfrm>
            <a:off x="436880" y="2143760"/>
            <a:ext cx="8503920" cy="4331467"/>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002060"/>
                </a:solidFill>
                <a:latin typeface="Cambria" panose="02040503050406030204" pitchFamily="18" charset="0"/>
                <a:ea typeface="Cambria" panose="02040503050406030204" pitchFamily="18" charset="0"/>
                <a:cs typeface="Calibri" panose="020F0502020204030204" charset="0"/>
              </a:rPr>
              <a:t>Từ xưa đến nay có rất nhiều người mà nghiệp của họ mang lại giá trị cho cả loài người. Để làm được điều đó chắc chắn họ đã phải học tập, nghiên cứu rất chăm chỉ. Muốn thực hiện được ước mơ của mình thì ngay từ hôm nay các em hãy cố gắng nhé! </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81970" y="449226"/>
            <a:ext cx="8472735" cy="5598042"/>
          </a:xfrm>
          <a:prstGeom prst="rect">
            <a:avLst/>
          </a:prstGeom>
        </p:spPr>
      </p:pic>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29431" b="83609" l="54900" r="96434">
                        <a14:foregroundMark x1="63620" y1="76100" x2="67935" y2="72184"/>
                        <a14:foregroundMark x1="73090" y1="64191" x2="71801" y2="68551"/>
                        <a14:foregroundMark x1="74378" y1="59871" x2="74828" y2="64635"/>
                        <a14:foregroundMark x1="77285" y1="75939" x2="79113" y2="78119"/>
                        <a14:backgroundMark x1="64279" y1="30723" x2="59335" y2="61163"/>
                        <a14:backgroundMark x1="62991" y1="41300" x2="65778" y2="42027"/>
                        <a14:backgroundMark x1="61912" y1="44045" x2="64159" y2="45055"/>
                        <a14:backgroundMark x1="62331" y1="46508" x2="63410" y2="48567"/>
                        <a14:backgroundMark x1="64369" y1="43036" x2="64909" y2="44489"/>
                        <a14:backgroundMark x1="61372" y1="55067" x2="63081" y2="59144"/>
                        <a14:backgroundMark x1="64609" y1="44489" x2="62961" y2="46669"/>
                        <a14:backgroundMark x1="61492" y1="54986" x2="62242" y2="56399"/>
                        <a14:backgroundMark x1="63141" y1="57166" x2="63980" y2="59023"/>
                        <a14:backgroundMark x1="63680" y1="57327" x2="64010" y2="58094"/>
                      </a14:backgroundRemoval>
                    </a14:imgEffect>
                  </a14:imgLayer>
                </a14:imgProps>
              </a:ext>
              <a:ext uri="{28A0092B-C50C-407E-A947-70E740481C1C}">
                <a14:useLocalDpi xmlns:a14="http://schemas.microsoft.com/office/drawing/2010/main" val="0"/>
              </a:ext>
            </a:extLst>
          </a:blip>
          <a:srcRect l="59324" t="29711" r="3635" b="18879"/>
          <a:stretch>
            <a:fillRect/>
          </a:stretch>
        </p:blipFill>
        <p:spPr>
          <a:xfrm rot="20558531">
            <a:off x="7007078" y="1282332"/>
            <a:ext cx="5232007" cy="5390769"/>
          </a:xfrm>
          <a:prstGeom prst="rect">
            <a:avLst/>
          </a:prstGeom>
        </p:spPr>
      </p:pic>
      <p:pic>
        <p:nvPicPr>
          <p:cNvPr id="4" name="Picture 3" descr="A yellow letters on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67305">
            <a:off x="1080977" y="1852281"/>
            <a:ext cx="6782154" cy="2251887"/>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907892" y="2452807"/>
            <a:ext cx="9492722" cy="913199"/>
          </a:xfrm>
          <a:prstGeom prst="rect">
            <a:avLst/>
          </a:prstGeom>
          <a:noFill/>
        </p:spPr>
        <p:txBody>
          <a:bodyPr wrap="square">
            <a:spAutoFit/>
          </a:bodyPr>
          <a:lstStyle/>
          <a:p>
            <a:pPr algn="ctr" defTabSz="609600">
              <a:defRPr/>
            </a:pPr>
            <a:endParaRPr lang="vi-VN" sz="5335" dirty="0">
              <a:solidFill>
                <a:srgbClr val="50A793"/>
              </a:solidFill>
              <a:latin typeface="#9Slide07 SFU Jamaica" panose="00000400000000000000" pitchFamily="2" charset="-93"/>
            </a:endParaRPr>
          </a:p>
        </p:txBody>
      </p:sp>
      <p:sp>
        <p:nvSpPr>
          <p:cNvPr id="7" name="Freeform 19"/>
          <p:cNvSpPr/>
          <p:nvPr/>
        </p:nvSpPr>
        <p:spPr>
          <a:xfrm>
            <a:off x="3962400" y="4155836"/>
            <a:ext cx="3907756" cy="4174353"/>
          </a:xfrm>
          <a:custGeom>
            <a:avLst/>
            <a:gdLst/>
            <a:ahLst/>
            <a:cxnLst/>
            <a:rect l="l" t="t" r="r" b="b"/>
            <a:pathLst>
              <a:path w="2612615" h="2599551">
                <a:moveTo>
                  <a:pt x="0" y="0"/>
                </a:moveTo>
                <a:lnTo>
                  <a:pt x="2612615" y="0"/>
                </a:lnTo>
                <a:lnTo>
                  <a:pt x="2612615" y="2599552"/>
                </a:lnTo>
                <a:lnTo>
                  <a:pt x="0" y="2599552"/>
                </a:lnTo>
                <a:lnTo>
                  <a:pt x="0" y="0"/>
                </a:lnTo>
                <a:close/>
              </a:path>
            </a:pathLst>
          </a:custGeom>
          <a:blipFill>
            <a:blip r:embed="rId2"/>
            <a:stretch>
              <a:fillRect/>
            </a:stretch>
          </a:blipFill>
        </p:spPr>
        <p:txBody>
          <a:bodyPr/>
          <a:lstStyle/>
          <a:p>
            <a:pPr defTabSz="609600">
              <a:defRPr/>
            </a:pPr>
            <a:endParaRPr lang="vi-VN" sz="1200">
              <a:solidFill>
                <a:prstClr val="black"/>
              </a:solidFill>
              <a:latin typeface="Arial" panose="020B0604020202020204" pitchFamily="34" charset="0"/>
            </a:endParaRPr>
          </a:p>
        </p:txBody>
      </p:sp>
      <p:sp>
        <p:nvSpPr>
          <p:cNvPr id="9" name="TextBox 8"/>
          <p:cNvSpPr txBox="1"/>
          <p:nvPr/>
        </p:nvSpPr>
        <p:spPr>
          <a:xfrm>
            <a:off x="2341225" y="1801054"/>
            <a:ext cx="7536421" cy="2554545"/>
          </a:xfrm>
          <a:prstGeom prst="rect">
            <a:avLst/>
          </a:prstGeom>
          <a:noFill/>
        </p:spPr>
        <p:txBody>
          <a:bodyPr wrap="square">
            <a:spAutoFit/>
          </a:bodyPr>
          <a:lstStyle/>
          <a:p>
            <a:pPr algn="ctr" defTabSz="609600"/>
            <a:r>
              <a:rPr lang="en-US" sz="4000" b="1" i="1" dirty="0" err="1">
                <a:solidFill>
                  <a:srgbClr val="FF0000"/>
                </a:solidFill>
                <a:latin typeface="MinionPro-Regular"/>
              </a:rPr>
              <a:t>Về</a:t>
            </a:r>
            <a:r>
              <a:rPr lang="en-US" sz="4000" b="1" i="1" dirty="0">
                <a:solidFill>
                  <a:srgbClr val="FF0000"/>
                </a:solidFill>
                <a:latin typeface="MinionPro-Regular"/>
              </a:rPr>
              <a:t> </a:t>
            </a:r>
            <a:r>
              <a:rPr lang="en-US" sz="4000" b="1" i="1" dirty="0" err="1">
                <a:solidFill>
                  <a:srgbClr val="FF0000"/>
                </a:solidFill>
                <a:latin typeface="MinionPro-Regular"/>
              </a:rPr>
              <a:t>nhà</a:t>
            </a:r>
            <a:r>
              <a:rPr lang="en-US" sz="4000" b="1" i="1" dirty="0">
                <a:solidFill>
                  <a:srgbClr val="FF0000"/>
                </a:solidFill>
                <a:latin typeface="MinionPro-Regular"/>
              </a:rPr>
              <a:t>: </a:t>
            </a:r>
            <a:r>
              <a:rPr lang="vi-VN" sz="4000" b="1" i="1" dirty="0">
                <a:solidFill>
                  <a:srgbClr val="FF0000"/>
                </a:solidFill>
                <a:latin typeface="MinionPro-Regular"/>
              </a:rPr>
              <a:t> </a:t>
            </a:r>
            <a:r>
              <a:rPr lang="en-US" sz="4000" b="1" i="1" dirty="0">
                <a:solidFill>
                  <a:srgbClr val="FF0000"/>
                </a:solidFill>
                <a:latin typeface="MinionPro-Regular"/>
              </a:rPr>
              <a:t>C</a:t>
            </a:r>
            <a:r>
              <a:rPr lang="vi-VN" sz="4000" b="1" i="1" dirty="0">
                <a:solidFill>
                  <a:srgbClr val="FF0000"/>
                </a:solidFill>
                <a:latin typeface="MinionPro-Regular"/>
              </a:rPr>
              <a:t>hia sẻ với bạn bè, người thân về nghề nghiệp mơ ước của mình và kế hoạch để thực hiện được ước mơ đó nhé.</a:t>
            </a:r>
            <a:endParaRPr lang="vi-VN" sz="4000" b="1" i="1" dirty="0">
              <a:solidFill>
                <a:srgbClr val="FF0000"/>
              </a:solidFill>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flipH="1">
            <a:off x="10106558" y="2241818"/>
            <a:ext cx="2008308" cy="2704047"/>
          </a:xfrm>
          <a:prstGeom prst="rect">
            <a:avLst/>
          </a:prstGeom>
        </p:spPr>
      </p:pic>
      <p:pic>
        <p:nvPicPr>
          <p:cNvPr id="5" name="Picture 4"/>
          <p:cNvPicPr>
            <a:picLocks noChangeAspect="1"/>
          </p:cNvPicPr>
          <p:nvPr/>
        </p:nvPicPr>
        <p:blipFill>
          <a:blip r:embed="rId3"/>
          <a:stretch>
            <a:fillRect/>
          </a:stretch>
        </p:blipFill>
        <p:spPr>
          <a:xfrm>
            <a:off x="134931" y="2241818"/>
            <a:ext cx="1894997" cy="2786362"/>
          </a:xfrm>
          <a:prstGeom prst="rect">
            <a:avLst/>
          </a:prstGeom>
        </p:spPr>
      </p:pic>
      <p:pic>
        <p:nvPicPr>
          <p:cNvPr id="6" name="Picture 5"/>
          <p:cNvPicPr>
            <a:picLocks noChangeAspect="1"/>
          </p:cNvPicPr>
          <p:nvPr/>
        </p:nvPicPr>
        <p:blipFill>
          <a:blip r:embed="rId4"/>
          <a:stretch>
            <a:fillRect/>
          </a:stretch>
        </p:blipFill>
        <p:spPr>
          <a:xfrm>
            <a:off x="682806" y="4076099"/>
            <a:ext cx="2744947" cy="2728156"/>
          </a:xfrm>
          <a:prstGeom prst="rect">
            <a:avLst/>
          </a:prstGeom>
        </p:spPr>
      </p:pic>
      <p:pic>
        <p:nvPicPr>
          <p:cNvPr id="8" name="Picture 7"/>
          <p:cNvPicPr>
            <a:picLocks noChangeAspect="1"/>
          </p:cNvPicPr>
          <p:nvPr/>
        </p:nvPicPr>
        <p:blipFill>
          <a:blip r:embed="rId5"/>
          <a:stretch>
            <a:fillRect/>
          </a:stretch>
        </p:blipFill>
        <p:spPr>
          <a:xfrm rot="21406125">
            <a:off x="8620850" y="4231876"/>
            <a:ext cx="2889822" cy="2520962"/>
          </a:xfrm>
          <a:prstGeom prst="rect">
            <a:avLst/>
          </a:prstGeom>
        </p:spPr>
      </p:pic>
      <p:pic>
        <p:nvPicPr>
          <p:cNvPr id="31" name="Picture 30"/>
          <p:cNvPicPr>
            <a:picLocks noChangeAspect="1"/>
          </p:cNvPicPr>
          <p:nvPr/>
        </p:nvPicPr>
        <p:blipFill rotWithShape="1">
          <a:blip r:embed="rId6">
            <a:extLst>
              <a:ext uri="{BEBA8EAE-BF5A-486C-A8C5-ECC9F3942E4B}">
                <a14:imgProps xmlns:a14="http://schemas.microsoft.com/office/drawing/2010/main">
                  <a14:imgLayer r:embed="rId7">
                    <a14:imgEffect>
                      <a14:backgroundRemoval t="10169" b="30191" l="2709" r="19639"/>
                    </a14:imgEffect>
                    <a14:imgEffect>
                      <a14:brightnessContrast bright="-2000"/>
                    </a14:imgEffect>
                    <a14:imgEffect>
                      <a14:saturation sat="156000"/>
                    </a14:imgEffect>
                  </a14:imgLayer>
                </a14:imgProps>
              </a:ext>
            </a:extLst>
          </a:blip>
          <a:srcRect l="3107" t="10290" r="79848" b="69665"/>
          <a:stretch>
            <a:fillRect/>
          </a:stretch>
        </p:blipFill>
        <p:spPr>
          <a:xfrm flipH="1">
            <a:off x="10724434" y="0"/>
            <a:ext cx="1524360" cy="1068482"/>
          </a:xfrm>
          <a:prstGeom prst="rect">
            <a:avLst/>
          </a:prstGeom>
        </p:spPr>
      </p:pic>
      <p:grpSp>
        <p:nvGrpSpPr>
          <p:cNvPr id="49" name="Group 48"/>
          <p:cNvGrpSpPr/>
          <p:nvPr/>
        </p:nvGrpSpPr>
        <p:grpSpPr>
          <a:xfrm>
            <a:off x="0" y="273620"/>
            <a:ext cx="2599074" cy="1446530"/>
            <a:chOff x="145427" y="290260"/>
            <a:chExt cx="3931766" cy="1829821"/>
          </a:xfrm>
        </p:grpSpPr>
        <p:pic>
          <p:nvPicPr>
            <p:cNvPr id="30" name="Picture 29"/>
            <p:cNvPicPr>
              <a:picLocks noChangeAspect="1"/>
            </p:cNvPicPr>
            <p:nvPr/>
          </p:nvPicPr>
          <p:blipFill rotWithShape="1">
            <a:blip r:embed="rId6">
              <a:extLst>
                <a:ext uri="{BEBA8EAE-BF5A-486C-A8C5-ECC9F3942E4B}">
                  <a14:imgProps xmlns:a14="http://schemas.microsoft.com/office/drawing/2010/main">
                    <a14:imgLayer r:embed="rId7">
                      <a14:imgEffect>
                        <a14:backgroundRemoval t="10169" b="30191" l="2709" r="19639"/>
                      </a14:imgEffect>
                      <a14:imgEffect>
                        <a14:brightnessContrast bright="-2000"/>
                      </a14:imgEffect>
                      <a14:imgEffect>
                        <a14:saturation sat="156000"/>
                      </a14:imgEffect>
                    </a14:imgLayer>
                  </a14:imgProps>
                </a:ext>
              </a:extLst>
            </a:blip>
            <a:srcRect l="3107" t="12279" r="79848" b="69665"/>
            <a:stretch>
              <a:fillRect/>
            </a:stretch>
          </p:blipFill>
          <p:spPr>
            <a:xfrm flipH="1">
              <a:off x="145427" y="290260"/>
              <a:ext cx="3030373" cy="1829821"/>
            </a:xfrm>
            <a:prstGeom prst="rect">
              <a:avLst/>
            </a:prstGeom>
          </p:spPr>
        </p:pic>
        <p:pic>
          <p:nvPicPr>
            <p:cNvPr id="48" name="Picture 47"/>
            <p:cNvPicPr>
              <a:picLocks noChangeAspect="1"/>
            </p:cNvPicPr>
            <p:nvPr/>
          </p:nvPicPr>
          <p:blipFill rotWithShape="1">
            <a:blip r:embed="rId6">
              <a:extLst>
                <a:ext uri="{BEBA8EAE-BF5A-486C-A8C5-ECC9F3942E4B}">
                  <a14:imgProps xmlns:a14="http://schemas.microsoft.com/office/drawing/2010/main">
                    <a14:imgLayer r:embed="rId7">
                      <a14:imgEffect>
                        <a14:backgroundRemoval t="10169" b="30191" l="2709" r="19639"/>
                      </a14:imgEffect>
                      <a14:imgEffect>
                        <a14:brightnessContrast bright="-2000"/>
                      </a14:imgEffect>
                      <a14:imgEffect>
                        <a14:saturation sat="156000"/>
                      </a14:imgEffect>
                    </a14:imgLayer>
                  </a14:imgProps>
                </a:ext>
              </a:extLst>
            </a:blip>
            <a:srcRect l="3107" t="12279" r="79848" b="69665"/>
            <a:stretch>
              <a:fillRect/>
            </a:stretch>
          </p:blipFill>
          <p:spPr>
            <a:xfrm flipH="1">
              <a:off x="1046820" y="290260"/>
              <a:ext cx="3030373" cy="1829821"/>
            </a:xfrm>
            <a:prstGeom prst="rect">
              <a:avLst/>
            </a:prstGeom>
          </p:spPr>
        </p:pic>
      </p:grpSp>
      <p:pic>
        <p:nvPicPr>
          <p:cNvPr id="3" name="Picture 2"/>
          <p:cNvPicPr>
            <a:picLocks noChangeAspect="1"/>
          </p:cNvPicPr>
          <p:nvPr/>
        </p:nvPicPr>
        <p:blipFill>
          <a:blip r:embed="rId8"/>
          <a:stretch>
            <a:fillRect/>
          </a:stretch>
        </p:blipFill>
        <p:spPr>
          <a:xfrm>
            <a:off x="734103" y="935520"/>
            <a:ext cx="10723793" cy="49869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0 0 L 0 0.25 E" pathEditMode="relative" ptsTypes="">
                                      <p:cBhvr>
                                        <p:cTn id="6" dur="3000" fill="hold"/>
                                        <p:tgtEl>
                                          <p:spTgt spid="5"/>
                                        </p:tgtEl>
                                        <p:attrNameLst>
                                          <p:attrName>ppt_x</p:attrName>
                                          <p:attrName>ppt_y</p:attrName>
                                        </p:attrNameLst>
                                      </p:cBhvr>
                                    </p:animMotion>
                                  </p:childTnLst>
                                </p:cTn>
                              </p:par>
                              <p:par>
                                <p:cTn id="7" presetID="42" presetClass="path" presetSubtype="0" repeatCount="indefinite" accel="50000" decel="50000" fill="hold" nodeType="withEffect">
                                  <p:stCondLst>
                                    <p:cond delay="0"/>
                                  </p:stCondLst>
                                  <p:childTnLst>
                                    <p:animMotion origin="layout" path="M 4.16667E-7 2.96296E-6 L -0.00013 -0.13959 " pathEditMode="fixed" rAng="0" ptsTypes="AA">
                                      <p:cBhvr>
                                        <p:cTn id="8" dur="3000" fill="hold"/>
                                        <p:tgtEl>
                                          <p:spTgt spid="6"/>
                                        </p:tgtEl>
                                        <p:attrNameLst>
                                          <p:attrName>ppt_x</p:attrName>
                                          <p:attrName>ppt_y</p:attrName>
                                        </p:attrNameLst>
                                      </p:cBhvr>
                                      <p:rCtr x="-13" y="-6991"/>
                                    </p:animMotion>
                                  </p:childTnLst>
                                </p:cTn>
                              </p:par>
                              <p:par>
                                <p:cTn id="9" presetID="42" presetClass="path" presetSubtype="0" repeatCount="indefinite" accel="50000" decel="50000" fill="hold" nodeType="withEffect">
                                  <p:stCondLst>
                                    <p:cond delay="0"/>
                                  </p:stCondLst>
                                  <p:childTnLst>
                                    <p:animMotion origin="layout" path="M -8.33333E-7 4.07407E-6 L -0.00755 -0.16459 " pathEditMode="relative" rAng="0" ptsTypes="AA">
                                      <p:cBhvr>
                                        <p:cTn id="10" dur="3000" spd="-100000" fill="hold"/>
                                        <p:tgtEl>
                                          <p:spTgt spid="8"/>
                                        </p:tgtEl>
                                        <p:attrNameLst>
                                          <p:attrName>ppt_x</p:attrName>
                                          <p:attrName>ppt_y</p:attrName>
                                        </p:attrNameLst>
                                      </p:cBhvr>
                                      <p:rCtr x="-378" y="-8241"/>
                                    </p:animMotion>
                                  </p:childTnLst>
                                </p:cTn>
                              </p:par>
                              <p:par>
                                <p:cTn id="11" presetID="42" presetClass="path" presetSubtype="0" repeatCount="indefinite" accel="50000" decel="50000" fill="hold" nodeType="withEffect">
                                  <p:stCondLst>
                                    <p:cond delay="0"/>
                                  </p:stCondLst>
                                  <p:childTnLst>
                                    <p:animMotion origin="layout" path="M 0 0 L 0 0.25 E" pathEditMode="relative" ptsTypes="">
                                      <p:cBhvr>
                                        <p:cTn id="12" dur="3000" spd="-100000" fill="hold"/>
                                        <p:tgtEl>
                                          <p:spTgt spid="9"/>
                                        </p:tgtEl>
                                        <p:attrNameLst>
                                          <p:attrName>ppt_x</p:attrName>
                                          <p:attrName>ppt_y</p:attrName>
                                        </p:attrNameLst>
                                      </p:cBhvr>
                                    </p:animMotion>
                                  </p:childTnLst>
                                </p:cTn>
                              </p:par>
                              <p:par>
                                <p:cTn id="13" presetID="21"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81970" y="449226"/>
            <a:ext cx="8472735" cy="5598042"/>
          </a:xfrm>
          <a:prstGeom prst="rect">
            <a:avLst/>
          </a:prstGeom>
        </p:spPr>
      </p:pic>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8209" b="93045" l="9994" r="89942">
                        <a14:foregroundMark x1="64230" y1="36029" x2="64230" y2="36029"/>
                        <a14:foregroundMark x1="44922" y1="8209" x2="55821" y2="10514"/>
                        <a14:foregroundMark x1="57633" y1="93045" x2="57859" y2="90780"/>
                      </a14:backgroundRemoval>
                    </a14:imgEffect>
                  </a14:imgLayer>
                </a14:imgProps>
              </a:ext>
              <a:ext uri="{28A0092B-C50C-407E-A947-70E740481C1C}">
                <a14:useLocalDpi xmlns:a14="http://schemas.microsoft.com/office/drawing/2010/main" val="0"/>
              </a:ext>
            </a:extLst>
          </a:blip>
          <a:stretch>
            <a:fillRect/>
          </a:stretch>
        </p:blipFill>
        <p:spPr>
          <a:xfrm>
            <a:off x="6579519" y="1788332"/>
            <a:ext cx="6707926" cy="5366083"/>
          </a:xfrm>
          <a:prstGeom prst="rect">
            <a:avLst/>
          </a:prstGeom>
        </p:spPr>
      </p:pic>
      <p:pic>
        <p:nvPicPr>
          <p:cNvPr id="2" name="Picture 1"/>
          <p:cNvPicPr>
            <a:picLocks noChangeAspect="1"/>
          </p:cNvPicPr>
          <p:nvPr/>
        </p:nvPicPr>
        <p:blipFill>
          <a:blip r:embed="rId4"/>
          <a:stretch>
            <a:fillRect/>
          </a:stretch>
        </p:blipFill>
        <p:spPr>
          <a:xfrm>
            <a:off x="870355" y="1550364"/>
            <a:ext cx="6767147" cy="3395766"/>
          </a:xfrm>
          <a:prstGeom prst="rect">
            <a:avLst/>
          </a:prstGeom>
        </p:spPr>
      </p:pic>
    </p:spTree>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7"/>
          <p:cNvSpPr txBox="1"/>
          <p:nvPr/>
        </p:nvSpPr>
        <p:spPr>
          <a:xfrm>
            <a:off x="1700390" y="2828923"/>
            <a:ext cx="6157070" cy="1482134"/>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algn="just"/>
            <a:r>
              <a:rPr lang="en-US" altLang="zh-CN" sz="3200" b="0" dirty="0">
                <a:solidFill>
                  <a:schemeClr val="tx1"/>
                </a:solidFill>
                <a:latin typeface="Calibri" panose="020F0502020204030204" charset="0"/>
                <a:cs typeface="Calibri" panose="020F0502020204030204" charset="0"/>
                <a:sym typeface="+mn-lt"/>
              </a:rPr>
              <a:t>Đ</a:t>
            </a:r>
            <a:r>
              <a:rPr lang="vi-VN" altLang="zh-CN" sz="3200" b="0" dirty="0">
                <a:solidFill>
                  <a:schemeClr val="tx1"/>
                </a:solidFill>
                <a:latin typeface="Calibri" panose="020F0502020204030204" charset="0"/>
                <a:cs typeface="Calibri" panose="020F0502020204030204" charset="0"/>
                <a:sym typeface="+mn-lt"/>
              </a:rPr>
              <a:t>ọc tên nghề và nêu công việc đặc trưng hay yêu cầu của nghề đó. </a:t>
            </a:r>
            <a:endParaRPr lang="zh-CN" altLang="en-US" sz="3200" b="0" dirty="0">
              <a:solidFill>
                <a:schemeClr val="tx1"/>
              </a:solidFill>
              <a:latin typeface="Calibri" panose="020F0502020204030204" charset="0"/>
              <a:cs typeface="Calibri" panose="020F0502020204030204" charset="0"/>
              <a:sym typeface="+mn-lt"/>
            </a:endParaRPr>
          </a:p>
        </p:txBody>
      </p:sp>
      <p:sp>
        <p:nvSpPr>
          <p:cNvPr id="4" name="Text Placeholder 7"/>
          <p:cNvSpPr txBox="1"/>
          <p:nvPr/>
        </p:nvSpPr>
        <p:spPr>
          <a:xfrm>
            <a:off x="2045779" y="4181977"/>
            <a:ext cx="6701460" cy="1663509"/>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algn="just"/>
            <a:r>
              <a:rPr lang="en-US" altLang="zh-CN" sz="4000" dirty="0">
                <a:solidFill>
                  <a:schemeClr val="tx1"/>
                </a:solidFill>
                <a:latin typeface="Calibri" panose="020F0502020204030204" charset="0"/>
                <a:cs typeface="Calibri" panose="020F0502020204030204" charset="0"/>
                <a:sym typeface="+mn-lt"/>
              </a:rPr>
              <a:t>VD: </a:t>
            </a:r>
            <a:r>
              <a:rPr lang="en-US" altLang="zh-CN" sz="4000" dirty="0" err="1">
                <a:solidFill>
                  <a:schemeClr val="tx1"/>
                </a:solidFill>
                <a:latin typeface="Calibri" panose="020F0502020204030204" charset="0"/>
                <a:cs typeface="Calibri" panose="020F0502020204030204" charset="0"/>
                <a:sym typeface="+mn-lt"/>
              </a:rPr>
              <a:t>Giáo</a:t>
            </a:r>
            <a:r>
              <a:rPr lang="en-US" altLang="zh-CN" sz="4000" dirty="0">
                <a:solidFill>
                  <a:schemeClr val="tx1"/>
                </a:solidFill>
                <a:latin typeface="Calibri" panose="020F0502020204030204" charset="0"/>
                <a:cs typeface="Calibri" panose="020F0502020204030204" charset="0"/>
                <a:sym typeface="+mn-lt"/>
              </a:rPr>
              <a:t> </a:t>
            </a:r>
            <a:r>
              <a:rPr lang="en-US" altLang="zh-CN" sz="4000" dirty="0" err="1">
                <a:solidFill>
                  <a:schemeClr val="tx1"/>
                </a:solidFill>
                <a:latin typeface="Calibri" panose="020F0502020204030204" charset="0"/>
                <a:cs typeface="Calibri" panose="020F0502020204030204" charset="0"/>
                <a:sym typeface="+mn-lt"/>
              </a:rPr>
              <a:t>viên</a:t>
            </a:r>
            <a:r>
              <a:rPr lang="en-US" altLang="zh-CN" sz="4000" dirty="0">
                <a:solidFill>
                  <a:schemeClr val="tx1"/>
                </a:solidFill>
                <a:latin typeface="Calibri" panose="020F0502020204030204" charset="0"/>
                <a:cs typeface="Calibri" panose="020F0502020204030204" charset="0"/>
                <a:sym typeface="+mn-lt"/>
              </a:rPr>
              <a:t> - </a:t>
            </a:r>
            <a:r>
              <a:rPr lang="en-US" altLang="zh-CN" sz="4000" dirty="0" err="1">
                <a:solidFill>
                  <a:schemeClr val="tx1"/>
                </a:solidFill>
                <a:latin typeface="Calibri" panose="020F0502020204030204" charset="0"/>
                <a:cs typeface="Calibri" panose="020F0502020204030204" charset="0"/>
                <a:sym typeface="+mn-lt"/>
              </a:rPr>
              <a:t>giảng</a:t>
            </a:r>
            <a:r>
              <a:rPr lang="en-US" altLang="zh-CN" sz="4000" dirty="0">
                <a:solidFill>
                  <a:schemeClr val="tx1"/>
                </a:solidFill>
                <a:latin typeface="Calibri" panose="020F0502020204030204" charset="0"/>
                <a:cs typeface="Calibri" panose="020F0502020204030204" charset="0"/>
                <a:sym typeface="+mn-lt"/>
              </a:rPr>
              <a:t> </a:t>
            </a:r>
            <a:r>
              <a:rPr lang="en-US" altLang="zh-CN" sz="4000" dirty="0" err="1">
                <a:solidFill>
                  <a:schemeClr val="tx1"/>
                </a:solidFill>
                <a:latin typeface="Calibri" panose="020F0502020204030204" charset="0"/>
                <a:cs typeface="Calibri" panose="020F0502020204030204" charset="0"/>
                <a:sym typeface="+mn-lt"/>
              </a:rPr>
              <a:t>dạy</a:t>
            </a:r>
            <a:endParaRPr lang="zh-CN" altLang="en-US" sz="4000" dirty="0">
              <a:solidFill>
                <a:schemeClr val="tx1"/>
              </a:solidFill>
              <a:latin typeface="Calibri" panose="020F0502020204030204" charset="0"/>
              <a:cs typeface="Calibri" panose="020F0502020204030204" charset="0"/>
              <a:sym typeface="+mn-lt"/>
            </a:endParaRPr>
          </a:p>
        </p:txBody>
      </p:sp>
      <p:grpSp>
        <p:nvGrpSpPr>
          <p:cNvPr id="5" name="组合 32"/>
          <p:cNvGrpSpPr/>
          <p:nvPr/>
        </p:nvGrpSpPr>
        <p:grpSpPr>
          <a:xfrm>
            <a:off x="390299" y="3026837"/>
            <a:ext cx="1228122" cy="1183134"/>
            <a:chOff x="5309122" y="3164740"/>
            <a:chExt cx="1228122" cy="1183134"/>
          </a:xfrm>
        </p:grpSpPr>
        <p:grpSp>
          <p:nvGrpSpPr>
            <p:cNvPr id="6" name="组合 41"/>
            <p:cNvGrpSpPr/>
            <p:nvPr/>
          </p:nvGrpSpPr>
          <p:grpSpPr>
            <a:xfrm>
              <a:off x="5309122" y="3164740"/>
              <a:ext cx="1228122" cy="1183134"/>
              <a:chOff x="6194242" y="728765"/>
              <a:chExt cx="1666064" cy="1605033"/>
            </a:xfrm>
          </p:grpSpPr>
          <p:sp>
            <p:nvSpPr>
              <p:cNvPr id="8" name="椭圆 42"/>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9" name="组合 43"/>
              <p:cNvGrpSpPr/>
              <p:nvPr/>
            </p:nvGrpSpPr>
            <p:grpSpPr>
              <a:xfrm>
                <a:off x="6194242" y="728765"/>
                <a:ext cx="1666064" cy="1605033"/>
                <a:chOff x="6081947" y="4771376"/>
                <a:chExt cx="1666064" cy="1605033"/>
              </a:xfrm>
            </p:grpSpPr>
            <p:grpSp>
              <p:nvGrpSpPr>
                <p:cNvPr id="10" name="组合 44"/>
                <p:cNvGrpSpPr/>
                <p:nvPr/>
              </p:nvGrpSpPr>
              <p:grpSpPr>
                <a:xfrm>
                  <a:off x="6081947" y="4771376"/>
                  <a:ext cx="1604351" cy="1605033"/>
                  <a:chOff x="9426725" y="1554934"/>
                  <a:chExt cx="1604351" cy="1605033"/>
                </a:xfrm>
              </p:grpSpPr>
              <p:sp>
                <p:nvSpPr>
                  <p:cNvPr id="12" name="椭圆 46"/>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椭圆 47"/>
                  <p:cNvSpPr/>
                  <p:nvPr/>
                </p:nvSpPr>
                <p:spPr>
                  <a:xfrm>
                    <a:off x="9426725" y="1554934"/>
                    <a:ext cx="1593898"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弧形 48"/>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5" name="弧形 49"/>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
              <p:nvSpPr>
                <p:cNvPr id="11" name="TextBox 322"/>
                <p:cNvSpPr txBox="1"/>
                <p:nvPr/>
              </p:nvSpPr>
              <p:spPr>
                <a:xfrm>
                  <a:off x="6385137" y="4960093"/>
                  <a:ext cx="1362874" cy="626293"/>
                </a:xfrm>
                <a:prstGeom prst="rect">
                  <a:avLst/>
                </a:prstGeom>
                <a:effectLst>
                  <a:outerShdw blurRad="50800" dist="38100" dir="5400000" algn="t" rotWithShape="0">
                    <a:srgbClr val="9FB70D">
                      <a:alpha val="93000"/>
                    </a:srgbClr>
                  </a:outerShdw>
                </a:effectLst>
              </p:spPr>
              <p:txBody>
                <a:bodyPr wrap="square">
                  <a:spAutoFit/>
                </a:bodyPr>
                <a:lstStyle>
                  <a:defPPr>
                    <a:defRPr lang="zh-CN"/>
                  </a:defPPr>
                  <a:lvl1pPr>
                    <a:defRPr sz="4000" b="1">
                      <a:solidFill>
                        <a:srgbClr val="22F1F6"/>
                      </a:solidFill>
                      <a:latin typeface="Microsoft YaHei" panose="020B0503020204020204" pitchFamily="34" charset="-122"/>
                      <a:ea typeface="Microsoft YaHei" panose="020B0503020204020204" pitchFamily="34" charset="-122"/>
                    </a:defRPr>
                  </a:lvl1pPr>
                </a:lstStyle>
                <a:p>
                  <a:endParaRPr lang="en-US" altLang="zh-CN" sz="2400" dirty="0">
                    <a:solidFill>
                      <a:schemeClr val="bg1"/>
                    </a:solidFill>
                    <a:latin typeface="+mn-lt"/>
                    <a:ea typeface="+mn-ea"/>
                    <a:cs typeface="+mn-ea"/>
                    <a:sym typeface="+mn-lt"/>
                  </a:endParaRPr>
                </a:p>
              </p:txBody>
            </p:sp>
          </p:grpSp>
        </p:grpSp>
        <p:sp>
          <p:nvSpPr>
            <p:cNvPr id="7" name="文本框 57"/>
            <p:cNvSpPr txBox="1"/>
            <p:nvPr/>
          </p:nvSpPr>
          <p:spPr>
            <a:xfrm>
              <a:off x="5501489" y="3353321"/>
              <a:ext cx="873958" cy="769441"/>
            </a:xfrm>
            <a:prstGeom prst="rect">
              <a:avLst/>
            </a:prstGeom>
            <a:noFill/>
          </p:spPr>
          <p:txBody>
            <a:bodyPr wrap="none" rtlCol="0">
              <a:spAutoFit/>
            </a:bodyPr>
            <a:lstStyle/>
            <a:p>
              <a:pPr algn="ctr"/>
              <a:r>
                <a:rPr lang="en-US" altLang="zh-CN" sz="4400" b="1" dirty="0">
                  <a:solidFill>
                    <a:schemeClr val="bg1"/>
                  </a:solidFill>
                  <a:latin typeface="UTM Cookies" panose="02040603050506020204" pitchFamily="18" charset="0"/>
                  <a:cs typeface="Calibri" panose="020F0502020204030204" charset="0"/>
                  <a:sym typeface="+mn-lt"/>
                </a:rPr>
                <a:t>01</a:t>
              </a:r>
              <a:endParaRPr lang="zh-CN" altLang="en-US" sz="4400" b="1" dirty="0">
                <a:solidFill>
                  <a:schemeClr val="bg1"/>
                </a:solidFill>
                <a:latin typeface="UTM Cookies" panose="02040603050506020204" pitchFamily="18" charset="0"/>
                <a:cs typeface="Calibri" panose="020F0502020204030204" charset="0"/>
                <a:sym typeface="+mn-lt"/>
              </a:endParaRPr>
            </a:p>
          </p:txBody>
        </p:sp>
      </p:grpSp>
      <p:pic>
        <p:nvPicPr>
          <p:cNvPr id="27" name="Picture 26" descr="A group of children posing for the camera&#10;&#10;Description automatically generated with medium confidenc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908903" y="2571688"/>
            <a:ext cx="4386918" cy="3292988"/>
          </a:xfrm>
          <a:prstGeom prst="rect">
            <a:avLst/>
          </a:prstGeom>
        </p:spPr>
      </p:pic>
      <p:pic>
        <p:nvPicPr>
          <p:cNvPr id="28" name="Picture 27"/>
          <p:cNvPicPr>
            <a:picLocks noChangeAspect="1"/>
          </p:cNvPicPr>
          <p:nvPr/>
        </p:nvPicPr>
        <p:blipFill>
          <a:blip r:embed="rId2"/>
          <a:stretch>
            <a:fillRect/>
          </a:stretch>
        </p:blipFill>
        <p:spPr>
          <a:xfrm>
            <a:off x="-140644" y="724442"/>
            <a:ext cx="3499407" cy="1390008"/>
          </a:xfrm>
          <a:prstGeom prst="rect">
            <a:avLst/>
          </a:prstGeom>
        </p:spPr>
      </p:pic>
      <p:pic>
        <p:nvPicPr>
          <p:cNvPr id="29" name="Picture 28"/>
          <p:cNvPicPr>
            <a:picLocks noChangeAspect="1"/>
          </p:cNvPicPr>
          <p:nvPr/>
        </p:nvPicPr>
        <p:blipFill>
          <a:blip r:embed="rId3"/>
          <a:stretch>
            <a:fillRect/>
          </a:stretch>
        </p:blipFill>
        <p:spPr>
          <a:xfrm>
            <a:off x="2743200" y="429253"/>
            <a:ext cx="8175009" cy="21793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174"/>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457200" y="406335"/>
            <a:ext cx="11277600" cy="6032565"/>
          </a:xfrm>
          <a:prstGeom prst="roundRect">
            <a:avLst>
              <a:gd name="adj" fmla="val 656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Freeform 2"/>
          <p:cNvSpPr/>
          <p:nvPr/>
        </p:nvSpPr>
        <p:spPr>
          <a:xfrm>
            <a:off x="996802" y="1182232"/>
            <a:ext cx="5048027" cy="4865036"/>
          </a:xfrm>
          <a:custGeom>
            <a:avLst/>
            <a:gdLst/>
            <a:ahLst/>
            <a:cxnLst/>
            <a:rect l="l" t="t" r="r" b="b"/>
            <a:pathLst>
              <a:path w="5048027" h="4865036">
                <a:moveTo>
                  <a:pt x="0" y="0"/>
                </a:moveTo>
                <a:lnTo>
                  <a:pt x="5048027" y="0"/>
                </a:lnTo>
                <a:lnTo>
                  <a:pt x="5048027" y="4865036"/>
                </a:lnTo>
                <a:lnTo>
                  <a:pt x="0" y="4865036"/>
                </a:lnTo>
                <a:lnTo>
                  <a:pt x="0" y="0"/>
                </a:lnTo>
                <a:close/>
              </a:path>
            </a:pathLst>
          </a:custGeom>
          <a:blipFill>
            <a:blip r:embed="rId2"/>
            <a:stretch>
              <a:fillRect/>
            </a:stretch>
          </a:blipFill>
        </p:spPr>
        <p:txBody>
          <a:bodyPr/>
          <a:lstStyle/>
          <a:p>
            <a:endParaRPr lang="en-US"/>
          </a:p>
        </p:txBody>
      </p:sp>
      <p:sp>
        <p:nvSpPr>
          <p:cNvPr id="3" name="Rectangle: Rounded Corners 47"/>
          <p:cNvSpPr/>
          <p:nvPr/>
        </p:nvSpPr>
        <p:spPr>
          <a:xfrm>
            <a:off x="5126538" y="1934590"/>
            <a:ext cx="6037598" cy="1143000"/>
          </a:xfrm>
          <a:custGeom>
            <a:avLst/>
            <a:gdLst>
              <a:gd name="connsiteX0" fmla="*/ 0 w 6037598"/>
              <a:gd name="connsiteY0" fmla="*/ 190504 h 1143000"/>
              <a:gd name="connsiteX1" fmla="*/ 190504 w 6037598"/>
              <a:gd name="connsiteY1" fmla="*/ 0 h 1143000"/>
              <a:gd name="connsiteX2" fmla="*/ 649316 w 6037598"/>
              <a:gd name="connsiteY2" fmla="*/ 0 h 1143000"/>
              <a:gd name="connsiteX3" fmla="*/ 1334392 w 6037598"/>
              <a:gd name="connsiteY3" fmla="*/ 0 h 1143000"/>
              <a:gd name="connsiteX4" fmla="*/ 1906336 w 6037598"/>
              <a:gd name="connsiteY4" fmla="*/ 0 h 1143000"/>
              <a:gd name="connsiteX5" fmla="*/ 2591412 w 6037598"/>
              <a:gd name="connsiteY5" fmla="*/ 0 h 1143000"/>
              <a:gd name="connsiteX6" fmla="*/ 3276488 w 6037598"/>
              <a:gd name="connsiteY6" fmla="*/ 0 h 1143000"/>
              <a:gd name="connsiteX7" fmla="*/ 3904998 w 6037598"/>
              <a:gd name="connsiteY7" fmla="*/ 0 h 1143000"/>
              <a:gd name="connsiteX8" fmla="*/ 4646640 w 6037598"/>
              <a:gd name="connsiteY8" fmla="*/ 0 h 1143000"/>
              <a:gd name="connsiteX9" fmla="*/ 5847094 w 6037598"/>
              <a:gd name="connsiteY9" fmla="*/ 0 h 1143000"/>
              <a:gd name="connsiteX10" fmla="*/ 6037598 w 6037598"/>
              <a:gd name="connsiteY10" fmla="*/ 190504 h 1143000"/>
              <a:gd name="connsiteX11" fmla="*/ 6037598 w 6037598"/>
              <a:gd name="connsiteY11" fmla="*/ 586740 h 1143000"/>
              <a:gd name="connsiteX12" fmla="*/ 6037598 w 6037598"/>
              <a:gd name="connsiteY12" fmla="*/ 952496 h 1143000"/>
              <a:gd name="connsiteX13" fmla="*/ 5847094 w 6037598"/>
              <a:gd name="connsiteY13" fmla="*/ 1143000 h 1143000"/>
              <a:gd name="connsiteX14" fmla="*/ 5105452 w 6037598"/>
              <a:gd name="connsiteY14" fmla="*/ 1143000 h 1143000"/>
              <a:gd name="connsiteX15" fmla="*/ 4420376 w 6037598"/>
              <a:gd name="connsiteY15" fmla="*/ 1143000 h 1143000"/>
              <a:gd name="connsiteX16" fmla="*/ 3735300 w 6037598"/>
              <a:gd name="connsiteY16" fmla="*/ 1143000 h 1143000"/>
              <a:gd name="connsiteX17" fmla="*/ 3050224 w 6037598"/>
              <a:gd name="connsiteY17" fmla="*/ 1143000 h 1143000"/>
              <a:gd name="connsiteX18" fmla="*/ 2365149 w 6037598"/>
              <a:gd name="connsiteY18" fmla="*/ 1143000 h 1143000"/>
              <a:gd name="connsiteX19" fmla="*/ 1793205 w 6037598"/>
              <a:gd name="connsiteY19" fmla="*/ 1143000 h 1143000"/>
              <a:gd name="connsiteX20" fmla="*/ 1277826 w 6037598"/>
              <a:gd name="connsiteY20" fmla="*/ 1143000 h 1143000"/>
              <a:gd name="connsiteX21" fmla="*/ 190504 w 6037598"/>
              <a:gd name="connsiteY21" fmla="*/ 1143000 h 1143000"/>
              <a:gd name="connsiteX22" fmla="*/ 0 w 6037598"/>
              <a:gd name="connsiteY22" fmla="*/ 952496 h 1143000"/>
              <a:gd name="connsiteX23" fmla="*/ 0 w 6037598"/>
              <a:gd name="connsiteY23" fmla="*/ 586740 h 1143000"/>
              <a:gd name="connsiteX24" fmla="*/ 0 w 6037598"/>
              <a:gd name="connsiteY24"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37598" h="1143000" fill="none" extrusionOk="0">
                <a:moveTo>
                  <a:pt x="0" y="190504"/>
                </a:moveTo>
                <a:cubicBezTo>
                  <a:pt x="-23740" y="84226"/>
                  <a:pt x="80090" y="-21100"/>
                  <a:pt x="190504" y="0"/>
                </a:cubicBezTo>
                <a:cubicBezTo>
                  <a:pt x="296479" y="7726"/>
                  <a:pt x="427460" y="13032"/>
                  <a:pt x="649316" y="0"/>
                </a:cubicBezTo>
                <a:cubicBezTo>
                  <a:pt x="871172" y="-13032"/>
                  <a:pt x="1157210" y="-15324"/>
                  <a:pt x="1334392" y="0"/>
                </a:cubicBezTo>
                <a:cubicBezTo>
                  <a:pt x="1511574" y="15324"/>
                  <a:pt x="1765255" y="-18300"/>
                  <a:pt x="1906336" y="0"/>
                </a:cubicBezTo>
                <a:cubicBezTo>
                  <a:pt x="2047417" y="18300"/>
                  <a:pt x="2394547" y="-16498"/>
                  <a:pt x="2591412" y="0"/>
                </a:cubicBezTo>
                <a:cubicBezTo>
                  <a:pt x="2788277" y="16498"/>
                  <a:pt x="2935240" y="-9936"/>
                  <a:pt x="3276488" y="0"/>
                </a:cubicBezTo>
                <a:cubicBezTo>
                  <a:pt x="3617736" y="9936"/>
                  <a:pt x="3757607" y="26631"/>
                  <a:pt x="3904998" y="0"/>
                </a:cubicBezTo>
                <a:cubicBezTo>
                  <a:pt x="4052389" y="-26631"/>
                  <a:pt x="4370421" y="9197"/>
                  <a:pt x="4646640" y="0"/>
                </a:cubicBezTo>
                <a:cubicBezTo>
                  <a:pt x="4922859" y="-9197"/>
                  <a:pt x="5566229" y="-18320"/>
                  <a:pt x="5847094" y="0"/>
                </a:cubicBezTo>
                <a:cubicBezTo>
                  <a:pt x="5936621" y="6479"/>
                  <a:pt x="6042627" y="86913"/>
                  <a:pt x="6037598" y="190504"/>
                </a:cubicBezTo>
                <a:cubicBezTo>
                  <a:pt x="6027110" y="325622"/>
                  <a:pt x="6030007" y="456981"/>
                  <a:pt x="6037598" y="586740"/>
                </a:cubicBezTo>
                <a:cubicBezTo>
                  <a:pt x="6045189" y="716499"/>
                  <a:pt x="6036936" y="850550"/>
                  <a:pt x="6037598" y="952496"/>
                </a:cubicBezTo>
                <a:cubicBezTo>
                  <a:pt x="6019040" y="1076060"/>
                  <a:pt x="5962935" y="1125544"/>
                  <a:pt x="5847094" y="1143000"/>
                </a:cubicBezTo>
                <a:cubicBezTo>
                  <a:pt x="5516196" y="1126038"/>
                  <a:pt x="5458825" y="1152413"/>
                  <a:pt x="5105452" y="1143000"/>
                </a:cubicBezTo>
                <a:cubicBezTo>
                  <a:pt x="4752079" y="1133587"/>
                  <a:pt x="4651144" y="1136692"/>
                  <a:pt x="4420376" y="1143000"/>
                </a:cubicBezTo>
                <a:cubicBezTo>
                  <a:pt x="4189608" y="1149308"/>
                  <a:pt x="3920710" y="1112831"/>
                  <a:pt x="3735300" y="1143000"/>
                </a:cubicBezTo>
                <a:cubicBezTo>
                  <a:pt x="3549890" y="1173169"/>
                  <a:pt x="3354540" y="1133298"/>
                  <a:pt x="3050224" y="1143000"/>
                </a:cubicBezTo>
                <a:cubicBezTo>
                  <a:pt x="2745908" y="1152702"/>
                  <a:pt x="2521704" y="1172044"/>
                  <a:pt x="2365149" y="1143000"/>
                </a:cubicBezTo>
                <a:cubicBezTo>
                  <a:pt x="2208595" y="1113956"/>
                  <a:pt x="1978181" y="1146700"/>
                  <a:pt x="1793205" y="1143000"/>
                </a:cubicBezTo>
                <a:cubicBezTo>
                  <a:pt x="1608229" y="1139300"/>
                  <a:pt x="1526227" y="1161132"/>
                  <a:pt x="1277826" y="1143000"/>
                </a:cubicBezTo>
                <a:cubicBezTo>
                  <a:pt x="1029425" y="1124868"/>
                  <a:pt x="476011" y="1128421"/>
                  <a:pt x="190504" y="1143000"/>
                </a:cubicBezTo>
                <a:cubicBezTo>
                  <a:pt x="90484" y="1139078"/>
                  <a:pt x="-6769" y="1046861"/>
                  <a:pt x="0" y="952496"/>
                </a:cubicBezTo>
                <a:cubicBezTo>
                  <a:pt x="3211" y="865862"/>
                  <a:pt x="2061" y="744604"/>
                  <a:pt x="0" y="586740"/>
                </a:cubicBezTo>
                <a:cubicBezTo>
                  <a:pt x="-2061" y="428876"/>
                  <a:pt x="9856" y="304089"/>
                  <a:pt x="0" y="190504"/>
                </a:cubicBezTo>
                <a:close/>
              </a:path>
              <a:path w="6037598" h="1143000" stroke="0" extrusionOk="0">
                <a:moveTo>
                  <a:pt x="0" y="190504"/>
                </a:moveTo>
                <a:cubicBezTo>
                  <a:pt x="-15453" y="104826"/>
                  <a:pt x="79924" y="140"/>
                  <a:pt x="190504" y="0"/>
                </a:cubicBezTo>
                <a:cubicBezTo>
                  <a:pt x="410353" y="-9112"/>
                  <a:pt x="545440" y="-19692"/>
                  <a:pt x="705882" y="0"/>
                </a:cubicBezTo>
                <a:cubicBezTo>
                  <a:pt x="866324" y="19692"/>
                  <a:pt x="1052434" y="-19102"/>
                  <a:pt x="1221260" y="0"/>
                </a:cubicBezTo>
                <a:cubicBezTo>
                  <a:pt x="1390086" y="19102"/>
                  <a:pt x="1767911" y="28021"/>
                  <a:pt x="1962902" y="0"/>
                </a:cubicBezTo>
                <a:cubicBezTo>
                  <a:pt x="2157893" y="-28021"/>
                  <a:pt x="2348476" y="-7342"/>
                  <a:pt x="2534846" y="0"/>
                </a:cubicBezTo>
                <a:cubicBezTo>
                  <a:pt x="2721216" y="7342"/>
                  <a:pt x="2997307" y="10588"/>
                  <a:pt x="3219922" y="0"/>
                </a:cubicBezTo>
                <a:cubicBezTo>
                  <a:pt x="3442537" y="-10588"/>
                  <a:pt x="3562805" y="-700"/>
                  <a:pt x="3735300" y="0"/>
                </a:cubicBezTo>
                <a:cubicBezTo>
                  <a:pt x="3907795" y="700"/>
                  <a:pt x="4134472" y="31169"/>
                  <a:pt x="4476942" y="0"/>
                </a:cubicBezTo>
                <a:cubicBezTo>
                  <a:pt x="4819412" y="-31169"/>
                  <a:pt x="4967661" y="32063"/>
                  <a:pt x="5162018" y="0"/>
                </a:cubicBezTo>
                <a:cubicBezTo>
                  <a:pt x="5356375" y="-32063"/>
                  <a:pt x="5544909" y="-22904"/>
                  <a:pt x="5847094" y="0"/>
                </a:cubicBezTo>
                <a:cubicBezTo>
                  <a:pt x="5931189" y="-1572"/>
                  <a:pt x="6033527" y="87086"/>
                  <a:pt x="6037598" y="190504"/>
                </a:cubicBezTo>
                <a:cubicBezTo>
                  <a:pt x="6019345" y="290236"/>
                  <a:pt x="6035696" y="413299"/>
                  <a:pt x="6037598" y="556260"/>
                </a:cubicBezTo>
                <a:cubicBezTo>
                  <a:pt x="6039500" y="699221"/>
                  <a:pt x="6047895" y="808361"/>
                  <a:pt x="6037598" y="952496"/>
                </a:cubicBezTo>
                <a:cubicBezTo>
                  <a:pt x="6055976" y="1055845"/>
                  <a:pt x="5956663" y="1147782"/>
                  <a:pt x="5847094" y="1143000"/>
                </a:cubicBezTo>
                <a:cubicBezTo>
                  <a:pt x="5719738" y="1149935"/>
                  <a:pt x="5587462" y="1154705"/>
                  <a:pt x="5388282" y="1143000"/>
                </a:cubicBezTo>
                <a:cubicBezTo>
                  <a:pt x="5189102" y="1131295"/>
                  <a:pt x="4866929" y="1177622"/>
                  <a:pt x="4646640" y="1143000"/>
                </a:cubicBezTo>
                <a:cubicBezTo>
                  <a:pt x="4426351" y="1108378"/>
                  <a:pt x="4239541" y="1148029"/>
                  <a:pt x="4131262" y="1143000"/>
                </a:cubicBezTo>
                <a:cubicBezTo>
                  <a:pt x="4022983" y="1137971"/>
                  <a:pt x="3718798" y="1118768"/>
                  <a:pt x="3559318" y="1143000"/>
                </a:cubicBezTo>
                <a:cubicBezTo>
                  <a:pt x="3399838" y="1167232"/>
                  <a:pt x="3242466" y="1133009"/>
                  <a:pt x="3043939" y="1143000"/>
                </a:cubicBezTo>
                <a:cubicBezTo>
                  <a:pt x="2845412" y="1152991"/>
                  <a:pt x="2712294" y="1166787"/>
                  <a:pt x="2415429" y="1143000"/>
                </a:cubicBezTo>
                <a:cubicBezTo>
                  <a:pt x="2118564" y="1119214"/>
                  <a:pt x="1992873" y="1163088"/>
                  <a:pt x="1673788" y="1143000"/>
                </a:cubicBezTo>
                <a:cubicBezTo>
                  <a:pt x="1354703" y="1122912"/>
                  <a:pt x="1251013" y="1168914"/>
                  <a:pt x="932146" y="1143000"/>
                </a:cubicBezTo>
                <a:cubicBezTo>
                  <a:pt x="613279" y="1117086"/>
                  <a:pt x="391328" y="1125334"/>
                  <a:pt x="190504" y="1143000"/>
                </a:cubicBezTo>
                <a:cubicBezTo>
                  <a:pt x="85160" y="1131852"/>
                  <a:pt x="14621" y="1051424"/>
                  <a:pt x="0" y="952496"/>
                </a:cubicBezTo>
                <a:cubicBezTo>
                  <a:pt x="6827" y="830171"/>
                  <a:pt x="12048" y="671806"/>
                  <a:pt x="0" y="563880"/>
                </a:cubicBezTo>
                <a:cubicBezTo>
                  <a:pt x="-12048" y="455954"/>
                  <a:pt x="13053" y="373106"/>
                  <a:pt x="0" y="190504"/>
                </a:cubicBezTo>
                <a:close/>
              </a:path>
            </a:pathLst>
          </a:custGeom>
          <a:solidFill>
            <a:srgbClr val="CCFFFF"/>
          </a:solidFill>
          <a:ln w="57150">
            <a:solidFill>
              <a:srgbClr val="00206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5400" b="1" dirty="0" err="1">
                <a:solidFill>
                  <a:srgbClr val="002060"/>
                </a:solidFill>
                <a:latin typeface="Cambria" panose="02040503050406030204" pitchFamily="18" charset="0"/>
                <a:ea typeface="Cambria" panose="02040503050406030204" pitchFamily="18" charset="0"/>
              </a:rPr>
              <a:t>Bác</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sĩ</a:t>
            </a:r>
            <a:r>
              <a:rPr lang="en-US" sz="5400" b="1" dirty="0">
                <a:solidFill>
                  <a:srgbClr val="002060"/>
                </a:solidFill>
                <a:latin typeface="Cambria" panose="02040503050406030204" pitchFamily="18" charset="0"/>
                <a:ea typeface="Cambria" panose="02040503050406030204" pitchFamily="18" charset="0"/>
              </a:rPr>
              <a:t> - </a:t>
            </a:r>
            <a:r>
              <a:rPr lang="en-US" sz="5400" b="1" dirty="0" err="1">
                <a:solidFill>
                  <a:srgbClr val="002060"/>
                </a:solidFill>
                <a:latin typeface="Cambria" panose="02040503050406030204" pitchFamily="18" charset="0"/>
                <a:ea typeface="Cambria" panose="02040503050406030204" pitchFamily="18" charset="0"/>
              </a:rPr>
              <a:t>Chữa</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bệnh</a:t>
            </a:r>
            <a:endParaRPr lang="en-US" sz="5400" b="1" dirty="0">
              <a:solidFill>
                <a:srgbClr val="002060"/>
              </a:solidFill>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174"/>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457200" y="406335"/>
            <a:ext cx="11277600" cy="6032565"/>
          </a:xfrm>
          <a:prstGeom prst="roundRect">
            <a:avLst>
              <a:gd name="adj" fmla="val 656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Rounded Corners 47"/>
          <p:cNvSpPr/>
          <p:nvPr/>
        </p:nvSpPr>
        <p:spPr>
          <a:xfrm>
            <a:off x="5243496" y="1764469"/>
            <a:ext cx="6037598" cy="1701745"/>
          </a:xfrm>
          <a:custGeom>
            <a:avLst/>
            <a:gdLst>
              <a:gd name="connsiteX0" fmla="*/ 0 w 6037598"/>
              <a:gd name="connsiteY0" fmla="*/ 190504 h 1143000"/>
              <a:gd name="connsiteX1" fmla="*/ 190504 w 6037598"/>
              <a:gd name="connsiteY1" fmla="*/ 0 h 1143000"/>
              <a:gd name="connsiteX2" fmla="*/ 649316 w 6037598"/>
              <a:gd name="connsiteY2" fmla="*/ 0 h 1143000"/>
              <a:gd name="connsiteX3" fmla="*/ 1334392 w 6037598"/>
              <a:gd name="connsiteY3" fmla="*/ 0 h 1143000"/>
              <a:gd name="connsiteX4" fmla="*/ 1906336 w 6037598"/>
              <a:gd name="connsiteY4" fmla="*/ 0 h 1143000"/>
              <a:gd name="connsiteX5" fmla="*/ 2591412 w 6037598"/>
              <a:gd name="connsiteY5" fmla="*/ 0 h 1143000"/>
              <a:gd name="connsiteX6" fmla="*/ 3276488 w 6037598"/>
              <a:gd name="connsiteY6" fmla="*/ 0 h 1143000"/>
              <a:gd name="connsiteX7" fmla="*/ 3904998 w 6037598"/>
              <a:gd name="connsiteY7" fmla="*/ 0 h 1143000"/>
              <a:gd name="connsiteX8" fmla="*/ 4646640 w 6037598"/>
              <a:gd name="connsiteY8" fmla="*/ 0 h 1143000"/>
              <a:gd name="connsiteX9" fmla="*/ 5847094 w 6037598"/>
              <a:gd name="connsiteY9" fmla="*/ 0 h 1143000"/>
              <a:gd name="connsiteX10" fmla="*/ 6037598 w 6037598"/>
              <a:gd name="connsiteY10" fmla="*/ 190504 h 1143000"/>
              <a:gd name="connsiteX11" fmla="*/ 6037598 w 6037598"/>
              <a:gd name="connsiteY11" fmla="*/ 586740 h 1143000"/>
              <a:gd name="connsiteX12" fmla="*/ 6037598 w 6037598"/>
              <a:gd name="connsiteY12" fmla="*/ 952496 h 1143000"/>
              <a:gd name="connsiteX13" fmla="*/ 5847094 w 6037598"/>
              <a:gd name="connsiteY13" fmla="*/ 1143000 h 1143000"/>
              <a:gd name="connsiteX14" fmla="*/ 5105452 w 6037598"/>
              <a:gd name="connsiteY14" fmla="*/ 1143000 h 1143000"/>
              <a:gd name="connsiteX15" fmla="*/ 4420376 w 6037598"/>
              <a:gd name="connsiteY15" fmla="*/ 1143000 h 1143000"/>
              <a:gd name="connsiteX16" fmla="*/ 3735300 w 6037598"/>
              <a:gd name="connsiteY16" fmla="*/ 1143000 h 1143000"/>
              <a:gd name="connsiteX17" fmla="*/ 3050224 w 6037598"/>
              <a:gd name="connsiteY17" fmla="*/ 1143000 h 1143000"/>
              <a:gd name="connsiteX18" fmla="*/ 2365149 w 6037598"/>
              <a:gd name="connsiteY18" fmla="*/ 1143000 h 1143000"/>
              <a:gd name="connsiteX19" fmla="*/ 1793205 w 6037598"/>
              <a:gd name="connsiteY19" fmla="*/ 1143000 h 1143000"/>
              <a:gd name="connsiteX20" fmla="*/ 1277826 w 6037598"/>
              <a:gd name="connsiteY20" fmla="*/ 1143000 h 1143000"/>
              <a:gd name="connsiteX21" fmla="*/ 190504 w 6037598"/>
              <a:gd name="connsiteY21" fmla="*/ 1143000 h 1143000"/>
              <a:gd name="connsiteX22" fmla="*/ 0 w 6037598"/>
              <a:gd name="connsiteY22" fmla="*/ 952496 h 1143000"/>
              <a:gd name="connsiteX23" fmla="*/ 0 w 6037598"/>
              <a:gd name="connsiteY23" fmla="*/ 586740 h 1143000"/>
              <a:gd name="connsiteX24" fmla="*/ 0 w 6037598"/>
              <a:gd name="connsiteY24"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37598" h="1143000" fill="none" extrusionOk="0">
                <a:moveTo>
                  <a:pt x="0" y="190504"/>
                </a:moveTo>
                <a:cubicBezTo>
                  <a:pt x="-23740" y="84226"/>
                  <a:pt x="80090" y="-21100"/>
                  <a:pt x="190504" y="0"/>
                </a:cubicBezTo>
                <a:cubicBezTo>
                  <a:pt x="296479" y="7726"/>
                  <a:pt x="427460" y="13032"/>
                  <a:pt x="649316" y="0"/>
                </a:cubicBezTo>
                <a:cubicBezTo>
                  <a:pt x="871172" y="-13032"/>
                  <a:pt x="1157210" y="-15324"/>
                  <a:pt x="1334392" y="0"/>
                </a:cubicBezTo>
                <a:cubicBezTo>
                  <a:pt x="1511574" y="15324"/>
                  <a:pt x="1765255" y="-18300"/>
                  <a:pt x="1906336" y="0"/>
                </a:cubicBezTo>
                <a:cubicBezTo>
                  <a:pt x="2047417" y="18300"/>
                  <a:pt x="2394547" y="-16498"/>
                  <a:pt x="2591412" y="0"/>
                </a:cubicBezTo>
                <a:cubicBezTo>
                  <a:pt x="2788277" y="16498"/>
                  <a:pt x="2935240" y="-9936"/>
                  <a:pt x="3276488" y="0"/>
                </a:cubicBezTo>
                <a:cubicBezTo>
                  <a:pt x="3617736" y="9936"/>
                  <a:pt x="3757607" y="26631"/>
                  <a:pt x="3904998" y="0"/>
                </a:cubicBezTo>
                <a:cubicBezTo>
                  <a:pt x="4052389" y="-26631"/>
                  <a:pt x="4370421" y="9197"/>
                  <a:pt x="4646640" y="0"/>
                </a:cubicBezTo>
                <a:cubicBezTo>
                  <a:pt x="4922859" y="-9197"/>
                  <a:pt x="5566229" y="-18320"/>
                  <a:pt x="5847094" y="0"/>
                </a:cubicBezTo>
                <a:cubicBezTo>
                  <a:pt x="5936621" y="6479"/>
                  <a:pt x="6042627" y="86913"/>
                  <a:pt x="6037598" y="190504"/>
                </a:cubicBezTo>
                <a:cubicBezTo>
                  <a:pt x="6027110" y="325622"/>
                  <a:pt x="6030007" y="456981"/>
                  <a:pt x="6037598" y="586740"/>
                </a:cubicBezTo>
                <a:cubicBezTo>
                  <a:pt x="6045189" y="716499"/>
                  <a:pt x="6036936" y="850550"/>
                  <a:pt x="6037598" y="952496"/>
                </a:cubicBezTo>
                <a:cubicBezTo>
                  <a:pt x="6019040" y="1076060"/>
                  <a:pt x="5962935" y="1125544"/>
                  <a:pt x="5847094" y="1143000"/>
                </a:cubicBezTo>
                <a:cubicBezTo>
                  <a:pt x="5516196" y="1126038"/>
                  <a:pt x="5458825" y="1152413"/>
                  <a:pt x="5105452" y="1143000"/>
                </a:cubicBezTo>
                <a:cubicBezTo>
                  <a:pt x="4752079" y="1133587"/>
                  <a:pt x="4651144" y="1136692"/>
                  <a:pt x="4420376" y="1143000"/>
                </a:cubicBezTo>
                <a:cubicBezTo>
                  <a:pt x="4189608" y="1149308"/>
                  <a:pt x="3920710" y="1112831"/>
                  <a:pt x="3735300" y="1143000"/>
                </a:cubicBezTo>
                <a:cubicBezTo>
                  <a:pt x="3549890" y="1173169"/>
                  <a:pt x="3354540" y="1133298"/>
                  <a:pt x="3050224" y="1143000"/>
                </a:cubicBezTo>
                <a:cubicBezTo>
                  <a:pt x="2745908" y="1152702"/>
                  <a:pt x="2521704" y="1172044"/>
                  <a:pt x="2365149" y="1143000"/>
                </a:cubicBezTo>
                <a:cubicBezTo>
                  <a:pt x="2208595" y="1113956"/>
                  <a:pt x="1978181" y="1146700"/>
                  <a:pt x="1793205" y="1143000"/>
                </a:cubicBezTo>
                <a:cubicBezTo>
                  <a:pt x="1608229" y="1139300"/>
                  <a:pt x="1526227" y="1161132"/>
                  <a:pt x="1277826" y="1143000"/>
                </a:cubicBezTo>
                <a:cubicBezTo>
                  <a:pt x="1029425" y="1124868"/>
                  <a:pt x="476011" y="1128421"/>
                  <a:pt x="190504" y="1143000"/>
                </a:cubicBezTo>
                <a:cubicBezTo>
                  <a:pt x="90484" y="1139078"/>
                  <a:pt x="-6769" y="1046861"/>
                  <a:pt x="0" y="952496"/>
                </a:cubicBezTo>
                <a:cubicBezTo>
                  <a:pt x="3211" y="865862"/>
                  <a:pt x="2061" y="744604"/>
                  <a:pt x="0" y="586740"/>
                </a:cubicBezTo>
                <a:cubicBezTo>
                  <a:pt x="-2061" y="428876"/>
                  <a:pt x="9856" y="304089"/>
                  <a:pt x="0" y="190504"/>
                </a:cubicBezTo>
                <a:close/>
              </a:path>
              <a:path w="6037598" h="1143000" stroke="0" extrusionOk="0">
                <a:moveTo>
                  <a:pt x="0" y="190504"/>
                </a:moveTo>
                <a:cubicBezTo>
                  <a:pt x="-15453" y="104826"/>
                  <a:pt x="79924" y="140"/>
                  <a:pt x="190504" y="0"/>
                </a:cubicBezTo>
                <a:cubicBezTo>
                  <a:pt x="410353" y="-9112"/>
                  <a:pt x="545440" y="-19692"/>
                  <a:pt x="705882" y="0"/>
                </a:cubicBezTo>
                <a:cubicBezTo>
                  <a:pt x="866324" y="19692"/>
                  <a:pt x="1052434" y="-19102"/>
                  <a:pt x="1221260" y="0"/>
                </a:cubicBezTo>
                <a:cubicBezTo>
                  <a:pt x="1390086" y="19102"/>
                  <a:pt x="1767911" y="28021"/>
                  <a:pt x="1962902" y="0"/>
                </a:cubicBezTo>
                <a:cubicBezTo>
                  <a:pt x="2157893" y="-28021"/>
                  <a:pt x="2348476" y="-7342"/>
                  <a:pt x="2534846" y="0"/>
                </a:cubicBezTo>
                <a:cubicBezTo>
                  <a:pt x="2721216" y="7342"/>
                  <a:pt x="2997307" y="10588"/>
                  <a:pt x="3219922" y="0"/>
                </a:cubicBezTo>
                <a:cubicBezTo>
                  <a:pt x="3442537" y="-10588"/>
                  <a:pt x="3562805" y="-700"/>
                  <a:pt x="3735300" y="0"/>
                </a:cubicBezTo>
                <a:cubicBezTo>
                  <a:pt x="3907795" y="700"/>
                  <a:pt x="4134472" y="31169"/>
                  <a:pt x="4476942" y="0"/>
                </a:cubicBezTo>
                <a:cubicBezTo>
                  <a:pt x="4819412" y="-31169"/>
                  <a:pt x="4967661" y="32063"/>
                  <a:pt x="5162018" y="0"/>
                </a:cubicBezTo>
                <a:cubicBezTo>
                  <a:pt x="5356375" y="-32063"/>
                  <a:pt x="5544909" y="-22904"/>
                  <a:pt x="5847094" y="0"/>
                </a:cubicBezTo>
                <a:cubicBezTo>
                  <a:pt x="5931189" y="-1572"/>
                  <a:pt x="6033527" y="87086"/>
                  <a:pt x="6037598" y="190504"/>
                </a:cubicBezTo>
                <a:cubicBezTo>
                  <a:pt x="6019345" y="290236"/>
                  <a:pt x="6035696" y="413299"/>
                  <a:pt x="6037598" y="556260"/>
                </a:cubicBezTo>
                <a:cubicBezTo>
                  <a:pt x="6039500" y="699221"/>
                  <a:pt x="6047895" y="808361"/>
                  <a:pt x="6037598" y="952496"/>
                </a:cubicBezTo>
                <a:cubicBezTo>
                  <a:pt x="6055976" y="1055845"/>
                  <a:pt x="5956663" y="1147782"/>
                  <a:pt x="5847094" y="1143000"/>
                </a:cubicBezTo>
                <a:cubicBezTo>
                  <a:pt x="5719738" y="1149935"/>
                  <a:pt x="5587462" y="1154705"/>
                  <a:pt x="5388282" y="1143000"/>
                </a:cubicBezTo>
                <a:cubicBezTo>
                  <a:pt x="5189102" y="1131295"/>
                  <a:pt x="4866929" y="1177622"/>
                  <a:pt x="4646640" y="1143000"/>
                </a:cubicBezTo>
                <a:cubicBezTo>
                  <a:pt x="4426351" y="1108378"/>
                  <a:pt x="4239541" y="1148029"/>
                  <a:pt x="4131262" y="1143000"/>
                </a:cubicBezTo>
                <a:cubicBezTo>
                  <a:pt x="4022983" y="1137971"/>
                  <a:pt x="3718798" y="1118768"/>
                  <a:pt x="3559318" y="1143000"/>
                </a:cubicBezTo>
                <a:cubicBezTo>
                  <a:pt x="3399838" y="1167232"/>
                  <a:pt x="3242466" y="1133009"/>
                  <a:pt x="3043939" y="1143000"/>
                </a:cubicBezTo>
                <a:cubicBezTo>
                  <a:pt x="2845412" y="1152991"/>
                  <a:pt x="2712294" y="1166787"/>
                  <a:pt x="2415429" y="1143000"/>
                </a:cubicBezTo>
                <a:cubicBezTo>
                  <a:pt x="2118564" y="1119214"/>
                  <a:pt x="1992873" y="1163088"/>
                  <a:pt x="1673788" y="1143000"/>
                </a:cubicBezTo>
                <a:cubicBezTo>
                  <a:pt x="1354703" y="1122912"/>
                  <a:pt x="1251013" y="1168914"/>
                  <a:pt x="932146" y="1143000"/>
                </a:cubicBezTo>
                <a:cubicBezTo>
                  <a:pt x="613279" y="1117086"/>
                  <a:pt x="391328" y="1125334"/>
                  <a:pt x="190504" y="1143000"/>
                </a:cubicBezTo>
                <a:cubicBezTo>
                  <a:pt x="85160" y="1131852"/>
                  <a:pt x="14621" y="1051424"/>
                  <a:pt x="0" y="952496"/>
                </a:cubicBezTo>
                <a:cubicBezTo>
                  <a:pt x="6827" y="830171"/>
                  <a:pt x="12048" y="671806"/>
                  <a:pt x="0" y="563880"/>
                </a:cubicBezTo>
                <a:cubicBezTo>
                  <a:pt x="-12048" y="455954"/>
                  <a:pt x="13053" y="373106"/>
                  <a:pt x="0" y="190504"/>
                </a:cubicBezTo>
                <a:close/>
              </a:path>
            </a:pathLst>
          </a:custGeom>
          <a:solidFill>
            <a:srgbClr val="CCFFFF"/>
          </a:solidFill>
          <a:ln w="57150">
            <a:solidFill>
              <a:srgbClr val="002060"/>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Nông</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lúa</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gạo</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Freeform 4"/>
          <p:cNvSpPr/>
          <p:nvPr/>
        </p:nvSpPr>
        <p:spPr>
          <a:xfrm>
            <a:off x="712080" y="2371060"/>
            <a:ext cx="4146999" cy="3508746"/>
          </a:xfrm>
          <a:custGeom>
            <a:avLst/>
            <a:gdLst/>
            <a:ahLst/>
            <a:cxnLst/>
            <a:rect l="l" t="t" r="r" b="b"/>
            <a:pathLst>
              <a:path w="10335447" h="8229600">
                <a:moveTo>
                  <a:pt x="0" y="0"/>
                </a:moveTo>
                <a:lnTo>
                  <a:pt x="10335448" y="0"/>
                </a:lnTo>
                <a:lnTo>
                  <a:pt x="10335448" y="8229600"/>
                </a:lnTo>
                <a:lnTo>
                  <a:pt x="0" y="8229600"/>
                </a:lnTo>
                <a:lnTo>
                  <a:pt x="0" y="0"/>
                </a:lnTo>
                <a:close/>
              </a:path>
            </a:pathLst>
          </a:custGeom>
          <a:blipFill>
            <a:blip r:embed="rId2"/>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174"/>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457200" y="406335"/>
            <a:ext cx="11277600" cy="6032565"/>
          </a:xfrm>
          <a:prstGeom prst="roundRect">
            <a:avLst>
              <a:gd name="adj" fmla="val 656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Rounded Corners 47"/>
          <p:cNvSpPr/>
          <p:nvPr/>
        </p:nvSpPr>
        <p:spPr>
          <a:xfrm>
            <a:off x="4263656" y="2583177"/>
            <a:ext cx="7357730" cy="1143000"/>
          </a:xfrm>
          <a:custGeom>
            <a:avLst/>
            <a:gdLst>
              <a:gd name="connsiteX0" fmla="*/ 0 w 6037598"/>
              <a:gd name="connsiteY0" fmla="*/ 190504 h 1143000"/>
              <a:gd name="connsiteX1" fmla="*/ 190504 w 6037598"/>
              <a:gd name="connsiteY1" fmla="*/ 0 h 1143000"/>
              <a:gd name="connsiteX2" fmla="*/ 649316 w 6037598"/>
              <a:gd name="connsiteY2" fmla="*/ 0 h 1143000"/>
              <a:gd name="connsiteX3" fmla="*/ 1334392 w 6037598"/>
              <a:gd name="connsiteY3" fmla="*/ 0 h 1143000"/>
              <a:gd name="connsiteX4" fmla="*/ 1906336 w 6037598"/>
              <a:gd name="connsiteY4" fmla="*/ 0 h 1143000"/>
              <a:gd name="connsiteX5" fmla="*/ 2591412 w 6037598"/>
              <a:gd name="connsiteY5" fmla="*/ 0 h 1143000"/>
              <a:gd name="connsiteX6" fmla="*/ 3276488 w 6037598"/>
              <a:gd name="connsiteY6" fmla="*/ 0 h 1143000"/>
              <a:gd name="connsiteX7" fmla="*/ 3904998 w 6037598"/>
              <a:gd name="connsiteY7" fmla="*/ 0 h 1143000"/>
              <a:gd name="connsiteX8" fmla="*/ 4646640 w 6037598"/>
              <a:gd name="connsiteY8" fmla="*/ 0 h 1143000"/>
              <a:gd name="connsiteX9" fmla="*/ 5847094 w 6037598"/>
              <a:gd name="connsiteY9" fmla="*/ 0 h 1143000"/>
              <a:gd name="connsiteX10" fmla="*/ 6037598 w 6037598"/>
              <a:gd name="connsiteY10" fmla="*/ 190504 h 1143000"/>
              <a:gd name="connsiteX11" fmla="*/ 6037598 w 6037598"/>
              <a:gd name="connsiteY11" fmla="*/ 586740 h 1143000"/>
              <a:gd name="connsiteX12" fmla="*/ 6037598 w 6037598"/>
              <a:gd name="connsiteY12" fmla="*/ 952496 h 1143000"/>
              <a:gd name="connsiteX13" fmla="*/ 5847094 w 6037598"/>
              <a:gd name="connsiteY13" fmla="*/ 1143000 h 1143000"/>
              <a:gd name="connsiteX14" fmla="*/ 5105452 w 6037598"/>
              <a:gd name="connsiteY14" fmla="*/ 1143000 h 1143000"/>
              <a:gd name="connsiteX15" fmla="*/ 4420376 w 6037598"/>
              <a:gd name="connsiteY15" fmla="*/ 1143000 h 1143000"/>
              <a:gd name="connsiteX16" fmla="*/ 3735300 w 6037598"/>
              <a:gd name="connsiteY16" fmla="*/ 1143000 h 1143000"/>
              <a:gd name="connsiteX17" fmla="*/ 3050224 w 6037598"/>
              <a:gd name="connsiteY17" fmla="*/ 1143000 h 1143000"/>
              <a:gd name="connsiteX18" fmla="*/ 2365149 w 6037598"/>
              <a:gd name="connsiteY18" fmla="*/ 1143000 h 1143000"/>
              <a:gd name="connsiteX19" fmla="*/ 1793205 w 6037598"/>
              <a:gd name="connsiteY19" fmla="*/ 1143000 h 1143000"/>
              <a:gd name="connsiteX20" fmla="*/ 1277826 w 6037598"/>
              <a:gd name="connsiteY20" fmla="*/ 1143000 h 1143000"/>
              <a:gd name="connsiteX21" fmla="*/ 190504 w 6037598"/>
              <a:gd name="connsiteY21" fmla="*/ 1143000 h 1143000"/>
              <a:gd name="connsiteX22" fmla="*/ 0 w 6037598"/>
              <a:gd name="connsiteY22" fmla="*/ 952496 h 1143000"/>
              <a:gd name="connsiteX23" fmla="*/ 0 w 6037598"/>
              <a:gd name="connsiteY23" fmla="*/ 586740 h 1143000"/>
              <a:gd name="connsiteX24" fmla="*/ 0 w 6037598"/>
              <a:gd name="connsiteY24"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37598" h="1143000" fill="none" extrusionOk="0">
                <a:moveTo>
                  <a:pt x="0" y="190504"/>
                </a:moveTo>
                <a:cubicBezTo>
                  <a:pt x="-23740" y="84226"/>
                  <a:pt x="80090" y="-21100"/>
                  <a:pt x="190504" y="0"/>
                </a:cubicBezTo>
                <a:cubicBezTo>
                  <a:pt x="296479" y="7726"/>
                  <a:pt x="427460" y="13032"/>
                  <a:pt x="649316" y="0"/>
                </a:cubicBezTo>
                <a:cubicBezTo>
                  <a:pt x="871172" y="-13032"/>
                  <a:pt x="1157210" y="-15324"/>
                  <a:pt x="1334392" y="0"/>
                </a:cubicBezTo>
                <a:cubicBezTo>
                  <a:pt x="1511574" y="15324"/>
                  <a:pt x="1765255" y="-18300"/>
                  <a:pt x="1906336" y="0"/>
                </a:cubicBezTo>
                <a:cubicBezTo>
                  <a:pt x="2047417" y="18300"/>
                  <a:pt x="2394547" y="-16498"/>
                  <a:pt x="2591412" y="0"/>
                </a:cubicBezTo>
                <a:cubicBezTo>
                  <a:pt x="2788277" y="16498"/>
                  <a:pt x="2935240" y="-9936"/>
                  <a:pt x="3276488" y="0"/>
                </a:cubicBezTo>
                <a:cubicBezTo>
                  <a:pt x="3617736" y="9936"/>
                  <a:pt x="3757607" y="26631"/>
                  <a:pt x="3904998" y="0"/>
                </a:cubicBezTo>
                <a:cubicBezTo>
                  <a:pt x="4052389" y="-26631"/>
                  <a:pt x="4370421" y="9197"/>
                  <a:pt x="4646640" y="0"/>
                </a:cubicBezTo>
                <a:cubicBezTo>
                  <a:pt x="4922859" y="-9197"/>
                  <a:pt x="5566229" y="-18320"/>
                  <a:pt x="5847094" y="0"/>
                </a:cubicBezTo>
                <a:cubicBezTo>
                  <a:pt x="5936621" y="6479"/>
                  <a:pt x="6042627" y="86913"/>
                  <a:pt x="6037598" y="190504"/>
                </a:cubicBezTo>
                <a:cubicBezTo>
                  <a:pt x="6027110" y="325622"/>
                  <a:pt x="6030007" y="456981"/>
                  <a:pt x="6037598" y="586740"/>
                </a:cubicBezTo>
                <a:cubicBezTo>
                  <a:pt x="6045189" y="716499"/>
                  <a:pt x="6036936" y="850550"/>
                  <a:pt x="6037598" y="952496"/>
                </a:cubicBezTo>
                <a:cubicBezTo>
                  <a:pt x="6019040" y="1076060"/>
                  <a:pt x="5962935" y="1125544"/>
                  <a:pt x="5847094" y="1143000"/>
                </a:cubicBezTo>
                <a:cubicBezTo>
                  <a:pt x="5516196" y="1126038"/>
                  <a:pt x="5458825" y="1152413"/>
                  <a:pt x="5105452" y="1143000"/>
                </a:cubicBezTo>
                <a:cubicBezTo>
                  <a:pt x="4752079" y="1133587"/>
                  <a:pt x="4651144" y="1136692"/>
                  <a:pt x="4420376" y="1143000"/>
                </a:cubicBezTo>
                <a:cubicBezTo>
                  <a:pt x="4189608" y="1149308"/>
                  <a:pt x="3920710" y="1112831"/>
                  <a:pt x="3735300" y="1143000"/>
                </a:cubicBezTo>
                <a:cubicBezTo>
                  <a:pt x="3549890" y="1173169"/>
                  <a:pt x="3354540" y="1133298"/>
                  <a:pt x="3050224" y="1143000"/>
                </a:cubicBezTo>
                <a:cubicBezTo>
                  <a:pt x="2745908" y="1152702"/>
                  <a:pt x="2521704" y="1172044"/>
                  <a:pt x="2365149" y="1143000"/>
                </a:cubicBezTo>
                <a:cubicBezTo>
                  <a:pt x="2208595" y="1113956"/>
                  <a:pt x="1978181" y="1146700"/>
                  <a:pt x="1793205" y="1143000"/>
                </a:cubicBezTo>
                <a:cubicBezTo>
                  <a:pt x="1608229" y="1139300"/>
                  <a:pt x="1526227" y="1161132"/>
                  <a:pt x="1277826" y="1143000"/>
                </a:cubicBezTo>
                <a:cubicBezTo>
                  <a:pt x="1029425" y="1124868"/>
                  <a:pt x="476011" y="1128421"/>
                  <a:pt x="190504" y="1143000"/>
                </a:cubicBezTo>
                <a:cubicBezTo>
                  <a:pt x="90484" y="1139078"/>
                  <a:pt x="-6769" y="1046861"/>
                  <a:pt x="0" y="952496"/>
                </a:cubicBezTo>
                <a:cubicBezTo>
                  <a:pt x="3211" y="865862"/>
                  <a:pt x="2061" y="744604"/>
                  <a:pt x="0" y="586740"/>
                </a:cubicBezTo>
                <a:cubicBezTo>
                  <a:pt x="-2061" y="428876"/>
                  <a:pt x="9856" y="304089"/>
                  <a:pt x="0" y="190504"/>
                </a:cubicBezTo>
                <a:close/>
              </a:path>
              <a:path w="6037598" h="1143000" stroke="0" extrusionOk="0">
                <a:moveTo>
                  <a:pt x="0" y="190504"/>
                </a:moveTo>
                <a:cubicBezTo>
                  <a:pt x="-15453" y="104826"/>
                  <a:pt x="79924" y="140"/>
                  <a:pt x="190504" y="0"/>
                </a:cubicBezTo>
                <a:cubicBezTo>
                  <a:pt x="410353" y="-9112"/>
                  <a:pt x="545440" y="-19692"/>
                  <a:pt x="705882" y="0"/>
                </a:cubicBezTo>
                <a:cubicBezTo>
                  <a:pt x="866324" y="19692"/>
                  <a:pt x="1052434" y="-19102"/>
                  <a:pt x="1221260" y="0"/>
                </a:cubicBezTo>
                <a:cubicBezTo>
                  <a:pt x="1390086" y="19102"/>
                  <a:pt x="1767911" y="28021"/>
                  <a:pt x="1962902" y="0"/>
                </a:cubicBezTo>
                <a:cubicBezTo>
                  <a:pt x="2157893" y="-28021"/>
                  <a:pt x="2348476" y="-7342"/>
                  <a:pt x="2534846" y="0"/>
                </a:cubicBezTo>
                <a:cubicBezTo>
                  <a:pt x="2721216" y="7342"/>
                  <a:pt x="2997307" y="10588"/>
                  <a:pt x="3219922" y="0"/>
                </a:cubicBezTo>
                <a:cubicBezTo>
                  <a:pt x="3442537" y="-10588"/>
                  <a:pt x="3562805" y="-700"/>
                  <a:pt x="3735300" y="0"/>
                </a:cubicBezTo>
                <a:cubicBezTo>
                  <a:pt x="3907795" y="700"/>
                  <a:pt x="4134472" y="31169"/>
                  <a:pt x="4476942" y="0"/>
                </a:cubicBezTo>
                <a:cubicBezTo>
                  <a:pt x="4819412" y="-31169"/>
                  <a:pt x="4967661" y="32063"/>
                  <a:pt x="5162018" y="0"/>
                </a:cubicBezTo>
                <a:cubicBezTo>
                  <a:pt x="5356375" y="-32063"/>
                  <a:pt x="5544909" y="-22904"/>
                  <a:pt x="5847094" y="0"/>
                </a:cubicBezTo>
                <a:cubicBezTo>
                  <a:pt x="5931189" y="-1572"/>
                  <a:pt x="6033527" y="87086"/>
                  <a:pt x="6037598" y="190504"/>
                </a:cubicBezTo>
                <a:cubicBezTo>
                  <a:pt x="6019345" y="290236"/>
                  <a:pt x="6035696" y="413299"/>
                  <a:pt x="6037598" y="556260"/>
                </a:cubicBezTo>
                <a:cubicBezTo>
                  <a:pt x="6039500" y="699221"/>
                  <a:pt x="6047895" y="808361"/>
                  <a:pt x="6037598" y="952496"/>
                </a:cubicBezTo>
                <a:cubicBezTo>
                  <a:pt x="6055976" y="1055845"/>
                  <a:pt x="5956663" y="1147782"/>
                  <a:pt x="5847094" y="1143000"/>
                </a:cubicBezTo>
                <a:cubicBezTo>
                  <a:pt x="5719738" y="1149935"/>
                  <a:pt x="5587462" y="1154705"/>
                  <a:pt x="5388282" y="1143000"/>
                </a:cubicBezTo>
                <a:cubicBezTo>
                  <a:pt x="5189102" y="1131295"/>
                  <a:pt x="4866929" y="1177622"/>
                  <a:pt x="4646640" y="1143000"/>
                </a:cubicBezTo>
                <a:cubicBezTo>
                  <a:pt x="4426351" y="1108378"/>
                  <a:pt x="4239541" y="1148029"/>
                  <a:pt x="4131262" y="1143000"/>
                </a:cubicBezTo>
                <a:cubicBezTo>
                  <a:pt x="4022983" y="1137971"/>
                  <a:pt x="3718798" y="1118768"/>
                  <a:pt x="3559318" y="1143000"/>
                </a:cubicBezTo>
                <a:cubicBezTo>
                  <a:pt x="3399838" y="1167232"/>
                  <a:pt x="3242466" y="1133009"/>
                  <a:pt x="3043939" y="1143000"/>
                </a:cubicBezTo>
                <a:cubicBezTo>
                  <a:pt x="2845412" y="1152991"/>
                  <a:pt x="2712294" y="1166787"/>
                  <a:pt x="2415429" y="1143000"/>
                </a:cubicBezTo>
                <a:cubicBezTo>
                  <a:pt x="2118564" y="1119214"/>
                  <a:pt x="1992873" y="1163088"/>
                  <a:pt x="1673788" y="1143000"/>
                </a:cubicBezTo>
                <a:cubicBezTo>
                  <a:pt x="1354703" y="1122912"/>
                  <a:pt x="1251013" y="1168914"/>
                  <a:pt x="932146" y="1143000"/>
                </a:cubicBezTo>
                <a:cubicBezTo>
                  <a:pt x="613279" y="1117086"/>
                  <a:pt x="391328" y="1125334"/>
                  <a:pt x="190504" y="1143000"/>
                </a:cubicBezTo>
                <a:cubicBezTo>
                  <a:pt x="85160" y="1131852"/>
                  <a:pt x="14621" y="1051424"/>
                  <a:pt x="0" y="952496"/>
                </a:cubicBezTo>
                <a:cubicBezTo>
                  <a:pt x="6827" y="830171"/>
                  <a:pt x="12048" y="671806"/>
                  <a:pt x="0" y="563880"/>
                </a:cubicBezTo>
                <a:cubicBezTo>
                  <a:pt x="-12048" y="455954"/>
                  <a:pt x="13053" y="373106"/>
                  <a:pt x="0" y="190504"/>
                </a:cubicBezTo>
                <a:close/>
              </a:path>
            </a:pathLst>
          </a:custGeom>
          <a:solidFill>
            <a:srgbClr val="CCFFFF"/>
          </a:solidFill>
          <a:ln w="57150">
            <a:solidFill>
              <a:srgbClr val="002060"/>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Phi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công</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lái</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máy</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bay</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a:off x="731241" y="1488558"/>
            <a:ext cx="3287866" cy="4659718"/>
          </a:xfrm>
          <a:custGeom>
            <a:avLst/>
            <a:gdLst/>
            <a:ahLst/>
            <a:cxnLst/>
            <a:rect l="l" t="t" r="r" b="b"/>
            <a:pathLst>
              <a:path w="2705481" h="4114800">
                <a:moveTo>
                  <a:pt x="0" y="0"/>
                </a:moveTo>
                <a:lnTo>
                  <a:pt x="2705480" y="0"/>
                </a:lnTo>
                <a:lnTo>
                  <a:pt x="270548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174"/>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457200" y="406335"/>
            <a:ext cx="11277600" cy="6032565"/>
          </a:xfrm>
          <a:prstGeom prst="roundRect">
            <a:avLst>
              <a:gd name="adj" fmla="val 656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Rounded Corners 47"/>
          <p:cNvSpPr/>
          <p:nvPr/>
        </p:nvSpPr>
        <p:spPr>
          <a:xfrm>
            <a:off x="4263656" y="2583177"/>
            <a:ext cx="7357730" cy="1143000"/>
          </a:xfrm>
          <a:custGeom>
            <a:avLst/>
            <a:gdLst>
              <a:gd name="connsiteX0" fmla="*/ 0 w 6037598"/>
              <a:gd name="connsiteY0" fmla="*/ 190504 h 1143000"/>
              <a:gd name="connsiteX1" fmla="*/ 190504 w 6037598"/>
              <a:gd name="connsiteY1" fmla="*/ 0 h 1143000"/>
              <a:gd name="connsiteX2" fmla="*/ 649316 w 6037598"/>
              <a:gd name="connsiteY2" fmla="*/ 0 h 1143000"/>
              <a:gd name="connsiteX3" fmla="*/ 1334392 w 6037598"/>
              <a:gd name="connsiteY3" fmla="*/ 0 h 1143000"/>
              <a:gd name="connsiteX4" fmla="*/ 1906336 w 6037598"/>
              <a:gd name="connsiteY4" fmla="*/ 0 h 1143000"/>
              <a:gd name="connsiteX5" fmla="*/ 2591412 w 6037598"/>
              <a:gd name="connsiteY5" fmla="*/ 0 h 1143000"/>
              <a:gd name="connsiteX6" fmla="*/ 3276488 w 6037598"/>
              <a:gd name="connsiteY6" fmla="*/ 0 h 1143000"/>
              <a:gd name="connsiteX7" fmla="*/ 3904998 w 6037598"/>
              <a:gd name="connsiteY7" fmla="*/ 0 h 1143000"/>
              <a:gd name="connsiteX8" fmla="*/ 4646640 w 6037598"/>
              <a:gd name="connsiteY8" fmla="*/ 0 h 1143000"/>
              <a:gd name="connsiteX9" fmla="*/ 5847094 w 6037598"/>
              <a:gd name="connsiteY9" fmla="*/ 0 h 1143000"/>
              <a:gd name="connsiteX10" fmla="*/ 6037598 w 6037598"/>
              <a:gd name="connsiteY10" fmla="*/ 190504 h 1143000"/>
              <a:gd name="connsiteX11" fmla="*/ 6037598 w 6037598"/>
              <a:gd name="connsiteY11" fmla="*/ 586740 h 1143000"/>
              <a:gd name="connsiteX12" fmla="*/ 6037598 w 6037598"/>
              <a:gd name="connsiteY12" fmla="*/ 952496 h 1143000"/>
              <a:gd name="connsiteX13" fmla="*/ 5847094 w 6037598"/>
              <a:gd name="connsiteY13" fmla="*/ 1143000 h 1143000"/>
              <a:gd name="connsiteX14" fmla="*/ 5105452 w 6037598"/>
              <a:gd name="connsiteY14" fmla="*/ 1143000 h 1143000"/>
              <a:gd name="connsiteX15" fmla="*/ 4420376 w 6037598"/>
              <a:gd name="connsiteY15" fmla="*/ 1143000 h 1143000"/>
              <a:gd name="connsiteX16" fmla="*/ 3735300 w 6037598"/>
              <a:gd name="connsiteY16" fmla="*/ 1143000 h 1143000"/>
              <a:gd name="connsiteX17" fmla="*/ 3050224 w 6037598"/>
              <a:gd name="connsiteY17" fmla="*/ 1143000 h 1143000"/>
              <a:gd name="connsiteX18" fmla="*/ 2365149 w 6037598"/>
              <a:gd name="connsiteY18" fmla="*/ 1143000 h 1143000"/>
              <a:gd name="connsiteX19" fmla="*/ 1793205 w 6037598"/>
              <a:gd name="connsiteY19" fmla="*/ 1143000 h 1143000"/>
              <a:gd name="connsiteX20" fmla="*/ 1277826 w 6037598"/>
              <a:gd name="connsiteY20" fmla="*/ 1143000 h 1143000"/>
              <a:gd name="connsiteX21" fmla="*/ 190504 w 6037598"/>
              <a:gd name="connsiteY21" fmla="*/ 1143000 h 1143000"/>
              <a:gd name="connsiteX22" fmla="*/ 0 w 6037598"/>
              <a:gd name="connsiteY22" fmla="*/ 952496 h 1143000"/>
              <a:gd name="connsiteX23" fmla="*/ 0 w 6037598"/>
              <a:gd name="connsiteY23" fmla="*/ 586740 h 1143000"/>
              <a:gd name="connsiteX24" fmla="*/ 0 w 6037598"/>
              <a:gd name="connsiteY24"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37598" h="1143000" fill="none" extrusionOk="0">
                <a:moveTo>
                  <a:pt x="0" y="190504"/>
                </a:moveTo>
                <a:cubicBezTo>
                  <a:pt x="-23740" y="84226"/>
                  <a:pt x="80090" y="-21100"/>
                  <a:pt x="190504" y="0"/>
                </a:cubicBezTo>
                <a:cubicBezTo>
                  <a:pt x="296479" y="7726"/>
                  <a:pt x="427460" y="13032"/>
                  <a:pt x="649316" y="0"/>
                </a:cubicBezTo>
                <a:cubicBezTo>
                  <a:pt x="871172" y="-13032"/>
                  <a:pt x="1157210" y="-15324"/>
                  <a:pt x="1334392" y="0"/>
                </a:cubicBezTo>
                <a:cubicBezTo>
                  <a:pt x="1511574" y="15324"/>
                  <a:pt x="1765255" y="-18300"/>
                  <a:pt x="1906336" y="0"/>
                </a:cubicBezTo>
                <a:cubicBezTo>
                  <a:pt x="2047417" y="18300"/>
                  <a:pt x="2394547" y="-16498"/>
                  <a:pt x="2591412" y="0"/>
                </a:cubicBezTo>
                <a:cubicBezTo>
                  <a:pt x="2788277" y="16498"/>
                  <a:pt x="2935240" y="-9936"/>
                  <a:pt x="3276488" y="0"/>
                </a:cubicBezTo>
                <a:cubicBezTo>
                  <a:pt x="3617736" y="9936"/>
                  <a:pt x="3757607" y="26631"/>
                  <a:pt x="3904998" y="0"/>
                </a:cubicBezTo>
                <a:cubicBezTo>
                  <a:pt x="4052389" y="-26631"/>
                  <a:pt x="4370421" y="9197"/>
                  <a:pt x="4646640" y="0"/>
                </a:cubicBezTo>
                <a:cubicBezTo>
                  <a:pt x="4922859" y="-9197"/>
                  <a:pt x="5566229" y="-18320"/>
                  <a:pt x="5847094" y="0"/>
                </a:cubicBezTo>
                <a:cubicBezTo>
                  <a:pt x="5936621" y="6479"/>
                  <a:pt x="6042627" y="86913"/>
                  <a:pt x="6037598" y="190504"/>
                </a:cubicBezTo>
                <a:cubicBezTo>
                  <a:pt x="6027110" y="325622"/>
                  <a:pt x="6030007" y="456981"/>
                  <a:pt x="6037598" y="586740"/>
                </a:cubicBezTo>
                <a:cubicBezTo>
                  <a:pt x="6045189" y="716499"/>
                  <a:pt x="6036936" y="850550"/>
                  <a:pt x="6037598" y="952496"/>
                </a:cubicBezTo>
                <a:cubicBezTo>
                  <a:pt x="6019040" y="1076060"/>
                  <a:pt x="5962935" y="1125544"/>
                  <a:pt x="5847094" y="1143000"/>
                </a:cubicBezTo>
                <a:cubicBezTo>
                  <a:pt x="5516196" y="1126038"/>
                  <a:pt x="5458825" y="1152413"/>
                  <a:pt x="5105452" y="1143000"/>
                </a:cubicBezTo>
                <a:cubicBezTo>
                  <a:pt x="4752079" y="1133587"/>
                  <a:pt x="4651144" y="1136692"/>
                  <a:pt x="4420376" y="1143000"/>
                </a:cubicBezTo>
                <a:cubicBezTo>
                  <a:pt x="4189608" y="1149308"/>
                  <a:pt x="3920710" y="1112831"/>
                  <a:pt x="3735300" y="1143000"/>
                </a:cubicBezTo>
                <a:cubicBezTo>
                  <a:pt x="3549890" y="1173169"/>
                  <a:pt x="3354540" y="1133298"/>
                  <a:pt x="3050224" y="1143000"/>
                </a:cubicBezTo>
                <a:cubicBezTo>
                  <a:pt x="2745908" y="1152702"/>
                  <a:pt x="2521704" y="1172044"/>
                  <a:pt x="2365149" y="1143000"/>
                </a:cubicBezTo>
                <a:cubicBezTo>
                  <a:pt x="2208595" y="1113956"/>
                  <a:pt x="1978181" y="1146700"/>
                  <a:pt x="1793205" y="1143000"/>
                </a:cubicBezTo>
                <a:cubicBezTo>
                  <a:pt x="1608229" y="1139300"/>
                  <a:pt x="1526227" y="1161132"/>
                  <a:pt x="1277826" y="1143000"/>
                </a:cubicBezTo>
                <a:cubicBezTo>
                  <a:pt x="1029425" y="1124868"/>
                  <a:pt x="476011" y="1128421"/>
                  <a:pt x="190504" y="1143000"/>
                </a:cubicBezTo>
                <a:cubicBezTo>
                  <a:pt x="90484" y="1139078"/>
                  <a:pt x="-6769" y="1046861"/>
                  <a:pt x="0" y="952496"/>
                </a:cubicBezTo>
                <a:cubicBezTo>
                  <a:pt x="3211" y="865862"/>
                  <a:pt x="2061" y="744604"/>
                  <a:pt x="0" y="586740"/>
                </a:cubicBezTo>
                <a:cubicBezTo>
                  <a:pt x="-2061" y="428876"/>
                  <a:pt x="9856" y="304089"/>
                  <a:pt x="0" y="190504"/>
                </a:cubicBezTo>
                <a:close/>
              </a:path>
              <a:path w="6037598" h="1143000" stroke="0" extrusionOk="0">
                <a:moveTo>
                  <a:pt x="0" y="190504"/>
                </a:moveTo>
                <a:cubicBezTo>
                  <a:pt x="-15453" y="104826"/>
                  <a:pt x="79924" y="140"/>
                  <a:pt x="190504" y="0"/>
                </a:cubicBezTo>
                <a:cubicBezTo>
                  <a:pt x="410353" y="-9112"/>
                  <a:pt x="545440" y="-19692"/>
                  <a:pt x="705882" y="0"/>
                </a:cubicBezTo>
                <a:cubicBezTo>
                  <a:pt x="866324" y="19692"/>
                  <a:pt x="1052434" y="-19102"/>
                  <a:pt x="1221260" y="0"/>
                </a:cubicBezTo>
                <a:cubicBezTo>
                  <a:pt x="1390086" y="19102"/>
                  <a:pt x="1767911" y="28021"/>
                  <a:pt x="1962902" y="0"/>
                </a:cubicBezTo>
                <a:cubicBezTo>
                  <a:pt x="2157893" y="-28021"/>
                  <a:pt x="2348476" y="-7342"/>
                  <a:pt x="2534846" y="0"/>
                </a:cubicBezTo>
                <a:cubicBezTo>
                  <a:pt x="2721216" y="7342"/>
                  <a:pt x="2997307" y="10588"/>
                  <a:pt x="3219922" y="0"/>
                </a:cubicBezTo>
                <a:cubicBezTo>
                  <a:pt x="3442537" y="-10588"/>
                  <a:pt x="3562805" y="-700"/>
                  <a:pt x="3735300" y="0"/>
                </a:cubicBezTo>
                <a:cubicBezTo>
                  <a:pt x="3907795" y="700"/>
                  <a:pt x="4134472" y="31169"/>
                  <a:pt x="4476942" y="0"/>
                </a:cubicBezTo>
                <a:cubicBezTo>
                  <a:pt x="4819412" y="-31169"/>
                  <a:pt x="4967661" y="32063"/>
                  <a:pt x="5162018" y="0"/>
                </a:cubicBezTo>
                <a:cubicBezTo>
                  <a:pt x="5356375" y="-32063"/>
                  <a:pt x="5544909" y="-22904"/>
                  <a:pt x="5847094" y="0"/>
                </a:cubicBezTo>
                <a:cubicBezTo>
                  <a:pt x="5931189" y="-1572"/>
                  <a:pt x="6033527" y="87086"/>
                  <a:pt x="6037598" y="190504"/>
                </a:cubicBezTo>
                <a:cubicBezTo>
                  <a:pt x="6019345" y="290236"/>
                  <a:pt x="6035696" y="413299"/>
                  <a:pt x="6037598" y="556260"/>
                </a:cubicBezTo>
                <a:cubicBezTo>
                  <a:pt x="6039500" y="699221"/>
                  <a:pt x="6047895" y="808361"/>
                  <a:pt x="6037598" y="952496"/>
                </a:cubicBezTo>
                <a:cubicBezTo>
                  <a:pt x="6055976" y="1055845"/>
                  <a:pt x="5956663" y="1147782"/>
                  <a:pt x="5847094" y="1143000"/>
                </a:cubicBezTo>
                <a:cubicBezTo>
                  <a:pt x="5719738" y="1149935"/>
                  <a:pt x="5587462" y="1154705"/>
                  <a:pt x="5388282" y="1143000"/>
                </a:cubicBezTo>
                <a:cubicBezTo>
                  <a:pt x="5189102" y="1131295"/>
                  <a:pt x="4866929" y="1177622"/>
                  <a:pt x="4646640" y="1143000"/>
                </a:cubicBezTo>
                <a:cubicBezTo>
                  <a:pt x="4426351" y="1108378"/>
                  <a:pt x="4239541" y="1148029"/>
                  <a:pt x="4131262" y="1143000"/>
                </a:cubicBezTo>
                <a:cubicBezTo>
                  <a:pt x="4022983" y="1137971"/>
                  <a:pt x="3718798" y="1118768"/>
                  <a:pt x="3559318" y="1143000"/>
                </a:cubicBezTo>
                <a:cubicBezTo>
                  <a:pt x="3399838" y="1167232"/>
                  <a:pt x="3242466" y="1133009"/>
                  <a:pt x="3043939" y="1143000"/>
                </a:cubicBezTo>
                <a:cubicBezTo>
                  <a:pt x="2845412" y="1152991"/>
                  <a:pt x="2712294" y="1166787"/>
                  <a:pt x="2415429" y="1143000"/>
                </a:cubicBezTo>
                <a:cubicBezTo>
                  <a:pt x="2118564" y="1119214"/>
                  <a:pt x="1992873" y="1163088"/>
                  <a:pt x="1673788" y="1143000"/>
                </a:cubicBezTo>
                <a:cubicBezTo>
                  <a:pt x="1354703" y="1122912"/>
                  <a:pt x="1251013" y="1168914"/>
                  <a:pt x="932146" y="1143000"/>
                </a:cubicBezTo>
                <a:cubicBezTo>
                  <a:pt x="613279" y="1117086"/>
                  <a:pt x="391328" y="1125334"/>
                  <a:pt x="190504" y="1143000"/>
                </a:cubicBezTo>
                <a:cubicBezTo>
                  <a:pt x="85160" y="1131852"/>
                  <a:pt x="14621" y="1051424"/>
                  <a:pt x="0" y="952496"/>
                </a:cubicBezTo>
                <a:cubicBezTo>
                  <a:pt x="6827" y="830171"/>
                  <a:pt x="12048" y="671806"/>
                  <a:pt x="0" y="563880"/>
                </a:cubicBezTo>
                <a:cubicBezTo>
                  <a:pt x="-12048" y="455954"/>
                  <a:pt x="13053" y="373106"/>
                  <a:pt x="0" y="190504"/>
                </a:cubicBezTo>
                <a:close/>
              </a:path>
            </a:pathLst>
          </a:custGeom>
          <a:solidFill>
            <a:srgbClr val="CCFFFF"/>
          </a:solidFill>
          <a:ln w="57150">
            <a:solidFill>
              <a:srgbClr val="002060"/>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Thợ</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may – may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quần</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áo</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Freeform 3"/>
          <p:cNvSpPr/>
          <p:nvPr/>
        </p:nvSpPr>
        <p:spPr>
          <a:xfrm>
            <a:off x="466806" y="1446028"/>
            <a:ext cx="3679892" cy="4728830"/>
          </a:xfrm>
          <a:custGeom>
            <a:avLst/>
            <a:gdLst/>
            <a:ahLst/>
            <a:cxnLst/>
            <a:rect l="l" t="t" r="r" b="b"/>
            <a:pathLst>
              <a:path w="6125115" h="6648700">
                <a:moveTo>
                  <a:pt x="0" y="0"/>
                </a:moveTo>
                <a:lnTo>
                  <a:pt x="6125116" y="0"/>
                </a:lnTo>
                <a:lnTo>
                  <a:pt x="6125116" y="6648700"/>
                </a:lnTo>
                <a:lnTo>
                  <a:pt x="0" y="6648700"/>
                </a:lnTo>
                <a:lnTo>
                  <a:pt x="0" y="0"/>
                </a:lnTo>
                <a:close/>
              </a:path>
            </a:pathLst>
          </a:custGeom>
          <a:blipFill>
            <a:blip r:embed="rId2"/>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81970" y="449226"/>
            <a:ext cx="8472735" cy="5598042"/>
          </a:xfrm>
          <a:prstGeom prst="rect">
            <a:avLst/>
          </a:prstGeom>
        </p:spPr>
      </p:pic>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29431" b="83609" l="54900" r="96434">
                        <a14:foregroundMark x1="63620" y1="76100" x2="67935" y2="72184"/>
                        <a14:foregroundMark x1="73090" y1="64191" x2="71801" y2="68551"/>
                        <a14:foregroundMark x1="74378" y1="59871" x2="74828" y2="64635"/>
                        <a14:foregroundMark x1="77285" y1="75939" x2="79113" y2="78119"/>
                        <a14:backgroundMark x1="64279" y1="30723" x2="59335" y2="61163"/>
                        <a14:backgroundMark x1="62991" y1="41300" x2="65778" y2="42027"/>
                        <a14:backgroundMark x1="61912" y1="44045" x2="64159" y2="45055"/>
                        <a14:backgroundMark x1="62331" y1="46508" x2="63410" y2="48567"/>
                        <a14:backgroundMark x1="64369" y1="43036" x2="64909" y2="44489"/>
                        <a14:backgroundMark x1="61372" y1="55067" x2="63081" y2="59144"/>
                        <a14:backgroundMark x1="64609" y1="44489" x2="62961" y2="46669"/>
                        <a14:backgroundMark x1="61492" y1="54986" x2="62242" y2="56399"/>
                        <a14:backgroundMark x1="63141" y1="57166" x2="63980" y2="59023"/>
                        <a14:backgroundMark x1="63680" y1="57327" x2="64010" y2="58094"/>
                      </a14:backgroundRemoval>
                    </a14:imgEffect>
                  </a14:imgLayer>
                </a14:imgProps>
              </a:ext>
              <a:ext uri="{28A0092B-C50C-407E-A947-70E740481C1C}">
                <a14:useLocalDpi xmlns:a14="http://schemas.microsoft.com/office/drawing/2010/main" val="0"/>
              </a:ext>
            </a:extLst>
          </a:blip>
          <a:srcRect l="59324" t="29711" r="3635" b="18879"/>
          <a:stretch>
            <a:fillRect/>
          </a:stretch>
        </p:blipFill>
        <p:spPr>
          <a:xfrm rot="20558531">
            <a:off x="7007078" y="1282332"/>
            <a:ext cx="5232007" cy="5390769"/>
          </a:xfrm>
          <a:prstGeom prst="rect">
            <a:avLst/>
          </a:prstGeom>
        </p:spPr>
      </p:pic>
      <p:pic>
        <p:nvPicPr>
          <p:cNvPr id="5" name="Picture 4" descr="A neon colored word on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28186">
            <a:off x="710227" y="1733107"/>
            <a:ext cx="7316947" cy="2487251"/>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2030</Words>
  <Application>WPS Slides</Application>
  <PresentationFormat>Widescreen</PresentationFormat>
  <Paragraphs>45</Paragraphs>
  <Slides>24</Slides>
  <Notes>0</Notes>
  <HiddenSlides>0</HiddenSlides>
  <MMClips>0</MMClips>
  <ScaleCrop>false</ScaleCrop>
  <HeadingPairs>
    <vt:vector size="6" baseType="variant">
      <vt:variant>
        <vt:lpstr>已用的字体</vt:lpstr>
      </vt:variant>
      <vt:variant>
        <vt:i4>21</vt:i4>
      </vt:variant>
      <vt:variant>
        <vt:lpstr>主题</vt:lpstr>
      </vt:variant>
      <vt:variant>
        <vt:i4>5</vt:i4>
      </vt:variant>
      <vt:variant>
        <vt:lpstr>幻灯片标题</vt:lpstr>
      </vt:variant>
      <vt:variant>
        <vt:i4>24</vt:i4>
      </vt:variant>
    </vt:vector>
  </HeadingPairs>
  <TitlesOfParts>
    <vt:vector size="50" baseType="lpstr">
      <vt:lpstr>Arial</vt:lpstr>
      <vt:lpstr>SimSun</vt:lpstr>
      <vt:lpstr>Wingdings</vt:lpstr>
      <vt:lpstr>Calibri</vt:lpstr>
      <vt:lpstr>inpin heiti</vt:lpstr>
      <vt:lpstr>Cambria</vt:lpstr>
      <vt:lpstr>Lato Regular</vt:lpstr>
      <vt:lpstr>Segoe Print</vt:lpstr>
      <vt:lpstr>Microsoft YaHei</vt:lpstr>
      <vt:lpstr>UTM Cookies</vt:lpstr>
      <vt:lpstr>Aptos</vt:lpstr>
      <vt:lpstr>Arial Unicode MS</vt:lpstr>
      <vt:lpstr>Calibri</vt:lpstr>
      <vt:lpstr>Arial-Rounded</vt:lpstr>
      <vt:lpstr>Segoe UI Symbol</vt:lpstr>
      <vt:lpstr>#9Slide07 SFU Jamaica</vt:lpstr>
      <vt:lpstr>MinionPro-Regular</vt:lpstr>
      <vt:lpstr>Segoe UI</vt:lpstr>
      <vt:lpstr>Aptos Display</vt:lpstr>
      <vt:lpstr>Segoe UI Variable Display</vt:lpstr>
      <vt:lpstr>Calibri Light</vt:lpstr>
      <vt:lpstr>2_Office Theme</vt:lpstr>
      <vt:lpstr>1_Office 主题</vt:lpstr>
      <vt:lpstr>Custom Design</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Bích Đào Cao Thị</cp:lastModifiedBy>
  <cp:revision>40</cp:revision>
  <dcterms:created xsi:type="dcterms:W3CDTF">2021-08-26T14:56:00Z</dcterms:created>
  <dcterms:modified xsi:type="dcterms:W3CDTF">2025-05-06T03:46:51Z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8800B95C273B4F0B98C00523F1C09D15_12</vt:lpwstr>
  </property>
  <property fmtid="{D5CDD505-2E9C-101B-9397-08002B2CF9AE}" pid="3" name="KSOProductBuildVer">
    <vt:lpwstr>1033-12.2.0.20795</vt:lpwstr>
  </property>
</Properties>
</file>