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5" r:id="rId4"/>
    <p:sldMasterId id="2147483687" r:id="rId5"/>
    <p:sldMasterId id="2147483699" r:id="rId6"/>
  </p:sldMasterIdLst>
  <p:notesMasterIdLst>
    <p:notesMasterId r:id="rId14"/>
  </p:notesMasterIdLst>
  <p:sldIdLst>
    <p:sldId id="297" r:id="rId7"/>
    <p:sldId id="310" r:id="rId8"/>
    <p:sldId id="257" r:id="rId9"/>
    <p:sldId id="308" r:id="rId10"/>
    <p:sldId id="350" r:id="rId11"/>
    <p:sldId id="351" r:id="rId12"/>
    <p:sldId id="3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43A9-2F4C-41FE-BAA1-068888103A8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F734D-E192-4D8D-9071-403D9235B64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4EC43F-2555-4990-9254-DB842931AB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D4BE87-3D3E-4D1E-A784-B5AAAAE815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23" y="0"/>
            <a:ext cx="1451113" cy="14511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B6798-5A7D-4ABA-B6F6-C3AF8A02B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8603-A089-495A-9906-6438AAA356A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21.wdp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1" Type="http://schemas.openxmlformats.org/officeDocument/2006/relationships/slideLayout" Target="../slideLayouts/slideLayout43.xml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275" y="1480011"/>
            <a:ext cx="754869" cy="1000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386" y="514350"/>
            <a:ext cx="3283647" cy="1574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23" y="2010023"/>
            <a:ext cx="6578154" cy="30665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ounded Rectangle 1"/>
          <p:cNvSpPr/>
          <p:nvPr/>
        </p:nvSpPr>
        <p:spPr>
          <a:xfrm>
            <a:off x="371475" y="406727"/>
            <a:ext cx="11420475" cy="6213147"/>
          </a:xfrm>
          <a:prstGeom prst="roundRect">
            <a:avLst>
              <a:gd name="adj" fmla="val 11782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050" y="483112"/>
            <a:ext cx="9933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đồng tình hay không đồng tình với việc làm nào dưới đây? Vì sao?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724" y="1964353"/>
            <a:ext cx="10620375" cy="448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Thấy một chiếc bút màu sắp gãy, Hoa liền mạnh tay làm hỏng để mẹ mua cho hộp bút màu mới.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Nam không chú ý đến tờ 1 000 đồng vì cho rằng nó không có giá trị.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Thấy chiếc cặp đẹp, Ngọc nằng nặc đòi mẹ mua cho bằng được, mặc dù chiếc cặp ở nhà vẫn còn dùng tốt.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Hùng cân nhắc rất kĩ việc sử dụng tiền tiết kiệm để mua đồ chơi.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e. Biết hoàn cảnh gia đình khó khăn, Lan nói với mẹ: “Mặc lại quần áo cũ vẫn được mẹ ạ”.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g. Hoa xếp ngay ngắn những tờ tiền mẹ cho và trân trọng nó vì đây là công sức lao động vất vả của mẹ.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940" y="685800"/>
            <a:ext cx="5922641" cy="5186405"/>
            <a:chOff x="0" y="0"/>
            <a:chExt cx="2339809" cy="20489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9809" cy="2048950"/>
            </a:xfrm>
            <a:custGeom>
              <a:avLst/>
              <a:gdLst/>
              <a:ahLst/>
              <a:cxnLst/>
              <a:rect l="l" t="t" r="r" b="b"/>
              <a:pathLst>
                <a:path w="2339809" h="2048950">
                  <a:moveTo>
                    <a:pt x="0" y="0"/>
                  </a:moveTo>
                  <a:lnTo>
                    <a:pt x="2339809" y="0"/>
                  </a:lnTo>
                  <a:lnTo>
                    <a:pt x="2339809" y="2048950"/>
                  </a:lnTo>
                  <a:lnTo>
                    <a:pt x="0" y="2048950"/>
                  </a:lnTo>
                  <a:close/>
                </a:path>
              </a:pathLst>
            </a:custGeom>
            <a:gradFill rotWithShape="1">
              <a:gsLst>
                <a:gs pos="0">
                  <a:srgbClr val="FFDAEB">
                    <a:alpha val="100000"/>
                  </a:srgbClr>
                </a:gs>
                <a:gs pos="50000">
                  <a:srgbClr val="FFFCDF">
                    <a:alpha val="100000"/>
                  </a:srgbClr>
                </a:gs>
                <a:gs pos="100000">
                  <a:srgbClr val="FFE596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39809" cy="20870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800" y="560429"/>
            <a:ext cx="6270871" cy="5486400"/>
            <a:chOff x="0" y="0"/>
            <a:chExt cx="12541742" cy="10972800"/>
          </a:xfrm>
        </p:grpSpPr>
        <p:sp>
          <p:nvSpPr>
            <p:cNvPr id="6" name="Freeform 6"/>
            <p:cNvSpPr/>
            <p:nvPr/>
          </p:nvSpPr>
          <p:spPr>
            <a:xfrm flipH="1">
              <a:off x="6270871" y="0"/>
              <a:ext cx="6270871" cy="10972800"/>
            </a:xfrm>
            <a:custGeom>
              <a:avLst/>
              <a:gdLst/>
              <a:ahLst/>
              <a:cxnLst/>
              <a:rect l="l" t="t" r="r" b="b"/>
              <a:pathLst>
                <a:path w="6270871" h="10972800">
                  <a:moveTo>
                    <a:pt x="6270871" y="0"/>
                  </a:moveTo>
                  <a:lnTo>
                    <a:pt x="0" y="0"/>
                  </a:lnTo>
                  <a:lnTo>
                    <a:pt x="0" y="10972800"/>
                  </a:lnTo>
                  <a:lnTo>
                    <a:pt x="6270871" y="10972800"/>
                  </a:lnTo>
                  <a:lnTo>
                    <a:pt x="6270871" y="0"/>
                  </a:lnTo>
                  <a:close/>
                </a:path>
              </a:pathLst>
            </a:custGeom>
            <a:blipFill>
              <a:blip r:embed="rId1"/>
              <a:stretch>
                <a:fillRect r="-16143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270871" cy="10972800"/>
            </a:xfrm>
            <a:custGeom>
              <a:avLst/>
              <a:gdLst/>
              <a:ahLst/>
              <a:cxnLst/>
              <a:rect l="l" t="t" r="r" b="b"/>
              <a:pathLst>
                <a:path w="6270871" h="10972800">
                  <a:moveTo>
                    <a:pt x="0" y="0"/>
                  </a:moveTo>
                  <a:lnTo>
                    <a:pt x="6270871" y="0"/>
                  </a:lnTo>
                  <a:lnTo>
                    <a:pt x="6270871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r="-16143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-238896" y="3429000"/>
            <a:ext cx="1273797" cy="1314888"/>
          </a:xfrm>
          <a:custGeom>
            <a:avLst/>
            <a:gdLst/>
            <a:ahLst/>
            <a:cxnLst/>
            <a:rect l="l" t="t" r="r" b="b"/>
            <a:pathLst>
              <a:path w="1910696" h="1972332">
                <a:moveTo>
                  <a:pt x="0" y="0"/>
                </a:moveTo>
                <a:lnTo>
                  <a:pt x="1910696" y="0"/>
                </a:lnTo>
                <a:lnTo>
                  <a:pt x="1910696" y="1972332"/>
                </a:lnTo>
                <a:lnTo>
                  <a:pt x="0" y="1972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72509" y="1232098"/>
            <a:ext cx="4747291" cy="4133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00">
              <a:lnSpc>
                <a:spcPts val="3605"/>
              </a:lnSpc>
            </a:pP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Tết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Việt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Nam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phong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tục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mừng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tuổi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cho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trẻ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em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mong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ước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em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vui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vẻ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hạnh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phúc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chăm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ngoan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giỏi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.</a:t>
            </a:r>
            <a:endParaRPr lang="en-US" sz="2775" dirty="0">
              <a:solidFill>
                <a:srgbClr val="000000"/>
              </a:solidFill>
              <a:latin typeface="+mj-lt"/>
            </a:endParaRPr>
          </a:p>
          <a:p>
            <a:pPr algn="just" defTabSz="609600">
              <a:lnSpc>
                <a:spcPts val="3605"/>
              </a:lnSpc>
            </a:pPr>
            <a:r>
              <a:rPr lang="en-US" sz="2775" dirty="0">
                <a:solidFill>
                  <a:srgbClr val="000000"/>
                </a:solidFill>
                <a:latin typeface="+mj-lt"/>
              </a:rPr>
              <a:t>Phong bao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màu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đỏ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cũng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tượng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trưng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cho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 may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mắn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phúc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lộc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endParaRPr lang="en-US" sz="2775" dirty="0">
              <a:solidFill>
                <a:srgbClr val="000000"/>
              </a:solidFill>
              <a:latin typeface="+mj-lt"/>
            </a:endParaRPr>
          </a:p>
          <a:p>
            <a:pPr algn="just" defTabSz="609600">
              <a:lnSpc>
                <a:spcPts val="3605"/>
              </a:lnSpc>
            </a:pPr>
            <a:r>
              <a:rPr lang="en-US" sz="2775" dirty="0">
                <a:solidFill>
                  <a:srgbClr val="000000"/>
                </a:solidFill>
                <a:latin typeface="+mj-lt"/>
              </a:rPr>
              <a:t>an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khang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. </a:t>
            </a:r>
            <a:endParaRPr lang="en-US" sz="2775" dirty="0">
              <a:solidFill>
                <a:srgbClr val="000000"/>
              </a:solidFill>
              <a:latin typeface="+mj-lt"/>
            </a:endParaRPr>
          </a:p>
          <a:p>
            <a:pPr algn="just" defTabSz="609600">
              <a:lnSpc>
                <a:spcPts val="3605"/>
              </a:lnSpc>
            </a:pPr>
            <a:r>
              <a:rPr lang="en-US" sz="2775" dirty="0" err="1">
                <a:solidFill>
                  <a:srgbClr val="000000"/>
                </a:solidFill>
                <a:latin typeface="+mj-lt"/>
              </a:rPr>
              <a:t>Mừng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tuổi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còn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gọi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2775" dirty="0">
                <a:solidFill>
                  <a:srgbClr val="C51009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C51009"/>
                </a:solidFill>
                <a:latin typeface="+mj-lt"/>
              </a:rPr>
              <a:t>Lì</a:t>
            </a:r>
            <a:r>
              <a:rPr lang="en-US" sz="2775" dirty="0">
                <a:solidFill>
                  <a:srgbClr val="C51009"/>
                </a:solidFill>
                <a:latin typeface="+mj-lt"/>
              </a:rPr>
              <a:t> </a:t>
            </a:r>
            <a:r>
              <a:rPr lang="en-US" sz="2775" dirty="0" err="1">
                <a:solidFill>
                  <a:srgbClr val="C51009"/>
                </a:solidFill>
                <a:latin typeface="+mj-lt"/>
              </a:rPr>
              <a:t>Xì</a:t>
            </a:r>
            <a:r>
              <a:rPr lang="en-US" sz="2775" dirty="0">
                <a:solidFill>
                  <a:srgbClr val="C51009"/>
                </a:solidFill>
                <a:latin typeface="+mj-lt"/>
              </a:rPr>
              <a:t>!</a:t>
            </a:r>
            <a:endParaRPr lang="en-US" sz="2775" dirty="0">
              <a:solidFill>
                <a:srgbClr val="C51009"/>
              </a:solidFill>
              <a:latin typeface="+mj-lt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5678242" y="4116648"/>
            <a:ext cx="794027" cy="819641"/>
          </a:xfrm>
          <a:custGeom>
            <a:avLst/>
            <a:gdLst/>
            <a:ahLst/>
            <a:cxnLst/>
            <a:rect l="l" t="t" r="r" b="b"/>
            <a:pathLst>
              <a:path w="1191040" h="1229461">
                <a:moveTo>
                  <a:pt x="0" y="0"/>
                </a:moveTo>
                <a:lnTo>
                  <a:pt x="1191041" y="0"/>
                </a:lnTo>
                <a:lnTo>
                  <a:pt x="1191041" y="1229461"/>
                </a:lnTo>
                <a:lnTo>
                  <a:pt x="0" y="1229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369963" y="275980"/>
            <a:ext cx="794027" cy="819641"/>
          </a:xfrm>
          <a:custGeom>
            <a:avLst/>
            <a:gdLst/>
            <a:ahLst/>
            <a:cxnLst/>
            <a:rect l="l" t="t" r="r" b="b"/>
            <a:pathLst>
              <a:path w="1191040" h="1229461">
                <a:moveTo>
                  <a:pt x="0" y="0"/>
                </a:moveTo>
                <a:lnTo>
                  <a:pt x="1191040" y="0"/>
                </a:lnTo>
                <a:lnTo>
                  <a:pt x="1191040" y="1229460"/>
                </a:lnTo>
                <a:lnTo>
                  <a:pt x="0" y="1229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028541" y="275980"/>
            <a:ext cx="611987" cy="582153"/>
          </a:xfrm>
          <a:custGeom>
            <a:avLst/>
            <a:gdLst/>
            <a:ahLst/>
            <a:cxnLst/>
            <a:rect l="l" t="t" r="r" b="b"/>
            <a:pathLst>
              <a:path w="917981" h="873230">
                <a:moveTo>
                  <a:pt x="0" y="0"/>
                </a:moveTo>
                <a:lnTo>
                  <a:pt x="917981" y="0"/>
                </a:lnTo>
                <a:lnTo>
                  <a:pt x="917981" y="873229"/>
                </a:lnTo>
                <a:lnTo>
                  <a:pt x="0" y="873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678243" y="3534495"/>
            <a:ext cx="611987" cy="582153"/>
          </a:xfrm>
          <a:custGeom>
            <a:avLst/>
            <a:gdLst/>
            <a:ahLst/>
            <a:cxnLst/>
            <a:rect l="l" t="t" r="r" b="b"/>
            <a:pathLst>
              <a:path w="917981" h="873230">
                <a:moveTo>
                  <a:pt x="0" y="0"/>
                </a:moveTo>
                <a:lnTo>
                  <a:pt x="917982" y="0"/>
                </a:lnTo>
                <a:lnTo>
                  <a:pt x="917982" y="873229"/>
                </a:lnTo>
                <a:lnTo>
                  <a:pt x="0" y="873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/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/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/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Picture 12" descr="Silhouette office desk with white background Vector Imag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9300" r="90000">
                        <a14:foregroundMark x1="71900" y1="51019" x2="76900" y2="82778"/>
                        <a14:foregroundMark x1="14641" y1="51019" x2="16800" y2="80370"/>
                        <a14:foregroundMark x1="14300" y1="46389" x2="14341" y2="46944"/>
                        <a14:foregroundMark x1="16800" y1="80370" x2="17100" y2="80648"/>
                        <a14:foregroundMark x1="9300" y1="42778" x2="9300" y2="42778"/>
                        <a14:foregroundMark x1="24000" y1="38889" x2="24300" y2="43611"/>
                        <a14:foregroundMark x1="78200" y1="47407" x2="77200" y2="49722"/>
                        <a14:foregroundMark x1="80300" y1="40926" x2="80600" y2="43889"/>
                        <a14:foregroundMark x1="71900" y1="16944" x2="69200" y2="21204"/>
                        <a14:foregroundMark x1="14900" y1="49444" x2="14900" y2="49444"/>
                        <a14:foregroundMark x1="15100" y1="47593" x2="15100" y2="47593"/>
                        <a14:foregroundMark x1="15100" y1="47778" x2="15500" y2="51019"/>
                        <a14:foregroundMark x1="14600" y1="47593" x2="14800" y2="51944"/>
                        <a14:foregroundMark x1="14900" y1="47315" x2="15300" y2="48704"/>
                        <a14:backgroundMark x1="28300" y1="40463" x2="28300" y2="40463"/>
                        <a14:backgroundMark x1="14300" y1="46389" x2="14300" y2="46389"/>
                        <a14:backgroundMark x1="14600" y1="46944" x2="14600" y2="47593"/>
                        <a14:backgroundMark x1="14400" y1="47130" x2="14400" y2="4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61" y="3746282"/>
            <a:ext cx="3480233" cy="37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4240087" y="1180629"/>
            <a:ext cx="2312008" cy="1407783"/>
            <a:chOff x="4461861" y="1475041"/>
            <a:chExt cx="3413917" cy="1986081"/>
          </a:xfrm>
        </p:grpSpPr>
        <p:sp>
          <p:nvSpPr>
            <p:cNvPr id="46" name="Rectangle 45"/>
            <p:cNvSpPr/>
            <p:nvPr/>
          </p:nvSpPr>
          <p:spPr>
            <a:xfrm>
              <a:off x="4461861" y="1475041"/>
              <a:ext cx="3413917" cy="198608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B5AC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 descr="A collage of a person's body&#10;&#10;Description automatically generated with low confidenc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796" y="1584072"/>
              <a:ext cx="1726940" cy="172694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365" y="1688251"/>
              <a:ext cx="1236662" cy="1548095"/>
            </a:xfrm>
            <a:prstGeom prst="rect">
              <a:avLst/>
            </a:prstGeom>
          </p:spPr>
        </p:pic>
      </p:grpSp>
      <p:pic>
        <p:nvPicPr>
          <p:cNvPr id="50" name="Picture 49" descr="Calendar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>
            <a:fillRect/>
          </a:stretch>
        </p:blipFill>
        <p:spPr>
          <a:xfrm>
            <a:off x="7287186" y="1099424"/>
            <a:ext cx="777161" cy="218047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3" name="Picture 32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15" y="1951241"/>
            <a:ext cx="4585327" cy="42528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48" y="1184550"/>
            <a:ext cx="3563865" cy="2575753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85" y="2526361"/>
            <a:ext cx="2603074" cy="2603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8399" y="5081960"/>
            <a:ext cx="6846401" cy="165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099" y="3317166"/>
            <a:ext cx="4529721" cy="17070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9"/>
          <p:cNvSpPr/>
          <p:nvPr/>
        </p:nvSpPr>
        <p:spPr>
          <a:xfrm>
            <a:off x="295275" y="342519"/>
            <a:ext cx="11601450" cy="6172962"/>
          </a:xfrm>
          <a:custGeom>
            <a:avLst/>
            <a:gdLst>
              <a:gd name="connsiteX0" fmla="*/ 0 w 11601450"/>
              <a:gd name="connsiteY0" fmla="*/ 315006 h 6172962"/>
              <a:gd name="connsiteX1" fmla="*/ 315006 w 11601450"/>
              <a:gd name="connsiteY1" fmla="*/ 0 h 6172962"/>
              <a:gd name="connsiteX2" fmla="*/ 1000721 w 11601450"/>
              <a:gd name="connsiteY2" fmla="*/ 0 h 6172962"/>
              <a:gd name="connsiteX3" fmla="*/ 1357293 w 11601450"/>
              <a:gd name="connsiteY3" fmla="*/ 0 h 6172962"/>
              <a:gd name="connsiteX4" fmla="*/ 1933293 w 11601450"/>
              <a:gd name="connsiteY4" fmla="*/ 0 h 6172962"/>
              <a:gd name="connsiteX5" fmla="*/ 2838437 w 11601450"/>
              <a:gd name="connsiteY5" fmla="*/ 0 h 6172962"/>
              <a:gd name="connsiteX6" fmla="*/ 3195008 w 11601450"/>
              <a:gd name="connsiteY6" fmla="*/ 0 h 6172962"/>
              <a:gd name="connsiteX7" fmla="*/ 3551580 w 11601450"/>
              <a:gd name="connsiteY7" fmla="*/ 0 h 6172962"/>
              <a:gd name="connsiteX8" fmla="*/ 4017866 w 11601450"/>
              <a:gd name="connsiteY8" fmla="*/ 0 h 6172962"/>
              <a:gd name="connsiteX9" fmla="*/ 4703581 w 11601450"/>
              <a:gd name="connsiteY9" fmla="*/ 0 h 6172962"/>
              <a:gd name="connsiteX10" fmla="*/ 5279582 w 11601450"/>
              <a:gd name="connsiteY10" fmla="*/ 0 h 6172962"/>
              <a:gd name="connsiteX11" fmla="*/ 5965297 w 11601450"/>
              <a:gd name="connsiteY11" fmla="*/ 0 h 6172962"/>
              <a:gd name="connsiteX12" fmla="*/ 6760726 w 11601450"/>
              <a:gd name="connsiteY12" fmla="*/ 0 h 6172962"/>
              <a:gd name="connsiteX13" fmla="*/ 7556155 w 11601450"/>
              <a:gd name="connsiteY13" fmla="*/ 0 h 6172962"/>
              <a:gd name="connsiteX14" fmla="*/ 8132156 w 11601450"/>
              <a:gd name="connsiteY14" fmla="*/ 0 h 6172962"/>
              <a:gd name="connsiteX15" fmla="*/ 8927585 w 11601450"/>
              <a:gd name="connsiteY15" fmla="*/ 0 h 6172962"/>
              <a:gd name="connsiteX16" fmla="*/ 9832728 w 11601450"/>
              <a:gd name="connsiteY16" fmla="*/ 0 h 6172962"/>
              <a:gd name="connsiteX17" fmla="*/ 11286444 w 11601450"/>
              <a:gd name="connsiteY17" fmla="*/ 0 h 6172962"/>
              <a:gd name="connsiteX18" fmla="*/ 11601450 w 11601450"/>
              <a:gd name="connsiteY18" fmla="*/ 315006 h 6172962"/>
              <a:gd name="connsiteX19" fmla="*/ 11601450 w 11601450"/>
              <a:gd name="connsiteY19" fmla="*/ 952445 h 6172962"/>
              <a:gd name="connsiteX20" fmla="*/ 11601450 w 11601450"/>
              <a:gd name="connsiteY20" fmla="*/ 1534455 h 6172962"/>
              <a:gd name="connsiteX21" fmla="*/ 11601450 w 11601450"/>
              <a:gd name="connsiteY21" fmla="*/ 2061035 h 6172962"/>
              <a:gd name="connsiteX22" fmla="*/ 11601450 w 11601450"/>
              <a:gd name="connsiteY22" fmla="*/ 2864763 h 6172962"/>
              <a:gd name="connsiteX23" fmla="*/ 11601450 w 11601450"/>
              <a:gd name="connsiteY23" fmla="*/ 3668491 h 6172962"/>
              <a:gd name="connsiteX24" fmla="*/ 11601450 w 11601450"/>
              <a:gd name="connsiteY24" fmla="*/ 4472219 h 6172962"/>
              <a:gd name="connsiteX25" fmla="*/ 11601450 w 11601450"/>
              <a:gd name="connsiteY25" fmla="*/ 5054228 h 6172962"/>
              <a:gd name="connsiteX26" fmla="*/ 11601450 w 11601450"/>
              <a:gd name="connsiteY26" fmla="*/ 5857956 h 6172962"/>
              <a:gd name="connsiteX27" fmla="*/ 11286444 w 11601450"/>
              <a:gd name="connsiteY27" fmla="*/ 6172962 h 6172962"/>
              <a:gd name="connsiteX28" fmla="*/ 10600729 w 11601450"/>
              <a:gd name="connsiteY28" fmla="*/ 6172962 h 6172962"/>
              <a:gd name="connsiteX29" fmla="*/ 10244157 w 11601450"/>
              <a:gd name="connsiteY29" fmla="*/ 6172962 h 6172962"/>
              <a:gd name="connsiteX30" fmla="*/ 9668157 w 11601450"/>
              <a:gd name="connsiteY30" fmla="*/ 6172962 h 6172962"/>
              <a:gd name="connsiteX31" fmla="*/ 8872728 w 11601450"/>
              <a:gd name="connsiteY31" fmla="*/ 6172962 h 6172962"/>
              <a:gd name="connsiteX32" fmla="*/ 8187013 w 11601450"/>
              <a:gd name="connsiteY32" fmla="*/ 6172962 h 6172962"/>
              <a:gd name="connsiteX33" fmla="*/ 7391584 w 11601450"/>
              <a:gd name="connsiteY33" fmla="*/ 6172962 h 6172962"/>
              <a:gd name="connsiteX34" fmla="*/ 6596154 w 11601450"/>
              <a:gd name="connsiteY34" fmla="*/ 6172962 h 6172962"/>
              <a:gd name="connsiteX35" fmla="*/ 5691011 w 11601450"/>
              <a:gd name="connsiteY35" fmla="*/ 6172962 h 6172962"/>
              <a:gd name="connsiteX36" fmla="*/ 4785867 w 11601450"/>
              <a:gd name="connsiteY36" fmla="*/ 6172962 h 6172962"/>
              <a:gd name="connsiteX37" fmla="*/ 4209866 w 11601450"/>
              <a:gd name="connsiteY37" fmla="*/ 6172962 h 6172962"/>
              <a:gd name="connsiteX38" fmla="*/ 3304723 w 11601450"/>
              <a:gd name="connsiteY38" fmla="*/ 6172962 h 6172962"/>
              <a:gd name="connsiteX39" fmla="*/ 2728722 w 11601450"/>
              <a:gd name="connsiteY39" fmla="*/ 6172962 h 6172962"/>
              <a:gd name="connsiteX40" fmla="*/ 1933293 w 11601450"/>
              <a:gd name="connsiteY40" fmla="*/ 6172962 h 6172962"/>
              <a:gd name="connsiteX41" fmla="*/ 1247578 w 11601450"/>
              <a:gd name="connsiteY41" fmla="*/ 6172962 h 6172962"/>
              <a:gd name="connsiteX42" fmla="*/ 315006 w 11601450"/>
              <a:gd name="connsiteY42" fmla="*/ 6172962 h 6172962"/>
              <a:gd name="connsiteX43" fmla="*/ 0 w 11601450"/>
              <a:gd name="connsiteY43" fmla="*/ 5857956 h 6172962"/>
              <a:gd name="connsiteX44" fmla="*/ 0 w 11601450"/>
              <a:gd name="connsiteY44" fmla="*/ 5054228 h 6172962"/>
              <a:gd name="connsiteX45" fmla="*/ 0 w 11601450"/>
              <a:gd name="connsiteY45" fmla="*/ 4527648 h 6172962"/>
              <a:gd name="connsiteX46" fmla="*/ 0 w 11601450"/>
              <a:gd name="connsiteY46" fmla="*/ 3890209 h 6172962"/>
              <a:gd name="connsiteX47" fmla="*/ 0 w 11601450"/>
              <a:gd name="connsiteY47" fmla="*/ 3252770 h 6172962"/>
              <a:gd name="connsiteX48" fmla="*/ 0 w 11601450"/>
              <a:gd name="connsiteY48" fmla="*/ 2670760 h 6172962"/>
              <a:gd name="connsiteX49" fmla="*/ 0 w 11601450"/>
              <a:gd name="connsiteY49" fmla="*/ 1922462 h 6172962"/>
              <a:gd name="connsiteX50" fmla="*/ 0 w 11601450"/>
              <a:gd name="connsiteY50" fmla="*/ 1174163 h 6172962"/>
              <a:gd name="connsiteX51" fmla="*/ 0 w 11601450"/>
              <a:gd name="connsiteY51" fmla="*/ 315006 h 617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601450" h="6172962" fill="none" extrusionOk="0">
                <a:moveTo>
                  <a:pt x="0" y="315006"/>
                </a:moveTo>
                <a:cubicBezTo>
                  <a:pt x="-343" y="121083"/>
                  <a:pt x="137656" y="-20272"/>
                  <a:pt x="315006" y="0"/>
                </a:cubicBezTo>
                <a:cubicBezTo>
                  <a:pt x="496606" y="-15049"/>
                  <a:pt x="687682" y="-10950"/>
                  <a:pt x="1000721" y="0"/>
                </a:cubicBezTo>
                <a:cubicBezTo>
                  <a:pt x="1313761" y="10950"/>
                  <a:pt x="1191135" y="9889"/>
                  <a:pt x="1357293" y="0"/>
                </a:cubicBezTo>
                <a:cubicBezTo>
                  <a:pt x="1523451" y="-9889"/>
                  <a:pt x="1672559" y="16133"/>
                  <a:pt x="1933293" y="0"/>
                </a:cubicBezTo>
                <a:cubicBezTo>
                  <a:pt x="2194027" y="-16133"/>
                  <a:pt x="2456550" y="-22688"/>
                  <a:pt x="2838437" y="0"/>
                </a:cubicBezTo>
                <a:cubicBezTo>
                  <a:pt x="3220324" y="22688"/>
                  <a:pt x="3055392" y="-14522"/>
                  <a:pt x="3195008" y="0"/>
                </a:cubicBezTo>
                <a:cubicBezTo>
                  <a:pt x="3334624" y="14522"/>
                  <a:pt x="3396689" y="10764"/>
                  <a:pt x="3551580" y="0"/>
                </a:cubicBezTo>
                <a:cubicBezTo>
                  <a:pt x="3706471" y="-10764"/>
                  <a:pt x="3833465" y="-5247"/>
                  <a:pt x="4017866" y="0"/>
                </a:cubicBezTo>
                <a:cubicBezTo>
                  <a:pt x="4202267" y="5247"/>
                  <a:pt x="4486409" y="16189"/>
                  <a:pt x="4703581" y="0"/>
                </a:cubicBezTo>
                <a:cubicBezTo>
                  <a:pt x="4920753" y="-16189"/>
                  <a:pt x="5064512" y="21279"/>
                  <a:pt x="5279582" y="0"/>
                </a:cubicBezTo>
                <a:cubicBezTo>
                  <a:pt x="5494652" y="-21279"/>
                  <a:pt x="5782028" y="-16888"/>
                  <a:pt x="5965297" y="0"/>
                </a:cubicBezTo>
                <a:cubicBezTo>
                  <a:pt x="6148567" y="16888"/>
                  <a:pt x="6463053" y="-13339"/>
                  <a:pt x="6760726" y="0"/>
                </a:cubicBezTo>
                <a:cubicBezTo>
                  <a:pt x="7058399" y="13339"/>
                  <a:pt x="7218508" y="-4170"/>
                  <a:pt x="7556155" y="0"/>
                </a:cubicBezTo>
                <a:cubicBezTo>
                  <a:pt x="7893802" y="4170"/>
                  <a:pt x="7900066" y="15669"/>
                  <a:pt x="8132156" y="0"/>
                </a:cubicBezTo>
                <a:cubicBezTo>
                  <a:pt x="8364246" y="-15669"/>
                  <a:pt x="8711669" y="39440"/>
                  <a:pt x="8927585" y="0"/>
                </a:cubicBezTo>
                <a:cubicBezTo>
                  <a:pt x="9143501" y="-39440"/>
                  <a:pt x="9383161" y="8524"/>
                  <a:pt x="9832728" y="0"/>
                </a:cubicBezTo>
                <a:cubicBezTo>
                  <a:pt x="10282295" y="-8524"/>
                  <a:pt x="10687978" y="4916"/>
                  <a:pt x="11286444" y="0"/>
                </a:cubicBezTo>
                <a:cubicBezTo>
                  <a:pt x="11424799" y="-19459"/>
                  <a:pt x="11596460" y="149843"/>
                  <a:pt x="11601450" y="315006"/>
                </a:cubicBezTo>
                <a:cubicBezTo>
                  <a:pt x="11595937" y="485577"/>
                  <a:pt x="11585001" y="656662"/>
                  <a:pt x="11601450" y="952445"/>
                </a:cubicBezTo>
                <a:cubicBezTo>
                  <a:pt x="11617899" y="1248228"/>
                  <a:pt x="11605988" y="1313994"/>
                  <a:pt x="11601450" y="1534455"/>
                </a:cubicBezTo>
                <a:cubicBezTo>
                  <a:pt x="11596913" y="1754916"/>
                  <a:pt x="11588642" y="1802748"/>
                  <a:pt x="11601450" y="2061035"/>
                </a:cubicBezTo>
                <a:cubicBezTo>
                  <a:pt x="11614258" y="2319322"/>
                  <a:pt x="11598476" y="2660898"/>
                  <a:pt x="11601450" y="2864763"/>
                </a:cubicBezTo>
                <a:cubicBezTo>
                  <a:pt x="11604424" y="3068628"/>
                  <a:pt x="11631035" y="3478927"/>
                  <a:pt x="11601450" y="3668491"/>
                </a:cubicBezTo>
                <a:cubicBezTo>
                  <a:pt x="11571865" y="3858055"/>
                  <a:pt x="11590976" y="4268942"/>
                  <a:pt x="11601450" y="4472219"/>
                </a:cubicBezTo>
                <a:cubicBezTo>
                  <a:pt x="11611924" y="4675496"/>
                  <a:pt x="11612467" y="4934345"/>
                  <a:pt x="11601450" y="5054228"/>
                </a:cubicBezTo>
                <a:cubicBezTo>
                  <a:pt x="11590433" y="5174111"/>
                  <a:pt x="11575177" y="5469437"/>
                  <a:pt x="11601450" y="5857956"/>
                </a:cubicBezTo>
                <a:cubicBezTo>
                  <a:pt x="11618943" y="6018636"/>
                  <a:pt x="11444304" y="6154186"/>
                  <a:pt x="11286444" y="6172962"/>
                </a:cubicBezTo>
                <a:cubicBezTo>
                  <a:pt x="11017085" y="6167731"/>
                  <a:pt x="10832757" y="6201853"/>
                  <a:pt x="10600729" y="6172962"/>
                </a:cubicBezTo>
                <a:cubicBezTo>
                  <a:pt x="10368701" y="6144071"/>
                  <a:pt x="10368093" y="6157428"/>
                  <a:pt x="10244157" y="6172962"/>
                </a:cubicBezTo>
                <a:cubicBezTo>
                  <a:pt x="10120221" y="6188496"/>
                  <a:pt x="9829871" y="6185585"/>
                  <a:pt x="9668157" y="6172962"/>
                </a:cubicBezTo>
                <a:cubicBezTo>
                  <a:pt x="9506443" y="6160339"/>
                  <a:pt x="9086033" y="6144281"/>
                  <a:pt x="8872728" y="6172962"/>
                </a:cubicBezTo>
                <a:cubicBezTo>
                  <a:pt x="8659423" y="6201643"/>
                  <a:pt x="8338845" y="6176144"/>
                  <a:pt x="8187013" y="6172962"/>
                </a:cubicBezTo>
                <a:cubicBezTo>
                  <a:pt x="8035182" y="6169780"/>
                  <a:pt x="7715204" y="6174592"/>
                  <a:pt x="7391584" y="6172962"/>
                </a:cubicBezTo>
                <a:cubicBezTo>
                  <a:pt x="7067964" y="6171332"/>
                  <a:pt x="6802217" y="6193191"/>
                  <a:pt x="6596154" y="6172962"/>
                </a:cubicBezTo>
                <a:cubicBezTo>
                  <a:pt x="6390091" y="6152734"/>
                  <a:pt x="5886669" y="6181309"/>
                  <a:pt x="5691011" y="6172962"/>
                </a:cubicBezTo>
                <a:cubicBezTo>
                  <a:pt x="5495353" y="6164615"/>
                  <a:pt x="5111416" y="6168603"/>
                  <a:pt x="4785867" y="6172962"/>
                </a:cubicBezTo>
                <a:cubicBezTo>
                  <a:pt x="4460318" y="6177321"/>
                  <a:pt x="4474019" y="6173433"/>
                  <a:pt x="4209866" y="6172962"/>
                </a:cubicBezTo>
                <a:cubicBezTo>
                  <a:pt x="3945713" y="6172491"/>
                  <a:pt x="3543719" y="6149480"/>
                  <a:pt x="3304723" y="6172962"/>
                </a:cubicBezTo>
                <a:cubicBezTo>
                  <a:pt x="3065727" y="6196444"/>
                  <a:pt x="2961313" y="6176293"/>
                  <a:pt x="2728722" y="6172962"/>
                </a:cubicBezTo>
                <a:cubicBezTo>
                  <a:pt x="2496131" y="6169631"/>
                  <a:pt x="2316770" y="6176509"/>
                  <a:pt x="1933293" y="6172962"/>
                </a:cubicBezTo>
                <a:cubicBezTo>
                  <a:pt x="1549816" y="6169415"/>
                  <a:pt x="1441644" y="6176128"/>
                  <a:pt x="1247578" y="6172962"/>
                </a:cubicBezTo>
                <a:cubicBezTo>
                  <a:pt x="1053512" y="6169796"/>
                  <a:pt x="778161" y="6182468"/>
                  <a:pt x="315006" y="6172962"/>
                </a:cubicBezTo>
                <a:cubicBezTo>
                  <a:pt x="141284" y="6177025"/>
                  <a:pt x="-1603" y="6010019"/>
                  <a:pt x="0" y="5857956"/>
                </a:cubicBezTo>
                <a:cubicBezTo>
                  <a:pt x="22910" y="5473163"/>
                  <a:pt x="-4654" y="5341549"/>
                  <a:pt x="0" y="5054228"/>
                </a:cubicBezTo>
                <a:cubicBezTo>
                  <a:pt x="4654" y="4766907"/>
                  <a:pt x="8839" y="4753538"/>
                  <a:pt x="0" y="4527648"/>
                </a:cubicBezTo>
                <a:cubicBezTo>
                  <a:pt x="-8839" y="4301758"/>
                  <a:pt x="16157" y="4115627"/>
                  <a:pt x="0" y="3890209"/>
                </a:cubicBezTo>
                <a:cubicBezTo>
                  <a:pt x="-16157" y="3664791"/>
                  <a:pt x="15864" y="3551055"/>
                  <a:pt x="0" y="3252770"/>
                </a:cubicBezTo>
                <a:cubicBezTo>
                  <a:pt x="-15864" y="2954485"/>
                  <a:pt x="18716" y="2901610"/>
                  <a:pt x="0" y="2670760"/>
                </a:cubicBezTo>
                <a:cubicBezTo>
                  <a:pt x="-18716" y="2439910"/>
                  <a:pt x="-12375" y="2248279"/>
                  <a:pt x="0" y="1922462"/>
                </a:cubicBezTo>
                <a:cubicBezTo>
                  <a:pt x="12375" y="1596645"/>
                  <a:pt x="-1061" y="1427882"/>
                  <a:pt x="0" y="1174163"/>
                </a:cubicBezTo>
                <a:cubicBezTo>
                  <a:pt x="1061" y="920444"/>
                  <a:pt x="-23947" y="564463"/>
                  <a:pt x="0" y="315006"/>
                </a:cubicBezTo>
                <a:close/>
              </a:path>
              <a:path w="11601450" h="6172962" stroke="0" extrusionOk="0">
                <a:moveTo>
                  <a:pt x="0" y="315006"/>
                </a:moveTo>
                <a:cubicBezTo>
                  <a:pt x="-16451" y="175589"/>
                  <a:pt x="169101" y="7117"/>
                  <a:pt x="315006" y="0"/>
                </a:cubicBezTo>
                <a:cubicBezTo>
                  <a:pt x="521549" y="-7242"/>
                  <a:pt x="556594" y="19642"/>
                  <a:pt x="781292" y="0"/>
                </a:cubicBezTo>
                <a:cubicBezTo>
                  <a:pt x="1005990" y="-19642"/>
                  <a:pt x="1085681" y="-17375"/>
                  <a:pt x="1357293" y="0"/>
                </a:cubicBezTo>
                <a:cubicBezTo>
                  <a:pt x="1628905" y="17375"/>
                  <a:pt x="1949848" y="-16757"/>
                  <a:pt x="2262436" y="0"/>
                </a:cubicBezTo>
                <a:cubicBezTo>
                  <a:pt x="2575024" y="16757"/>
                  <a:pt x="2858002" y="5574"/>
                  <a:pt x="3057866" y="0"/>
                </a:cubicBezTo>
                <a:cubicBezTo>
                  <a:pt x="3257730" y="-5574"/>
                  <a:pt x="3681930" y="-3262"/>
                  <a:pt x="3963009" y="0"/>
                </a:cubicBezTo>
                <a:cubicBezTo>
                  <a:pt x="4244088" y="3262"/>
                  <a:pt x="4315984" y="-18080"/>
                  <a:pt x="4429295" y="0"/>
                </a:cubicBezTo>
                <a:cubicBezTo>
                  <a:pt x="4542606" y="18080"/>
                  <a:pt x="4879893" y="13804"/>
                  <a:pt x="5005296" y="0"/>
                </a:cubicBezTo>
                <a:cubicBezTo>
                  <a:pt x="5130699" y="-13804"/>
                  <a:pt x="5426940" y="31298"/>
                  <a:pt x="5800725" y="0"/>
                </a:cubicBezTo>
                <a:cubicBezTo>
                  <a:pt x="6174510" y="-31298"/>
                  <a:pt x="6008137" y="16395"/>
                  <a:pt x="6157297" y="0"/>
                </a:cubicBezTo>
                <a:cubicBezTo>
                  <a:pt x="6306457" y="-16395"/>
                  <a:pt x="6422618" y="5019"/>
                  <a:pt x="6623583" y="0"/>
                </a:cubicBezTo>
                <a:cubicBezTo>
                  <a:pt x="6824548" y="-5019"/>
                  <a:pt x="7152909" y="10008"/>
                  <a:pt x="7528726" y="0"/>
                </a:cubicBezTo>
                <a:cubicBezTo>
                  <a:pt x="7904543" y="-10008"/>
                  <a:pt x="7761402" y="-10778"/>
                  <a:pt x="7885298" y="0"/>
                </a:cubicBezTo>
                <a:cubicBezTo>
                  <a:pt x="8009194" y="10778"/>
                  <a:pt x="8411896" y="23012"/>
                  <a:pt x="8571013" y="0"/>
                </a:cubicBezTo>
                <a:cubicBezTo>
                  <a:pt x="8730130" y="-23012"/>
                  <a:pt x="8900301" y="12935"/>
                  <a:pt x="9037299" y="0"/>
                </a:cubicBezTo>
                <a:cubicBezTo>
                  <a:pt x="9174297" y="-12935"/>
                  <a:pt x="9659826" y="28664"/>
                  <a:pt x="9832728" y="0"/>
                </a:cubicBezTo>
                <a:cubicBezTo>
                  <a:pt x="10005630" y="-28664"/>
                  <a:pt x="10729574" y="54340"/>
                  <a:pt x="11286444" y="0"/>
                </a:cubicBezTo>
                <a:cubicBezTo>
                  <a:pt x="11460002" y="15213"/>
                  <a:pt x="11605532" y="159544"/>
                  <a:pt x="11601450" y="315006"/>
                </a:cubicBezTo>
                <a:cubicBezTo>
                  <a:pt x="11591994" y="493798"/>
                  <a:pt x="11616448" y="742758"/>
                  <a:pt x="11601450" y="1063304"/>
                </a:cubicBezTo>
                <a:cubicBezTo>
                  <a:pt x="11586452" y="1383850"/>
                  <a:pt x="11570517" y="1472866"/>
                  <a:pt x="11601450" y="1700744"/>
                </a:cubicBezTo>
                <a:cubicBezTo>
                  <a:pt x="11632383" y="1928622"/>
                  <a:pt x="11618351" y="2165960"/>
                  <a:pt x="11601450" y="2282753"/>
                </a:cubicBezTo>
                <a:cubicBezTo>
                  <a:pt x="11584549" y="2399546"/>
                  <a:pt x="11620929" y="2681087"/>
                  <a:pt x="11601450" y="2864763"/>
                </a:cubicBezTo>
                <a:cubicBezTo>
                  <a:pt x="11581972" y="3048439"/>
                  <a:pt x="11625158" y="3293654"/>
                  <a:pt x="11601450" y="3446773"/>
                </a:cubicBezTo>
                <a:cubicBezTo>
                  <a:pt x="11577743" y="3599892"/>
                  <a:pt x="11627984" y="3863895"/>
                  <a:pt x="11601450" y="4084212"/>
                </a:cubicBezTo>
                <a:cubicBezTo>
                  <a:pt x="11574916" y="4304529"/>
                  <a:pt x="11608068" y="4541985"/>
                  <a:pt x="11601450" y="4721651"/>
                </a:cubicBezTo>
                <a:cubicBezTo>
                  <a:pt x="11594832" y="4901317"/>
                  <a:pt x="11553945" y="5314584"/>
                  <a:pt x="11601450" y="5857956"/>
                </a:cubicBezTo>
                <a:cubicBezTo>
                  <a:pt x="11581888" y="6036427"/>
                  <a:pt x="11485719" y="6170921"/>
                  <a:pt x="11286444" y="6172962"/>
                </a:cubicBezTo>
                <a:cubicBezTo>
                  <a:pt x="10928072" y="6207938"/>
                  <a:pt x="10729163" y="6211720"/>
                  <a:pt x="10381300" y="6172962"/>
                </a:cubicBezTo>
                <a:cubicBezTo>
                  <a:pt x="10033437" y="6134204"/>
                  <a:pt x="9823425" y="6195890"/>
                  <a:pt x="9585871" y="6172962"/>
                </a:cubicBezTo>
                <a:cubicBezTo>
                  <a:pt x="9348317" y="6150034"/>
                  <a:pt x="8980210" y="6159995"/>
                  <a:pt x="8680727" y="6172962"/>
                </a:cubicBezTo>
                <a:cubicBezTo>
                  <a:pt x="8381244" y="6185929"/>
                  <a:pt x="8428808" y="6155940"/>
                  <a:pt x="8324156" y="6172962"/>
                </a:cubicBezTo>
                <a:cubicBezTo>
                  <a:pt x="8219504" y="6189984"/>
                  <a:pt x="7921464" y="6133931"/>
                  <a:pt x="7528726" y="6172962"/>
                </a:cubicBezTo>
                <a:cubicBezTo>
                  <a:pt x="7135988" y="6211994"/>
                  <a:pt x="6940158" y="6206482"/>
                  <a:pt x="6733297" y="6172962"/>
                </a:cubicBezTo>
                <a:cubicBezTo>
                  <a:pt x="6526436" y="6139442"/>
                  <a:pt x="6226593" y="6164610"/>
                  <a:pt x="5937868" y="6172962"/>
                </a:cubicBezTo>
                <a:cubicBezTo>
                  <a:pt x="5649143" y="6181314"/>
                  <a:pt x="5593791" y="6166716"/>
                  <a:pt x="5361867" y="6172962"/>
                </a:cubicBezTo>
                <a:cubicBezTo>
                  <a:pt x="5129943" y="6179208"/>
                  <a:pt x="4869694" y="6151754"/>
                  <a:pt x="4676153" y="6172962"/>
                </a:cubicBezTo>
                <a:cubicBezTo>
                  <a:pt x="4482612" y="6194170"/>
                  <a:pt x="4438994" y="6183079"/>
                  <a:pt x="4319581" y="6172962"/>
                </a:cubicBezTo>
                <a:cubicBezTo>
                  <a:pt x="4200168" y="6162845"/>
                  <a:pt x="4072808" y="6181228"/>
                  <a:pt x="3963009" y="6172962"/>
                </a:cubicBezTo>
                <a:cubicBezTo>
                  <a:pt x="3853210" y="6164696"/>
                  <a:pt x="3342949" y="6130753"/>
                  <a:pt x="3057866" y="6172962"/>
                </a:cubicBezTo>
                <a:cubicBezTo>
                  <a:pt x="2772783" y="6215171"/>
                  <a:pt x="2731861" y="6191231"/>
                  <a:pt x="2481865" y="6172962"/>
                </a:cubicBezTo>
                <a:cubicBezTo>
                  <a:pt x="2231869" y="6154693"/>
                  <a:pt x="1811175" y="6130446"/>
                  <a:pt x="1576721" y="6172962"/>
                </a:cubicBezTo>
                <a:cubicBezTo>
                  <a:pt x="1342267" y="6215478"/>
                  <a:pt x="867211" y="6110479"/>
                  <a:pt x="315006" y="6172962"/>
                </a:cubicBezTo>
                <a:cubicBezTo>
                  <a:pt x="176816" y="6169597"/>
                  <a:pt x="8288" y="6047894"/>
                  <a:pt x="0" y="5857956"/>
                </a:cubicBezTo>
                <a:cubicBezTo>
                  <a:pt x="1775" y="5708858"/>
                  <a:pt x="-23195" y="5457009"/>
                  <a:pt x="0" y="5165087"/>
                </a:cubicBezTo>
                <a:cubicBezTo>
                  <a:pt x="23195" y="4873165"/>
                  <a:pt x="-7063" y="4765530"/>
                  <a:pt x="0" y="4416789"/>
                </a:cubicBezTo>
                <a:cubicBezTo>
                  <a:pt x="7063" y="4068048"/>
                  <a:pt x="-35369" y="3956451"/>
                  <a:pt x="0" y="3668491"/>
                </a:cubicBezTo>
                <a:cubicBezTo>
                  <a:pt x="35369" y="3380531"/>
                  <a:pt x="-29619" y="3251737"/>
                  <a:pt x="0" y="2920193"/>
                </a:cubicBezTo>
                <a:cubicBezTo>
                  <a:pt x="29619" y="2588649"/>
                  <a:pt x="22916" y="2381361"/>
                  <a:pt x="0" y="2227324"/>
                </a:cubicBezTo>
                <a:cubicBezTo>
                  <a:pt x="-22916" y="2073287"/>
                  <a:pt x="-14510" y="1738418"/>
                  <a:pt x="0" y="1479025"/>
                </a:cubicBezTo>
                <a:cubicBezTo>
                  <a:pt x="14510" y="1219632"/>
                  <a:pt x="-39060" y="763867"/>
                  <a:pt x="0" y="315006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2652" y="328559"/>
            <a:ext cx="11834038" cy="1234428"/>
            <a:chOff x="4529805" y="1892088"/>
            <a:chExt cx="3429374" cy="825288"/>
          </a:xfrm>
        </p:grpSpPr>
        <p:sp>
          <p:nvSpPr>
            <p:cNvPr id="7" name="Rectangle: Rounded Corners 34"/>
            <p:cNvSpPr/>
            <p:nvPr/>
          </p:nvSpPr>
          <p:spPr>
            <a:xfrm>
              <a:off x="4555691" y="1892088"/>
              <a:ext cx="3403488" cy="825288"/>
            </a:xfrm>
            <a:custGeom>
              <a:avLst/>
              <a:gdLst>
                <a:gd name="connsiteX0" fmla="*/ 0 w 9589547"/>
                <a:gd name="connsiteY0" fmla="*/ 274143 h 1122569"/>
                <a:gd name="connsiteX1" fmla="*/ 274143 w 9589547"/>
                <a:gd name="connsiteY1" fmla="*/ 0 h 1122569"/>
                <a:gd name="connsiteX2" fmla="*/ 9315404 w 9589547"/>
                <a:gd name="connsiteY2" fmla="*/ 0 h 1122569"/>
                <a:gd name="connsiteX3" fmla="*/ 9589547 w 9589547"/>
                <a:gd name="connsiteY3" fmla="*/ 274143 h 1122569"/>
                <a:gd name="connsiteX4" fmla="*/ 9589547 w 9589547"/>
                <a:gd name="connsiteY4" fmla="*/ 848426 h 1122569"/>
                <a:gd name="connsiteX5" fmla="*/ 9315404 w 9589547"/>
                <a:gd name="connsiteY5" fmla="*/ 1122569 h 1122569"/>
                <a:gd name="connsiteX6" fmla="*/ 274143 w 9589547"/>
                <a:gd name="connsiteY6" fmla="*/ 1122569 h 1122569"/>
                <a:gd name="connsiteX7" fmla="*/ 0 w 9589547"/>
                <a:gd name="connsiteY7" fmla="*/ 848426 h 1122569"/>
                <a:gd name="connsiteX8" fmla="*/ 0 w 9589547"/>
                <a:gd name="connsiteY8" fmla="*/ 274143 h 112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89547" h="1122569" fill="none" extrusionOk="0">
                  <a:moveTo>
                    <a:pt x="0" y="274143"/>
                  </a:moveTo>
                  <a:cubicBezTo>
                    <a:pt x="-6992" y="147241"/>
                    <a:pt x="103700" y="-12794"/>
                    <a:pt x="274143" y="0"/>
                  </a:cubicBezTo>
                  <a:cubicBezTo>
                    <a:pt x="3544104" y="-35273"/>
                    <a:pt x="4836162" y="-144294"/>
                    <a:pt x="9315404" y="0"/>
                  </a:cubicBezTo>
                  <a:cubicBezTo>
                    <a:pt x="9489985" y="7054"/>
                    <a:pt x="9584998" y="118903"/>
                    <a:pt x="9589547" y="274143"/>
                  </a:cubicBezTo>
                  <a:cubicBezTo>
                    <a:pt x="9622150" y="358313"/>
                    <a:pt x="9542341" y="772592"/>
                    <a:pt x="9589547" y="848426"/>
                  </a:cubicBezTo>
                  <a:cubicBezTo>
                    <a:pt x="9611217" y="983444"/>
                    <a:pt x="9471795" y="1117164"/>
                    <a:pt x="9315404" y="1122569"/>
                  </a:cubicBezTo>
                  <a:cubicBezTo>
                    <a:pt x="7750164" y="1200094"/>
                    <a:pt x="4173991" y="1078866"/>
                    <a:pt x="274143" y="1122569"/>
                  </a:cubicBezTo>
                  <a:cubicBezTo>
                    <a:pt x="108714" y="1118683"/>
                    <a:pt x="-14300" y="999636"/>
                    <a:pt x="0" y="848426"/>
                  </a:cubicBezTo>
                  <a:cubicBezTo>
                    <a:pt x="-6093" y="754266"/>
                    <a:pt x="-45993" y="505574"/>
                    <a:pt x="0" y="274143"/>
                  </a:cubicBezTo>
                  <a:close/>
                </a:path>
                <a:path w="9589547" h="1122569" stroke="0" extrusionOk="0">
                  <a:moveTo>
                    <a:pt x="0" y="274143"/>
                  </a:moveTo>
                  <a:cubicBezTo>
                    <a:pt x="-899" y="119633"/>
                    <a:pt x="121304" y="1161"/>
                    <a:pt x="274143" y="0"/>
                  </a:cubicBezTo>
                  <a:cubicBezTo>
                    <a:pt x="4399946" y="-95379"/>
                    <a:pt x="8389955" y="58096"/>
                    <a:pt x="9315404" y="0"/>
                  </a:cubicBezTo>
                  <a:cubicBezTo>
                    <a:pt x="9449394" y="-12259"/>
                    <a:pt x="9565208" y="105246"/>
                    <a:pt x="9589547" y="274143"/>
                  </a:cubicBezTo>
                  <a:cubicBezTo>
                    <a:pt x="9586531" y="456942"/>
                    <a:pt x="9564892" y="665230"/>
                    <a:pt x="9589547" y="848426"/>
                  </a:cubicBezTo>
                  <a:cubicBezTo>
                    <a:pt x="9603336" y="983441"/>
                    <a:pt x="9459180" y="1114969"/>
                    <a:pt x="9315404" y="1122569"/>
                  </a:cubicBezTo>
                  <a:cubicBezTo>
                    <a:pt x="7969194" y="1062663"/>
                    <a:pt x="4576216" y="1205083"/>
                    <a:pt x="274143" y="1122569"/>
                  </a:cubicBezTo>
                  <a:cubicBezTo>
                    <a:pt x="111524" y="1125341"/>
                    <a:pt x="-6966" y="1006901"/>
                    <a:pt x="0" y="848426"/>
                  </a:cubicBezTo>
                  <a:cubicBezTo>
                    <a:pt x="32507" y="790960"/>
                    <a:pt x="-48864" y="484575"/>
                    <a:pt x="0" y="27414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29805" y="1918944"/>
              <a:ext cx="3403836" cy="72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>
                  <a:solidFill>
                    <a:srgbClr val="4472C4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át, đọc thơ hoặc kể chuyện về nội dung sử dụng tiền hợp lý hoặc thông điệp về cách phòng tránh xâm hại.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44;p12"/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6229" y="1881486"/>
            <a:ext cx="5791702" cy="3359187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WPS Slides</Application>
  <PresentationFormat>Widescreen</PresentationFormat>
  <Paragraphs>16</Paragraphs>
  <Slides>7</Slides>
  <Notes>9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ITC Avant Garde Std Bk</vt:lpstr>
      <vt:lpstr>Century Gothic</vt:lpstr>
      <vt:lpstr>Cambria</vt:lpstr>
      <vt:lpstr>UTM Duepuntozero</vt:lpstr>
      <vt:lpstr>Tahoma</vt:lpstr>
      <vt:lpstr>Oi</vt:lpstr>
      <vt:lpstr>Microsoft YaHei</vt:lpstr>
      <vt:lpstr>Arial Unicode MS</vt:lpstr>
      <vt:lpstr>Calibri Light</vt:lpstr>
      <vt:lpstr>Segoe Print</vt:lpstr>
      <vt:lpstr>3_Office Theme</vt:lpstr>
      <vt:lpstr>1_Office Theme</vt:lpstr>
      <vt:lpstr>Office Theme</vt:lpstr>
      <vt:lpstr>2_Office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Bích Đào Cao Thị</cp:lastModifiedBy>
  <cp:revision>38</cp:revision>
  <dcterms:created xsi:type="dcterms:W3CDTF">2024-02-06T07:46:00Z</dcterms:created>
  <dcterms:modified xsi:type="dcterms:W3CDTF">2025-05-14T06:35:14Z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3EE951DC7C0D475597BF82FFC8DDA1C6_12</vt:lpwstr>
  </property>
  <property fmtid="{D5CDD505-2E9C-101B-9397-08002B2CF9AE}" pid="3" name="KSOProductBuildVer">
    <vt:lpwstr>1033-12.2.0.20795</vt:lpwstr>
  </property>
</Properties>
</file>