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6" r:id="rId5"/>
    <p:sldId id="261" r:id="rId6"/>
    <p:sldId id="285" r:id="rId7"/>
    <p:sldId id="286" r:id="rId8"/>
    <p:sldId id="260" r:id="rId9"/>
    <p:sldId id="287" r:id="rId10"/>
    <p:sldId id="265" r:id="rId11"/>
    <p:sldId id="280" r:id="rId12"/>
    <p:sldId id="281" r:id="rId13"/>
    <p:sldId id="257" r:id="rId14"/>
    <p:sldId id="288" r:id="rId15"/>
    <p:sldId id="289" r:id="rId16"/>
    <p:sldId id="290" r:id="rId17"/>
    <p:sldId id="291" r:id="rId18"/>
    <p:sldId id="292" r:id="rId19"/>
    <p:sldId id="269" r:id="rId20"/>
    <p:sldId id="284"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92"/>
            <a:ext cx="12213752" cy="68458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92"/>
            <a:ext cx="12213752" cy="6845808"/>
          </a:xfrm>
          <a:prstGeom prst="rect">
            <a:avLst/>
          </a:prstGeom>
        </p:spPr>
      </p:pic>
      <p:sp>
        <p:nvSpPr>
          <p:cNvPr id="8" name="Rounded Rectangle 7"/>
          <p:cNvSpPr/>
          <p:nvPr userDrawn="1"/>
        </p:nvSpPr>
        <p:spPr>
          <a:xfrm>
            <a:off x="1031631" y="1978269"/>
            <a:ext cx="10128738" cy="41148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92"/>
            <a:ext cx="12213752" cy="6845808"/>
          </a:xfrm>
          <a:prstGeom prst="rect">
            <a:avLst/>
          </a:prstGeom>
        </p:spPr>
      </p:pic>
      <p:sp>
        <p:nvSpPr>
          <p:cNvPr id="8" name="Rounded Rectangle 7"/>
          <p:cNvSpPr/>
          <p:nvPr userDrawn="1"/>
        </p:nvSpPr>
        <p:spPr>
          <a:xfrm>
            <a:off x="486508" y="597877"/>
            <a:ext cx="11218985" cy="5776546"/>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0"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ABF22-5A85-464E-B55C-2D8A6FF5152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B007A-7756-4C9A-AE5A-D6ED5788D438}"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9Slide.vn - 2019"/>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fld>
            <a:endParaRPr lang="en-US"/>
          </a:p>
        </p:txBody>
      </p:sp>
      <p:grpSp>
        <p:nvGrpSpPr>
          <p:cNvPr id="11" name="Group 10"/>
          <p:cNvGrpSpPr>
            <a:grpSpLocks noGrp="1" noSelect="1" noRot="1" noMove="1" noResize="1"/>
          </p:cNvGrpSpPr>
          <p:nvPr userDrawn="1">
            <p:custDataLst>
              <p:tags r:id="rId6"/>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7"/>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8"/>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21861" y="7218378"/>
            <a:ext cx="3757422" cy="3757422"/>
          </a:xfrm>
          <a:prstGeom prst="rect">
            <a:avLst/>
          </a:prstGeom>
        </p:spPr>
      </p:pic>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159889" y="1744433"/>
            <a:ext cx="3757422" cy="375742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0" Type="http://schemas.openxmlformats.org/officeDocument/2006/relationships/slideLayout" Target="../slideLayouts/slideLayout23.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13.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9" Type="http://schemas.openxmlformats.org/officeDocument/2006/relationships/image" Target="../media/image27.GIF"/><Relationship Id="rId8" Type="http://schemas.openxmlformats.org/officeDocument/2006/relationships/image" Target="../media/image26.png"/><Relationship Id="rId7" Type="http://schemas.openxmlformats.org/officeDocument/2006/relationships/image" Target="../media/image25.GIF"/><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7.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9" Type="http://schemas.openxmlformats.org/officeDocument/2006/relationships/image" Target="../media/image27.GIF"/><Relationship Id="rId8" Type="http://schemas.openxmlformats.org/officeDocument/2006/relationships/image" Target="../media/image26.png"/><Relationship Id="rId7" Type="http://schemas.openxmlformats.org/officeDocument/2006/relationships/image" Target="../media/image25.GIF"/><Relationship Id="rId6" Type="http://schemas.openxmlformats.org/officeDocument/2006/relationships/image" Target="../media/image24.GIF"/><Relationship Id="rId5" Type="http://schemas.openxmlformats.org/officeDocument/2006/relationships/image" Target="../media/image28.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7.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9" Type="http://schemas.openxmlformats.org/officeDocument/2006/relationships/image" Target="../media/image27.GIF"/><Relationship Id="rId8" Type="http://schemas.openxmlformats.org/officeDocument/2006/relationships/image" Target="../media/image26.png"/><Relationship Id="rId7" Type="http://schemas.openxmlformats.org/officeDocument/2006/relationships/image" Target="../media/image25.GIF"/><Relationship Id="rId6" Type="http://schemas.openxmlformats.org/officeDocument/2006/relationships/image" Target="../media/image24.GIF"/><Relationship Id="rId5" Type="http://schemas.openxmlformats.org/officeDocument/2006/relationships/image" Target="../media/image29.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7.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9" Type="http://schemas.openxmlformats.org/officeDocument/2006/relationships/image" Target="../media/image27.GIF"/><Relationship Id="rId8" Type="http://schemas.openxmlformats.org/officeDocument/2006/relationships/image" Target="../media/image26.png"/><Relationship Id="rId7" Type="http://schemas.openxmlformats.org/officeDocument/2006/relationships/image" Target="../media/image25.GIF"/><Relationship Id="rId6" Type="http://schemas.openxmlformats.org/officeDocument/2006/relationships/image" Target="../media/image24.GIF"/><Relationship Id="rId5" Type="http://schemas.openxmlformats.org/officeDocument/2006/relationships/image" Target="../media/image30.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5" Type="http://schemas.openxmlformats.org/officeDocument/2006/relationships/slideLayout" Target="../slideLayouts/slideLayout23.xml"/><Relationship Id="rId14" Type="http://schemas.microsoft.com/office/2007/relationships/media" Target="../media/audio2.wav"/><Relationship Id="rId13" Type="http://schemas.openxmlformats.org/officeDocument/2006/relationships/audio" Target="NULL" TargetMode="External"/><Relationship Id="rId12" Type="http://schemas.openxmlformats.org/officeDocument/2006/relationships/image" Target="../media/image17.pn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17.png"/><Relationship Id="rId4" Type="http://schemas.microsoft.com/office/2007/relationships/media" Target="../media/media3.mp3"/><Relationship Id="rId3" Type="http://schemas.openxmlformats.org/officeDocument/2006/relationships/audio" Target="NULL" TargetMode="External"/><Relationship Id="rId2" Type="http://schemas.openxmlformats.org/officeDocument/2006/relationships/image" Target="../media/image13.pn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1"/>
          <a:stretch>
            <a:fillRect/>
          </a:stretch>
        </p:blipFill>
        <p:spPr>
          <a:xfrm>
            <a:off x="-300472" y="2916676"/>
            <a:ext cx="6516634" cy="4344423"/>
          </a:xfrm>
          <a:prstGeom prst="rect">
            <a:avLst/>
          </a:prstGeom>
        </p:spPr>
      </p:pic>
      <p:pic>
        <p:nvPicPr>
          <p:cNvPr id="4" name="Picture 3"/>
          <p:cNvPicPr>
            <a:picLocks noChangeAspect="1"/>
          </p:cNvPicPr>
          <p:nvPr/>
        </p:nvPicPr>
        <p:blipFill>
          <a:blip r:embed="rId2"/>
          <a:stretch>
            <a:fillRect/>
          </a:stretch>
        </p:blipFill>
        <p:spPr>
          <a:xfrm>
            <a:off x="590840" y="1609276"/>
            <a:ext cx="10888400" cy="15668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350"/>
            <a:ext cx="12192000" cy="687470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grpSp>
        <p:nvGrpSpPr>
          <p:cNvPr id="29" name="Group 28"/>
          <p:cNvGrpSpPr/>
          <p:nvPr/>
        </p:nvGrpSpPr>
        <p:grpSpPr>
          <a:xfrm>
            <a:off x="1686263" y="-330596"/>
            <a:ext cx="4513670" cy="4513670"/>
            <a:chOff x="1686263" y="-282403"/>
            <a:chExt cx="4513670" cy="451367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28" name="Oval 27"/>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 name="Group 36"/>
          <p:cNvGrpSpPr/>
          <p:nvPr/>
        </p:nvGrpSpPr>
        <p:grpSpPr>
          <a:xfrm rot="21280755">
            <a:off x="1770089" y="1035382"/>
            <a:ext cx="4417280" cy="4417280"/>
            <a:chOff x="1615615" y="888283"/>
            <a:chExt cx="4417280" cy="441728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36" name="Oval 35"/>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 name="Group 34"/>
          <p:cNvGrpSpPr/>
          <p:nvPr/>
        </p:nvGrpSpPr>
        <p:grpSpPr>
          <a:xfrm rot="21280755">
            <a:off x="2488757" y="1779534"/>
            <a:ext cx="2016770" cy="2016770"/>
            <a:chOff x="2334283" y="1632435"/>
            <a:chExt cx="2016770" cy="2016770"/>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72239"/>
            <a:stretch>
              <a:fillRect/>
            </a:stretch>
          </p:blipFill>
          <p:spPr>
            <a:xfrm>
              <a:off x="2470301" y="2165207"/>
              <a:ext cx="872367" cy="466798"/>
            </a:xfrm>
            <a:prstGeom prst="rect">
              <a:avLst/>
            </a:prstGeom>
          </p:spPr>
        </p:pic>
        <p:sp>
          <p:nvSpPr>
            <p:cNvPr id="34" name="Oval 33"/>
            <p:cNvSpPr/>
            <p:nvPr/>
          </p:nvSpPr>
          <p:spPr>
            <a:xfrm>
              <a:off x="2334283" y="1632435"/>
              <a:ext cx="2016770" cy="20167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0" name="Group 39"/>
          <p:cNvGrpSpPr/>
          <p:nvPr/>
        </p:nvGrpSpPr>
        <p:grpSpPr>
          <a:xfrm flipH="1">
            <a:off x="5895090" y="-469602"/>
            <a:ext cx="4513670" cy="4513670"/>
            <a:chOff x="1686263" y="-282403"/>
            <a:chExt cx="4513670" cy="4513670"/>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54" name="Oval 53"/>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3" name="Group 42"/>
          <p:cNvGrpSpPr/>
          <p:nvPr/>
        </p:nvGrpSpPr>
        <p:grpSpPr>
          <a:xfrm rot="631900" flipH="1">
            <a:off x="6062128" y="840090"/>
            <a:ext cx="4417280" cy="4417280"/>
            <a:chOff x="1615615" y="888283"/>
            <a:chExt cx="4417280" cy="4417280"/>
          </a:xfrm>
        </p:grpSpPr>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48" name="Oval 47"/>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4" name="Group 43"/>
          <p:cNvGrpSpPr/>
          <p:nvPr/>
        </p:nvGrpSpPr>
        <p:grpSpPr>
          <a:xfrm rot="631900" flipH="1">
            <a:off x="7743970" y="1584242"/>
            <a:ext cx="2016770" cy="2016770"/>
            <a:chOff x="2334283" y="1632435"/>
            <a:chExt cx="2016770" cy="2016770"/>
          </a:xfrm>
        </p:grpSpPr>
        <p:pic>
          <p:nvPicPr>
            <p:cNvPr id="45" name="Picture 44"/>
            <p:cNvPicPr>
              <a:picLocks noChangeAspect="1"/>
            </p:cNvPicPr>
            <p:nvPr/>
          </p:nvPicPr>
          <p:blipFill rotWithShape="1">
            <a:blip r:embed="rId5" cstate="print">
              <a:extLst>
                <a:ext uri="{28A0092B-C50C-407E-A947-70E740481C1C}">
                  <a14:useLocalDpi xmlns:a14="http://schemas.microsoft.com/office/drawing/2010/main" val="0"/>
                </a:ext>
              </a:extLst>
            </a:blip>
            <a:srcRect t="72239"/>
            <a:stretch>
              <a:fillRect/>
            </a:stretch>
          </p:blipFill>
          <p:spPr>
            <a:xfrm>
              <a:off x="2470301" y="2165207"/>
              <a:ext cx="872367" cy="466798"/>
            </a:xfrm>
            <a:prstGeom prst="rect">
              <a:avLst/>
            </a:prstGeom>
          </p:spPr>
        </p:pic>
        <p:sp>
          <p:nvSpPr>
            <p:cNvPr id="46" name="Oval 45"/>
            <p:cNvSpPr/>
            <p:nvPr/>
          </p:nvSpPr>
          <p:spPr>
            <a:xfrm>
              <a:off x="2334283" y="1632435"/>
              <a:ext cx="2016770" cy="20167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5" name="Group 74"/>
          <p:cNvGrpSpPr/>
          <p:nvPr/>
        </p:nvGrpSpPr>
        <p:grpSpPr>
          <a:xfrm rot="21399583">
            <a:off x="5434662" y="4045518"/>
            <a:ext cx="2421137" cy="2421136"/>
            <a:chOff x="5716056" y="1382881"/>
            <a:chExt cx="4570944" cy="4570944"/>
          </a:xfrm>
        </p:grpSpPr>
        <p:grpSp>
          <p:nvGrpSpPr>
            <p:cNvPr id="76" name="Group 75"/>
            <p:cNvGrpSpPr/>
            <p:nvPr/>
          </p:nvGrpSpPr>
          <p:grpSpPr>
            <a:xfrm rot="3655748" flipH="1" flipV="1">
              <a:off x="8574365" y="1986847"/>
              <a:ext cx="880564" cy="2056345"/>
              <a:chOff x="3810000" y="3100647"/>
              <a:chExt cx="880564" cy="2056345"/>
            </a:xfrm>
          </p:grpSpPr>
          <p:sp>
            <p:nvSpPr>
              <p:cNvPr id="78" name="Freeform: Shape 77"/>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79" name="Graphic 3"/>
              <p:cNvGrpSpPr/>
              <p:nvPr/>
            </p:nvGrpSpPr>
            <p:grpSpPr>
              <a:xfrm>
                <a:off x="3810000" y="4307544"/>
                <a:ext cx="880564" cy="849448"/>
                <a:chOff x="4757962" y="590549"/>
                <a:chExt cx="99726" cy="96202"/>
              </a:xfrm>
            </p:grpSpPr>
            <p:grpSp>
              <p:nvGrpSpPr>
                <p:cNvPr id="80" name="Graphic 3"/>
                <p:cNvGrpSpPr/>
                <p:nvPr/>
              </p:nvGrpSpPr>
              <p:grpSpPr>
                <a:xfrm>
                  <a:off x="4757962" y="590549"/>
                  <a:ext cx="99726" cy="96202"/>
                  <a:chOff x="4757962" y="590549"/>
                  <a:chExt cx="99726" cy="96202"/>
                </a:xfrm>
              </p:grpSpPr>
              <p:sp>
                <p:nvSpPr>
                  <p:cNvPr id="83" name="Freeform: Shape 82"/>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4" name="Freeform: Shape 83"/>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81" name="Freeform: Shape 80"/>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2" name="Freeform: Shape 81"/>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77" name="Oval 76"/>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85" name="Group 84"/>
          <p:cNvGrpSpPr/>
          <p:nvPr/>
        </p:nvGrpSpPr>
        <p:grpSpPr>
          <a:xfrm rot="21313856">
            <a:off x="3734933" y="4004870"/>
            <a:ext cx="2485115" cy="2485114"/>
            <a:chOff x="2134403" y="1322488"/>
            <a:chExt cx="4691730" cy="4691730"/>
          </a:xfrm>
        </p:grpSpPr>
        <p:grpSp>
          <p:nvGrpSpPr>
            <p:cNvPr id="86" name="Group 85"/>
            <p:cNvGrpSpPr/>
            <p:nvPr/>
          </p:nvGrpSpPr>
          <p:grpSpPr>
            <a:xfrm rot="17944252" flipV="1">
              <a:off x="3065919" y="2077983"/>
              <a:ext cx="880564" cy="2056345"/>
              <a:chOff x="3810000" y="3100647"/>
              <a:chExt cx="880564" cy="2056345"/>
            </a:xfrm>
          </p:grpSpPr>
          <p:sp>
            <p:nvSpPr>
              <p:cNvPr id="88" name="Freeform: Shape 87"/>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89" name="Graphic 3"/>
              <p:cNvGrpSpPr/>
              <p:nvPr/>
            </p:nvGrpSpPr>
            <p:grpSpPr>
              <a:xfrm>
                <a:off x="3810000" y="4307544"/>
                <a:ext cx="880564" cy="849448"/>
                <a:chOff x="4757962" y="590549"/>
                <a:chExt cx="99726" cy="96202"/>
              </a:xfrm>
            </p:grpSpPr>
            <p:grpSp>
              <p:nvGrpSpPr>
                <p:cNvPr id="90" name="Graphic 3"/>
                <p:cNvGrpSpPr/>
                <p:nvPr/>
              </p:nvGrpSpPr>
              <p:grpSpPr>
                <a:xfrm>
                  <a:off x="4757962" y="590549"/>
                  <a:ext cx="99726" cy="96202"/>
                  <a:chOff x="4757962" y="590549"/>
                  <a:chExt cx="99726" cy="96202"/>
                </a:xfrm>
              </p:grpSpPr>
              <p:sp>
                <p:nvSpPr>
                  <p:cNvPr id="93" name="Freeform: Shape 92"/>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4" name="Freeform: Shape 93"/>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91" name="Freeform: Shape 90"/>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2" name="Freeform: Shape 91"/>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87" name="Oval 86"/>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56" name="Group 455"/>
          <p:cNvGrpSpPr/>
          <p:nvPr/>
        </p:nvGrpSpPr>
        <p:grpSpPr>
          <a:xfrm>
            <a:off x="4594696" y="3400942"/>
            <a:ext cx="2412811" cy="3261140"/>
            <a:chOff x="4594696" y="3400942"/>
            <a:chExt cx="2412811" cy="3261140"/>
          </a:xfrm>
        </p:grpSpPr>
        <p:grpSp>
          <p:nvGrpSpPr>
            <p:cNvPr id="95" name="Group 94"/>
            <p:cNvGrpSpPr/>
            <p:nvPr/>
          </p:nvGrpSpPr>
          <p:grpSpPr>
            <a:xfrm>
              <a:off x="4594696" y="3400942"/>
              <a:ext cx="2412811" cy="3261140"/>
              <a:chOff x="3954571" y="152400"/>
              <a:chExt cx="4555225" cy="6156815"/>
            </a:xfrm>
          </p:grpSpPr>
          <p:sp>
            <p:nvSpPr>
              <p:cNvPr id="96" name="Freeform: Shape 95"/>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7" name="Freeform: Shape 96"/>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98" name="Group 97"/>
              <p:cNvGrpSpPr/>
              <p:nvPr/>
            </p:nvGrpSpPr>
            <p:grpSpPr>
              <a:xfrm>
                <a:off x="3954571" y="152400"/>
                <a:ext cx="4555225" cy="6156815"/>
                <a:chOff x="3954571" y="152400"/>
                <a:chExt cx="4555225" cy="6156815"/>
              </a:xfrm>
            </p:grpSpPr>
            <p:grpSp>
              <p:nvGrpSpPr>
                <p:cNvPr id="99" name="Graphic 3"/>
                <p:cNvGrpSpPr/>
                <p:nvPr/>
              </p:nvGrpSpPr>
              <p:grpSpPr>
                <a:xfrm>
                  <a:off x="5080093" y="152400"/>
                  <a:ext cx="1440279" cy="1228654"/>
                  <a:chOff x="4901803" y="119969"/>
                  <a:chExt cx="163115" cy="139148"/>
                </a:xfrm>
              </p:grpSpPr>
              <p:grpSp>
                <p:nvGrpSpPr>
                  <p:cNvPr id="132" name="Graphic 3"/>
                  <p:cNvGrpSpPr/>
                  <p:nvPr/>
                </p:nvGrpSpPr>
                <p:grpSpPr>
                  <a:xfrm>
                    <a:off x="4901803" y="135254"/>
                    <a:ext cx="132159" cy="71437"/>
                    <a:chOff x="4901803" y="135254"/>
                    <a:chExt cx="132159" cy="71437"/>
                  </a:xfrm>
                </p:grpSpPr>
                <p:sp>
                  <p:nvSpPr>
                    <p:cNvPr id="136" name="Freeform: Shape 135"/>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7" name="Freeform: Shape 136"/>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33" name="Freeform: Shape 132"/>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4" name="Freeform: Shape 133"/>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5" name="Freeform: Shape 134"/>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0" name="Graphic 3"/>
                <p:cNvGrpSpPr/>
                <p:nvPr/>
              </p:nvGrpSpPr>
              <p:grpSpPr>
                <a:xfrm>
                  <a:off x="4783622" y="5510230"/>
                  <a:ext cx="1187498" cy="798985"/>
                  <a:chOff x="4868227" y="726756"/>
                  <a:chExt cx="134487" cy="90487"/>
                </a:xfrm>
              </p:grpSpPr>
              <p:grpSp>
                <p:nvGrpSpPr>
                  <p:cNvPr id="127" name="Graphic 3"/>
                  <p:cNvGrpSpPr/>
                  <p:nvPr/>
                </p:nvGrpSpPr>
                <p:grpSpPr>
                  <a:xfrm>
                    <a:off x="4868227" y="726756"/>
                    <a:ext cx="134487" cy="90487"/>
                    <a:chOff x="4868227" y="726756"/>
                    <a:chExt cx="134487" cy="90487"/>
                  </a:xfrm>
                </p:grpSpPr>
                <p:sp>
                  <p:nvSpPr>
                    <p:cNvPr id="130" name="Freeform: Shape 129"/>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1" name="Freeform: Shape 130"/>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8" name="Freeform: Shape 127"/>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9" name="Freeform: Shape 128"/>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1" name="Graphic 3"/>
                <p:cNvGrpSpPr/>
                <p:nvPr/>
              </p:nvGrpSpPr>
              <p:grpSpPr>
                <a:xfrm>
                  <a:off x="6826934" y="5463979"/>
                  <a:ext cx="1355115" cy="727499"/>
                  <a:chOff x="5099637" y="721518"/>
                  <a:chExt cx="153470" cy="82391"/>
                </a:xfrm>
              </p:grpSpPr>
              <p:grpSp>
                <p:nvGrpSpPr>
                  <p:cNvPr id="122" name="Graphic 3"/>
                  <p:cNvGrpSpPr/>
                  <p:nvPr/>
                </p:nvGrpSpPr>
                <p:grpSpPr>
                  <a:xfrm>
                    <a:off x="5099637" y="721518"/>
                    <a:ext cx="153470" cy="82391"/>
                    <a:chOff x="5099637" y="721518"/>
                    <a:chExt cx="153470" cy="82391"/>
                  </a:xfrm>
                </p:grpSpPr>
                <p:sp>
                  <p:nvSpPr>
                    <p:cNvPr id="125" name="Freeform: Shape 124"/>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6" name="Freeform: Shape 125"/>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3" name="Freeform: Shape 122"/>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4" name="Freeform: Shape 123"/>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2" name="Graphic 3"/>
                <p:cNvGrpSpPr/>
                <p:nvPr/>
              </p:nvGrpSpPr>
              <p:grpSpPr>
                <a:xfrm>
                  <a:off x="3954571" y="977018"/>
                  <a:ext cx="4555225" cy="3666943"/>
                  <a:chOff x="4774335" y="213359"/>
                  <a:chExt cx="515890" cy="415290"/>
                </a:xfrm>
              </p:grpSpPr>
              <p:grpSp>
                <p:nvGrpSpPr>
                  <p:cNvPr id="103" name="Graphic 3"/>
                  <p:cNvGrpSpPr/>
                  <p:nvPr/>
                </p:nvGrpSpPr>
                <p:grpSpPr>
                  <a:xfrm>
                    <a:off x="4774335" y="213359"/>
                    <a:ext cx="515890" cy="415290"/>
                    <a:chOff x="4774335" y="213359"/>
                    <a:chExt cx="515890" cy="415290"/>
                  </a:xfrm>
                </p:grpSpPr>
                <p:sp>
                  <p:nvSpPr>
                    <p:cNvPr id="120" name="Freeform: Shape 119"/>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1" name="Freeform: Shape 120"/>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04" name="Freeform: Shape 103"/>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5" name="Freeform: Shape 104"/>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6" name="Freeform: Shape 105"/>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7" name="Freeform: Shape 106"/>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8" name="Freeform: Shape 107"/>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9" name="Freeform: Shape 108"/>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0" name="Freeform: Shape 109"/>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1" name="Freeform: Shape 110"/>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2" name="Freeform: Shape 111"/>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3" name="Freeform: Shape 112"/>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4" name="Freeform: Shape 113"/>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5" name="Freeform: Shape 114"/>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6" name="Freeform: Shape 115"/>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7" name="Freeform: Shape 116"/>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8" name="Freeform: Shape 117"/>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9" name="Freeform: Shape 118"/>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202" name="Rectangle 201"/>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03" name="Group 202"/>
            <p:cNvGrpSpPr/>
            <p:nvPr/>
          </p:nvGrpSpPr>
          <p:grpSpPr>
            <a:xfrm rot="20223954">
              <a:off x="5728008" y="4964416"/>
              <a:ext cx="462890" cy="475249"/>
              <a:chOff x="13474835" y="-944466"/>
              <a:chExt cx="125555" cy="88582"/>
            </a:xfrm>
          </p:grpSpPr>
          <p:grpSp>
            <p:nvGrpSpPr>
              <p:cNvPr id="204" name="Graphic 23"/>
              <p:cNvGrpSpPr/>
              <p:nvPr/>
            </p:nvGrpSpPr>
            <p:grpSpPr>
              <a:xfrm>
                <a:off x="13479520" y="-939703"/>
                <a:ext cx="117059" cy="79683"/>
                <a:chOff x="13131262" y="-840224"/>
                <a:chExt cx="117059" cy="79683"/>
              </a:xfrm>
            </p:grpSpPr>
            <p:sp>
              <p:nvSpPr>
                <p:cNvPr id="206" name="Freeform: Shape 205"/>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7" name="Freeform: Shape 206"/>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8" name="Freeform: Shape 207"/>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205" name="Freeform: Shape 204"/>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2" name="back-to-school-163151">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2047146" y="-611783"/>
            <a:ext cx="406400" cy="406400"/>
          </a:xfrm>
          <a:prstGeom prst="rect">
            <a:avLst/>
          </a:prstGeom>
        </p:spPr>
      </p:pic>
      <p:pic>
        <p:nvPicPr>
          <p:cNvPr id="3" name="Picture 2"/>
          <p:cNvPicPr>
            <a:picLocks noChangeAspect="1"/>
          </p:cNvPicPr>
          <p:nvPr/>
        </p:nvPicPr>
        <p:blipFill>
          <a:blip r:embed="rId9"/>
          <a:stretch>
            <a:fillRect/>
          </a:stretch>
        </p:blipFill>
        <p:spPr>
          <a:xfrm>
            <a:off x="1197121" y="0"/>
            <a:ext cx="9839797" cy="4816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1" fill="hold" nodeType="withEffect" p14:presetBounceEnd="40000">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14:bounceEnd="40000">
                                          <p:cBhvr additive="base">
                                            <p:cTn id="9" dur="75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0" dur="750" fill="hold"/>
                                            <p:tgtEl>
                                              <p:spTgt spid="29"/>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14:presetBounceEnd="40000">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14:bounceEnd="40000">
                                          <p:cBhvr additive="base">
                                            <p:cTn id="13" dur="75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3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14:presetBounceEnd="40000">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14:bounceEnd="40000">
                                          <p:cBhvr additive="base">
                                            <p:cTn id="17"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4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40000">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14:bounceEnd="40000">
                                          <p:cBhvr additive="base">
                                            <p:cTn id="21" dur="75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2" dur="750" fill="hold"/>
                                            <p:tgtEl>
                                              <p:spTgt spid="4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40000">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14:bounceEnd="40000">
                                          <p:cBhvr additive="base">
                                            <p:cTn id="25" dur="750" fill="hold"/>
                                            <p:tgtEl>
                                              <p:spTgt spid="75"/>
                                            </p:tgtEl>
                                            <p:attrNameLst>
                                              <p:attrName>ppt_x</p:attrName>
                                            </p:attrNameLst>
                                          </p:cBhvr>
                                          <p:tavLst>
                                            <p:tav tm="0">
                                              <p:val>
                                                <p:strVal val="#ppt_x"/>
                                              </p:val>
                                            </p:tav>
                                            <p:tav tm="100000">
                                              <p:val>
                                                <p:strVal val="#ppt_x"/>
                                              </p:val>
                                            </p:tav>
                                          </p:tavLst>
                                        </p:anim>
                                        <p:anim calcmode="lin" valueType="num" p14:bounceEnd="40000">
                                          <p:cBhvr additive="base">
                                            <p:cTn id="26" dur="750" fill="hold"/>
                                            <p:tgtEl>
                                              <p:spTgt spid="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40000">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14:bounceEnd="40000">
                                          <p:cBhvr additive="base">
                                            <p:cTn id="29" dur="750" fill="hold"/>
                                            <p:tgtEl>
                                              <p:spTgt spid="85"/>
                                            </p:tgtEl>
                                            <p:attrNameLst>
                                              <p:attrName>ppt_x</p:attrName>
                                            </p:attrNameLst>
                                          </p:cBhvr>
                                          <p:tavLst>
                                            <p:tav tm="0">
                                              <p:val>
                                                <p:strVal val="#ppt_x"/>
                                              </p:val>
                                            </p:tav>
                                            <p:tav tm="100000">
                                              <p:val>
                                                <p:strVal val="#ppt_x"/>
                                              </p:val>
                                            </p:tav>
                                          </p:tavLst>
                                        </p:anim>
                                        <p:anim calcmode="lin" valueType="num" p14:bounceEnd="40000">
                                          <p:cBhvr additive="base">
                                            <p:cTn id="30" dur="750" fill="hold"/>
                                            <p:tgtEl>
                                              <p:spTgt spid="8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40000">
                                      <p:stCondLst>
                                        <p:cond delay="0"/>
                                      </p:stCondLst>
                                      <p:childTnLst>
                                        <p:set>
                                          <p:cBhvr>
                                            <p:cTn id="32" dur="1" fill="hold">
                                              <p:stCondLst>
                                                <p:cond delay="0"/>
                                              </p:stCondLst>
                                            </p:cTn>
                                            <p:tgtEl>
                                              <p:spTgt spid="456"/>
                                            </p:tgtEl>
                                            <p:attrNameLst>
                                              <p:attrName>style.visibility</p:attrName>
                                            </p:attrNameLst>
                                          </p:cBhvr>
                                          <p:to>
                                            <p:strVal val="visible"/>
                                          </p:to>
                                        </p:set>
                                        <p:anim calcmode="lin" valueType="num" p14:bounceEnd="40000">
                                          <p:cBhvr additive="base">
                                            <p:cTn id="33" dur="750" fill="hold"/>
                                            <p:tgtEl>
                                              <p:spTgt spid="456"/>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56"/>
                                            </p:tgtEl>
                                            <p:attrNameLst>
                                              <p:attrName>ppt_y</p:attrName>
                                            </p:attrNameLst>
                                          </p:cBhvr>
                                          <p:tavLst>
                                            <p:tav tm="0">
                                              <p:val>
                                                <p:strVal val="1+#ppt_h/2"/>
                                              </p:val>
                                            </p:tav>
                                            <p:tav tm="100000">
                                              <p:val>
                                                <p:strVal val="#ppt_y"/>
                                              </p:val>
                                            </p:tav>
                                          </p:tavLst>
                                        </p:anim>
                                      </p:childTnLst>
                                    </p:cTn>
                                  </p:par>
                                  <p:par>
                                    <p:cTn id="35" presetID="2" presetClass="entr" presetSubtype="1" fill="hold" nodeType="withEffect" p14:presetBounceEnd="40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0000">
                                          <p:cBhvr additive="base">
                                            <p:cTn id="37" dur="75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38" dur="750" fill="hold"/>
                                            <p:tgtEl>
                                              <p:spTgt spid="37"/>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40000">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14:bounceEnd="40000">
                                          <p:cBhvr additive="base">
                                            <p:cTn id="41" dur="75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42" dur="750" fill="hold"/>
                                            <p:tgtEl>
                                              <p:spTgt spid="43"/>
                                            </p:tgtEl>
                                            <p:attrNameLst>
                                              <p:attrName>ppt_y</p:attrName>
                                            </p:attrNameLst>
                                          </p:cBhvr>
                                          <p:tavLst>
                                            <p:tav tm="0">
                                              <p:val>
                                                <p:strVal val="0-#ppt_h/2"/>
                                              </p:val>
                                            </p:tav>
                                            <p:tav tm="100000">
                                              <p:val>
                                                <p:strVal val="#ppt_y"/>
                                              </p:val>
                                            </p:tav>
                                          </p:tavLst>
                                        </p:anim>
                                      </p:childTnLst>
                                    </p:cTn>
                                  </p:par>
                                  <p:par>
                                    <p:cTn id="43" presetID="8" presetClass="emph" presetSubtype="0" repeatCount="indefinite" autoRev="1" fill="hold" nodeType="withEffect">
                                      <p:stCondLst>
                                        <p:cond delay="750"/>
                                      </p:stCondLst>
                                      <p:childTnLst>
                                        <p:animRot by="-600000">
                                          <p:cBhvr>
                                            <p:cTn id="44" dur="2000" fill="hold"/>
                                            <p:tgtEl>
                                              <p:spTgt spid="29"/>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5"/>
                                            </p:tgtEl>
                                            <p:attrNameLst>
                                              <p:attrName>r</p:attrName>
                                            </p:attrNameLst>
                                          </p:cBhvr>
                                        </p:animRot>
                                      </p:childTnLst>
                                    </p:cTn>
                                  </p:par>
                                  <p:par>
                                    <p:cTn id="47" presetID="8" presetClass="emph" presetSubtype="0" repeatCount="indefinite" autoRev="1" fill="hold" nodeType="withEffect">
                                      <p:stCondLst>
                                        <p:cond delay="750"/>
                                      </p:stCondLst>
                                      <p:childTnLst>
                                        <p:animRot by="-600000">
                                          <p:cBhvr>
                                            <p:cTn id="48" dur="2000" fill="hold"/>
                                            <p:tgtEl>
                                              <p:spTgt spid="37"/>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75"/>
                                            </p:tgtEl>
                                            <p:attrNameLst>
                                              <p:attrName>r</p:attrName>
                                            </p:attrNameLst>
                                          </p:cBhvr>
                                        </p:animRot>
                                      </p:childTnLst>
                                    </p:cTn>
                                  </p:par>
                                  <p:par>
                                    <p:cTn id="51" presetID="8" presetClass="emph" presetSubtype="0" repeatCount="indefinite" autoRev="1" fill="hold" nodeType="withEffect">
                                      <p:stCondLst>
                                        <p:cond delay="750"/>
                                      </p:stCondLst>
                                      <p:childTnLst>
                                        <p:animRot by="900000">
                                          <p:cBhvr>
                                            <p:cTn id="52" dur="500" fill="hold"/>
                                            <p:tgtEl>
                                              <p:spTgt spid="85"/>
                                            </p:tgtEl>
                                            <p:attrNameLst>
                                              <p:attrName>r</p:attrName>
                                            </p:attrNameLst>
                                          </p:cBhvr>
                                        </p:animRot>
                                      </p:childTnLst>
                                    </p:cTn>
                                  </p:par>
                                  <p:par>
                                    <p:cTn id="53" presetID="32" presetClass="emph" presetSubtype="0" repeatCount="indefinite" fill="hold" nodeType="withEffect">
                                      <p:stCondLst>
                                        <p:cond delay="750"/>
                                      </p:stCondLst>
                                      <p:childTnLst>
                                        <p:animRot by="120000">
                                          <p:cBhvr>
                                            <p:cTn id="54" dur="150" fill="hold">
                                              <p:stCondLst>
                                                <p:cond delay="0"/>
                                              </p:stCondLst>
                                            </p:cTn>
                                            <p:tgtEl>
                                              <p:spTgt spid="456"/>
                                            </p:tgtEl>
                                            <p:attrNameLst>
                                              <p:attrName>r</p:attrName>
                                            </p:attrNameLst>
                                          </p:cBhvr>
                                        </p:animRot>
                                        <p:animRot by="-240000">
                                          <p:cBhvr>
                                            <p:cTn id="55" dur="300" fill="hold">
                                              <p:stCondLst>
                                                <p:cond delay="300"/>
                                              </p:stCondLst>
                                            </p:cTn>
                                            <p:tgtEl>
                                              <p:spTgt spid="456"/>
                                            </p:tgtEl>
                                            <p:attrNameLst>
                                              <p:attrName>r</p:attrName>
                                            </p:attrNameLst>
                                          </p:cBhvr>
                                        </p:animRot>
                                        <p:animRot by="240000">
                                          <p:cBhvr>
                                            <p:cTn id="56" dur="300" fill="hold">
                                              <p:stCondLst>
                                                <p:cond delay="600"/>
                                              </p:stCondLst>
                                            </p:cTn>
                                            <p:tgtEl>
                                              <p:spTgt spid="456"/>
                                            </p:tgtEl>
                                            <p:attrNameLst>
                                              <p:attrName>r</p:attrName>
                                            </p:attrNameLst>
                                          </p:cBhvr>
                                        </p:animRot>
                                        <p:animRot by="-240000">
                                          <p:cBhvr>
                                            <p:cTn id="57" dur="300" fill="hold">
                                              <p:stCondLst>
                                                <p:cond delay="900"/>
                                              </p:stCondLst>
                                            </p:cTn>
                                            <p:tgtEl>
                                              <p:spTgt spid="456"/>
                                            </p:tgtEl>
                                            <p:attrNameLst>
                                              <p:attrName>r</p:attrName>
                                            </p:attrNameLst>
                                          </p:cBhvr>
                                        </p:animRot>
                                        <p:animRot by="120000">
                                          <p:cBhvr>
                                            <p:cTn id="58" dur="300" fill="hold">
                                              <p:stCondLst>
                                                <p:cond delay="1200"/>
                                              </p:stCondLst>
                                            </p:cTn>
                                            <p:tgtEl>
                                              <p:spTgt spid="456"/>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0"/>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3"/>
                                            </p:tgtEl>
                                            <p:attrNameLst>
                                              <p:attrName>r</p:attrName>
                                            </p:attrNameLst>
                                          </p:cBhvr>
                                        </p:animRot>
                                      </p:childTnLst>
                                    </p:cTn>
                                  </p:par>
                                  <p:par>
                                    <p:cTn id="63" presetID="8" presetClass="emph" presetSubtype="0" repeatCount="indefinite" autoRev="1" fill="hold" nodeType="withEffect">
                                      <p:stCondLst>
                                        <p:cond delay="750"/>
                                      </p:stCondLst>
                                      <p:childTnLst>
                                        <p:animRot by="-600000">
                                          <p:cBhvr>
                                            <p:cTn id="64" dur="2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65" fill="hold" display="0">
                      <p:stCondLst>
                        <p:cond delay="indefinite"/>
                      </p:stCondLst>
                      <p:endCondLst>
                        <p:cond evt="onStopAudio" delay="0">
                          <p:tgtEl>
                            <p:sldTgt/>
                          </p:tgtEl>
                        </p:cond>
                      </p:endCondLst>
                    </p:cTn>
                    <p:tgtEl>
                      <p:spTgt spid="2"/>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1"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750" fill="hold"/>
                                            <p:tgtEl>
                                              <p:spTgt spid="29"/>
                                            </p:tgtEl>
                                            <p:attrNameLst>
                                              <p:attrName>ppt_x</p:attrName>
                                            </p:attrNameLst>
                                          </p:cBhvr>
                                          <p:tavLst>
                                            <p:tav tm="0">
                                              <p:val>
                                                <p:strVal val="#ppt_x"/>
                                              </p:val>
                                            </p:tav>
                                            <p:tav tm="100000">
                                              <p:val>
                                                <p:strVal val="#ppt_x"/>
                                              </p:val>
                                            </p:tav>
                                          </p:tavLst>
                                        </p:anim>
                                        <p:anim calcmode="lin" valueType="num">
                                          <p:cBhvr additive="base">
                                            <p:cTn id="10" dur="750" fill="hold"/>
                                            <p:tgtEl>
                                              <p:spTgt spid="29"/>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750" fill="hold"/>
                                            <p:tgtEl>
                                              <p:spTgt spid="35"/>
                                            </p:tgtEl>
                                            <p:attrNameLst>
                                              <p:attrName>ppt_x</p:attrName>
                                            </p:attrNameLst>
                                          </p:cBhvr>
                                          <p:tavLst>
                                            <p:tav tm="0">
                                              <p:val>
                                                <p:strVal val="#ppt_x"/>
                                              </p:val>
                                            </p:tav>
                                            <p:tav tm="100000">
                                              <p:val>
                                                <p:strVal val="#ppt_x"/>
                                              </p:val>
                                            </p:tav>
                                          </p:tavLst>
                                        </p:anim>
                                        <p:anim calcmode="lin" valueType="num">
                                          <p:cBhvr additive="base">
                                            <p:cTn id="14" dur="750" fill="hold"/>
                                            <p:tgtEl>
                                              <p:spTgt spid="3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750" fill="hold"/>
                                            <p:tgtEl>
                                              <p:spTgt spid="40"/>
                                            </p:tgtEl>
                                            <p:attrNameLst>
                                              <p:attrName>ppt_x</p:attrName>
                                            </p:attrNameLst>
                                          </p:cBhvr>
                                          <p:tavLst>
                                            <p:tav tm="0">
                                              <p:val>
                                                <p:strVal val="#ppt_x"/>
                                              </p:val>
                                            </p:tav>
                                            <p:tav tm="100000">
                                              <p:val>
                                                <p:strVal val="#ppt_x"/>
                                              </p:val>
                                            </p:tav>
                                          </p:tavLst>
                                        </p:anim>
                                        <p:anim calcmode="lin" valueType="num">
                                          <p:cBhvr additive="base">
                                            <p:cTn id="18" dur="750" fill="hold"/>
                                            <p:tgtEl>
                                              <p:spTgt spid="4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750" fill="hold"/>
                                            <p:tgtEl>
                                              <p:spTgt spid="44"/>
                                            </p:tgtEl>
                                            <p:attrNameLst>
                                              <p:attrName>ppt_x</p:attrName>
                                            </p:attrNameLst>
                                          </p:cBhvr>
                                          <p:tavLst>
                                            <p:tav tm="0">
                                              <p:val>
                                                <p:strVal val="#ppt_x"/>
                                              </p:val>
                                            </p:tav>
                                            <p:tav tm="100000">
                                              <p:val>
                                                <p:strVal val="#ppt_x"/>
                                              </p:val>
                                            </p:tav>
                                          </p:tavLst>
                                        </p:anim>
                                        <p:anim calcmode="lin" valueType="num">
                                          <p:cBhvr additive="base">
                                            <p:cTn id="22" dur="750" fill="hold"/>
                                            <p:tgtEl>
                                              <p:spTgt spid="4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750" fill="hold"/>
                                            <p:tgtEl>
                                              <p:spTgt spid="75"/>
                                            </p:tgtEl>
                                            <p:attrNameLst>
                                              <p:attrName>ppt_x</p:attrName>
                                            </p:attrNameLst>
                                          </p:cBhvr>
                                          <p:tavLst>
                                            <p:tav tm="0">
                                              <p:val>
                                                <p:strVal val="#ppt_x"/>
                                              </p:val>
                                            </p:tav>
                                            <p:tav tm="100000">
                                              <p:val>
                                                <p:strVal val="#ppt_x"/>
                                              </p:val>
                                            </p:tav>
                                          </p:tavLst>
                                        </p:anim>
                                        <p:anim calcmode="lin" valueType="num">
                                          <p:cBhvr additive="base">
                                            <p:cTn id="26" dur="750" fill="hold"/>
                                            <p:tgtEl>
                                              <p:spTgt spid="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750" fill="hold"/>
                                            <p:tgtEl>
                                              <p:spTgt spid="85"/>
                                            </p:tgtEl>
                                            <p:attrNameLst>
                                              <p:attrName>ppt_x</p:attrName>
                                            </p:attrNameLst>
                                          </p:cBhvr>
                                          <p:tavLst>
                                            <p:tav tm="0">
                                              <p:val>
                                                <p:strVal val="#ppt_x"/>
                                              </p:val>
                                            </p:tav>
                                            <p:tav tm="100000">
                                              <p:val>
                                                <p:strVal val="#ppt_x"/>
                                              </p:val>
                                            </p:tav>
                                          </p:tavLst>
                                        </p:anim>
                                        <p:anim calcmode="lin" valueType="num">
                                          <p:cBhvr additive="base">
                                            <p:cTn id="30" dur="750" fill="hold"/>
                                            <p:tgtEl>
                                              <p:spTgt spid="8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6"/>
                                            </p:tgtEl>
                                            <p:attrNameLst>
                                              <p:attrName>style.visibility</p:attrName>
                                            </p:attrNameLst>
                                          </p:cBhvr>
                                          <p:to>
                                            <p:strVal val="visible"/>
                                          </p:to>
                                        </p:set>
                                        <p:anim calcmode="lin" valueType="num">
                                          <p:cBhvr additive="base">
                                            <p:cTn id="33" dur="750" fill="hold"/>
                                            <p:tgtEl>
                                              <p:spTgt spid="456"/>
                                            </p:tgtEl>
                                            <p:attrNameLst>
                                              <p:attrName>ppt_x</p:attrName>
                                            </p:attrNameLst>
                                          </p:cBhvr>
                                          <p:tavLst>
                                            <p:tav tm="0">
                                              <p:val>
                                                <p:strVal val="#ppt_x"/>
                                              </p:val>
                                            </p:tav>
                                            <p:tav tm="100000">
                                              <p:val>
                                                <p:strVal val="#ppt_x"/>
                                              </p:val>
                                            </p:tav>
                                          </p:tavLst>
                                        </p:anim>
                                        <p:anim calcmode="lin" valueType="num">
                                          <p:cBhvr additive="base">
                                            <p:cTn id="34" dur="750" fill="hold"/>
                                            <p:tgtEl>
                                              <p:spTgt spid="456"/>
                                            </p:tgtEl>
                                            <p:attrNameLst>
                                              <p:attrName>ppt_y</p:attrName>
                                            </p:attrNameLst>
                                          </p:cBhvr>
                                          <p:tavLst>
                                            <p:tav tm="0">
                                              <p:val>
                                                <p:strVal val="1+#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750" fill="hold"/>
                                            <p:tgtEl>
                                              <p:spTgt spid="43"/>
                                            </p:tgtEl>
                                            <p:attrNameLst>
                                              <p:attrName>ppt_x</p:attrName>
                                            </p:attrNameLst>
                                          </p:cBhvr>
                                          <p:tavLst>
                                            <p:tav tm="0">
                                              <p:val>
                                                <p:strVal val="#ppt_x"/>
                                              </p:val>
                                            </p:tav>
                                            <p:tav tm="100000">
                                              <p:val>
                                                <p:strVal val="#ppt_x"/>
                                              </p:val>
                                            </p:tav>
                                          </p:tavLst>
                                        </p:anim>
                                        <p:anim calcmode="lin" valueType="num">
                                          <p:cBhvr additive="base">
                                            <p:cTn id="42" dur="750" fill="hold"/>
                                            <p:tgtEl>
                                              <p:spTgt spid="43"/>
                                            </p:tgtEl>
                                            <p:attrNameLst>
                                              <p:attrName>ppt_y</p:attrName>
                                            </p:attrNameLst>
                                          </p:cBhvr>
                                          <p:tavLst>
                                            <p:tav tm="0">
                                              <p:val>
                                                <p:strVal val="0-#ppt_h/2"/>
                                              </p:val>
                                            </p:tav>
                                            <p:tav tm="100000">
                                              <p:val>
                                                <p:strVal val="#ppt_y"/>
                                              </p:val>
                                            </p:tav>
                                          </p:tavLst>
                                        </p:anim>
                                      </p:childTnLst>
                                    </p:cTn>
                                  </p:par>
                                  <p:par>
                                    <p:cTn id="43" presetID="8" presetClass="emph" presetSubtype="0" repeatCount="indefinite" autoRev="1" fill="hold" nodeType="withEffect">
                                      <p:stCondLst>
                                        <p:cond delay="750"/>
                                      </p:stCondLst>
                                      <p:childTnLst>
                                        <p:animRot by="-600000">
                                          <p:cBhvr>
                                            <p:cTn id="44" dur="2000" fill="hold"/>
                                            <p:tgtEl>
                                              <p:spTgt spid="29"/>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5"/>
                                            </p:tgtEl>
                                            <p:attrNameLst>
                                              <p:attrName>r</p:attrName>
                                            </p:attrNameLst>
                                          </p:cBhvr>
                                        </p:animRot>
                                      </p:childTnLst>
                                    </p:cTn>
                                  </p:par>
                                  <p:par>
                                    <p:cTn id="47" presetID="8" presetClass="emph" presetSubtype="0" repeatCount="indefinite" autoRev="1" fill="hold" nodeType="withEffect">
                                      <p:stCondLst>
                                        <p:cond delay="750"/>
                                      </p:stCondLst>
                                      <p:childTnLst>
                                        <p:animRot by="-600000">
                                          <p:cBhvr>
                                            <p:cTn id="48" dur="2000" fill="hold"/>
                                            <p:tgtEl>
                                              <p:spTgt spid="37"/>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75"/>
                                            </p:tgtEl>
                                            <p:attrNameLst>
                                              <p:attrName>r</p:attrName>
                                            </p:attrNameLst>
                                          </p:cBhvr>
                                        </p:animRot>
                                      </p:childTnLst>
                                    </p:cTn>
                                  </p:par>
                                  <p:par>
                                    <p:cTn id="51" presetID="8" presetClass="emph" presetSubtype="0" repeatCount="indefinite" autoRev="1" fill="hold" nodeType="withEffect">
                                      <p:stCondLst>
                                        <p:cond delay="750"/>
                                      </p:stCondLst>
                                      <p:childTnLst>
                                        <p:animRot by="900000">
                                          <p:cBhvr>
                                            <p:cTn id="52" dur="500" fill="hold"/>
                                            <p:tgtEl>
                                              <p:spTgt spid="85"/>
                                            </p:tgtEl>
                                            <p:attrNameLst>
                                              <p:attrName>r</p:attrName>
                                            </p:attrNameLst>
                                          </p:cBhvr>
                                        </p:animRot>
                                      </p:childTnLst>
                                    </p:cTn>
                                  </p:par>
                                  <p:par>
                                    <p:cTn id="53" presetID="32" presetClass="emph" presetSubtype="0" repeatCount="indefinite" fill="hold" nodeType="withEffect">
                                      <p:stCondLst>
                                        <p:cond delay="750"/>
                                      </p:stCondLst>
                                      <p:childTnLst>
                                        <p:animRot by="120000">
                                          <p:cBhvr>
                                            <p:cTn id="54" dur="150" fill="hold">
                                              <p:stCondLst>
                                                <p:cond delay="0"/>
                                              </p:stCondLst>
                                            </p:cTn>
                                            <p:tgtEl>
                                              <p:spTgt spid="456"/>
                                            </p:tgtEl>
                                            <p:attrNameLst>
                                              <p:attrName>r</p:attrName>
                                            </p:attrNameLst>
                                          </p:cBhvr>
                                        </p:animRot>
                                        <p:animRot by="-240000">
                                          <p:cBhvr>
                                            <p:cTn id="55" dur="300" fill="hold">
                                              <p:stCondLst>
                                                <p:cond delay="300"/>
                                              </p:stCondLst>
                                            </p:cTn>
                                            <p:tgtEl>
                                              <p:spTgt spid="456"/>
                                            </p:tgtEl>
                                            <p:attrNameLst>
                                              <p:attrName>r</p:attrName>
                                            </p:attrNameLst>
                                          </p:cBhvr>
                                        </p:animRot>
                                        <p:animRot by="240000">
                                          <p:cBhvr>
                                            <p:cTn id="56" dur="300" fill="hold">
                                              <p:stCondLst>
                                                <p:cond delay="600"/>
                                              </p:stCondLst>
                                            </p:cTn>
                                            <p:tgtEl>
                                              <p:spTgt spid="456"/>
                                            </p:tgtEl>
                                            <p:attrNameLst>
                                              <p:attrName>r</p:attrName>
                                            </p:attrNameLst>
                                          </p:cBhvr>
                                        </p:animRot>
                                        <p:animRot by="-240000">
                                          <p:cBhvr>
                                            <p:cTn id="57" dur="300" fill="hold">
                                              <p:stCondLst>
                                                <p:cond delay="900"/>
                                              </p:stCondLst>
                                            </p:cTn>
                                            <p:tgtEl>
                                              <p:spTgt spid="456"/>
                                            </p:tgtEl>
                                            <p:attrNameLst>
                                              <p:attrName>r</p:attrName>
                                            </p:attrNameLst>
                                          </p:cBhvr>
                                        </p:animRot>
                                        <p:animRot by="120000">
                                          <p:cBhvr>
                                            <p:cTn id="58" dur="300" fill="hold">
                                              <p:stCondLst>
                                                <p:cond delay="1200"/>
                                              </p:stCondLst>
                                            </p:cTn>
                                            <p:tgtEl>
                                              <p:spTgt spid="456"/>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0"/>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3"/>
                                            </p:tgtEl>
                                            <p:attrNameLst>
                                              <p:attrName>r</p:attrName>
                                            </p:attrNameLst>
                                          </p:cBhvr>
                                        </p:animRot>
                                      </p:childTnLst>
                                    </p:cTn>
                                  </p:par>
                                  <p:par>
                                    <p:cTn id="63" presetID="8" presetClass="emph" presetSubtype="0" repeatCount="indefinite" autoRev="1" fill="hold" nodeType="withEffect">
                                      <p:stCondLst>
                                        <p:cond delay="750"/>
                                      </p:stCondLst>
                                      <p:childTnLst>
                                        <p:animRot by="-600000">
                                          <p:cBhvr>
                                            <p:cTn id="64" dur="2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65" fill="hold" display="0">
                      <p:stCondLst>
                        <p:cond delay="indefinite"/>
                      </p:stCondLst>
                      <p:endCondLst>
                        <p:cond evt="onStopAudio" delay="0">
                          <p:tgtEl>
                            <p:sldTgt/>
                          </p:tgtEl>
                        </p:cond>
                      </p:endCondLst>
                    </p:cTn>
                    <p:tgtEl>
                      <p:spTgt spid="2"/>
                    </p:tgtEl>
                  </p:cMediaNode>
                </p:audio>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351"/>
            <a:ext cx="12192000" cy="687470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sp>
        <p:nvSpPr>
          <p:cNvPr id="36" name="Oval 35"/>
          <p:cNvSpPr/>
          <p:nvPr/>
        </p:nvSpPr>
        <p:spPr>
          <a:xfrm rot="21280755">
            <a:off x="3243631" y="542622"/>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8" name="Oval 47"/>
          <p:cNvSpPr/>
          <p:nvPr/>
        </p:nvSpPr>
        <p:spPr>
          <a:xfrm rot="631900" flipH="1">
            <a:off x="6048174" y="415013"/>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60" name="Group 359"/>
          <p:cNvGrpSpPr/>
          <p:nvPr/>
        </p:nvGrpSpPr>
        <p:grpSpPr>
          <a:xfrm rot="21313856">
            <a:off x="-113286" y="2563181"/>
            <a:ext cx="3887344" cy="3887342"/>
            <a:chOff x="2134403" y="1322488"/>
            <a:chExt cx="4691730" cy="4691730"/>
          </a:xfrm>
        </p:grpSpPr>
        <p:grpSp>
          <p:nvGrpSpPr>
            <p:cNvPr id="361" name="Group 360"/>
            <p:cNvGrpSpPr/>
            <p:nvPr/>
          </p:nvGrpSpPr>
          <p:grpSpPr>
            <a:xfrm rot="17944252" flipV="1">
              <a:off x="3065919" y="2077983"/>
              <a:ext cx="880564" cy="2056345"/>
              <a:chOff x="3810000" y="3100647"/>
              <a:chExt cx="880564" cy="2056345"/>
            </a:xfrm>
          </p:grpSpPr>
          <p:sp>
            <p:nvSpPr>
              <p:cNvPr id="363" name="Freeform: Shape 36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64" name="Graphic 3"/>
              <p:cNvGrpSpPr/>
              <p:nvPr/>
            </p:nvGrpSpPr>
            <p:grpSpPr>
              <a:xfrm>
                <a:off x="3810000" y="4307544"/>
                <a:ext cx="880564" cy="849448"/>
                <a:chOff x="4757962" y="590549"/>
                <a:chExt cx="99726" cy="96202"/>
              </a:xfrm>
            </p:grpSpPr>
            <p:grpSp>
              <p:nvGrpSpPr>
                <p:cNvPr id="365" name="Graphic 3"/>
                <p:cNvGrpSpPr/>
                <p:nvPr/>
              </p:nvGrpSpPr>
              <p:grpSpPr>
                <a:xfrm>
                  <a:off x="4757962" y="590549"/>
                  <a:ext cx="99726" cy="96202"/>
                  <a:chOff x="4757962" y="590549"/>
                  <a:chExt cx="99726" cy="96202"/>
                </a:xfrm>
              </p:grpSpPr>
              <p:sp>
                <p:nvSpPr>
                  <p:cNvPr id="368" name="Freeform: Shape 36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9" name="Freeform: Shape 36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66" name="Freeform: Shape 36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7" name="Freeform: Shape 36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62" name="Oval 361"/>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 name="Group 6"/>
          <p:cNvGrpSpPr/>
          <p:nvPr/>
        </p:nvGrpSpPr>
        <p:grpSpPr>
          <a:xfrm>
            <a:off x="-4416090" y="-3579645"/>
            <a:ext cx="18741690" cy="18741690"/>
            <a:chOff x="-4416090" y="-3579645"/>
            <a:chExt cx="18741690" cy="18741690"/>
          </a:xfrm>
        </p:grpSpPr>
        <p:grpSp>
          <p:nvGrpSpPr>
            <p:cNvPr id="2" name="Group 1"/>
            <p:cNvGrpSpPr/>
            <p:nvPr/>
          </p:nvGrpSpPr>
          <p:grpSpPr>
            <a:xfrm>
              <a:off x="5129626" y="344758"/>
              <a:ext cx="6383691" cy="5265106"/>
              <a:chOff x="5129626" y="344758"/>
              <a:chExt cx="6383691" cy="5265106"/>
            </a:xfrm>
          </p:grpSpPr>
          <p:sp>
            <p:nvSpPr>
              <p:cNvPr id="4" name="Graphic 2"/>
              <p:cNvSpPr/>
              <p:nvPr/>
            </p:nvSpPr>
            <p:spPr>
              <a:xfrm>
                <a:off x="5129626" y="344758"/>
                <a:ext cx="6383691" cy="5265106"/>
              </a:xfrm>
              <a:custGeom>
                <a:avLst/>
                <a:gdLst>
                  <a:gd name="connsiteX0" fmla="*/ 5133978 w 6383691"/>
                  <a:gd name="connsiteY0" fmla="*/ 353647 h 5265106"/>
                  <a:gd name="connsiteX1" fmla="*/ 2429359 w 6383691"/>
                  <a:gd name="connsiteY1" fmla="*/ 13072 h 5265106"/>
                  <a:gd name="connsiteX2" fmla="*/ 254392 w 6383691"/>
                  <a:gd name="connsiteY2" fmla="*/ 712148 h 5265106"/>
                  <a:gd name="connsiteX3" fmla="*/ 688259 w 6383691"/>
                  <a:gd name="connsiteY3" fmla="*/ 4094004 h 5265106"/>
                  <a:gd name="connsiteX4" fmla="*/ 1420761 w 6383691"/>
                  <a:gd name="connsiteY4" fmla="*/ 4416655 h 5265106"/>
                  <a:gd name="connsiteX5" fmla="*/ 1060145 w 6383691"/>
                  <a:gd name="connsiteY5" fmla="*/ 5265107 h 5265106"/>
                  <a:gd name="connsiteX6" fmla="*/ 2496974 w 6383691"/>
                  <a:gd name="connsiteY6" fmla="*/ 4488355 h 5265106"/>
                  <a:gd name="connsiteX7" fmla="*/ 3635168 w 6383691"/>
                  <a:gd name="connsiteY7" fmla="*/ 4452505 h 5265106"/>
                  <a:gd name="connsiteX8" fmla="*/ 6244000 w 6383691"/>
                  <a:gd name="connsiteY8" fmla="*/ 3173853 h 5265106"/>
                  <a:gd name="connsiteX9" fmla="*/ 5133978 w 6383691"/>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691" h="5265106" fill="none" extrusionOk="0">
                    <a:moveTo>
                      <a:pt x="5133978" y="353647"/>
                    </a:moveTo>
                    <a:cubicBezTo>
                      <a:pt x="3835893" y="96777"/>
                      <a:pt x="3494381" y="277933"/>
                      <a:pt x="2429359" y="13072"/>
                    </a:cubicBezTo>
                    <a:cubicBezTo>
                      <a:pt x="1634053" y="-36911"/>
                      <a:pt x="824712" y="176062"/>
                      <a:pt x="254392" y="712148"/>
                    </a:cubicBezTo>
                    <a:cubicBezTo>
                      <a:pt x="-359114" y="1502416"/>
                      <a:pt x="116649" y="3678340"/>
                      <a:pt x="688259" y="4094004"/>
                    </a:cubicBezTo>
                    <a:cubicBezTo>
                      <a:pt x="859065" y="4247517"/>
                      <a:pt x="1140313" y="4394619"/>
                      <a:pt x="1420761" y="4416655"/>
                    </a:cubicBezTo>
                    <a:cubicBezTo>
                      <a:pt x="1475955" y="4708596"/>
                      <a:pt x="1443157" y="5036268"/>
                      <a:pt x="1060145" y="5265107"/>
                    </a:cubicBezTo>
                    <a:cubicBezTo>
                      <a:pt x="961490" y="5292400"/>
                      <a:pt x="2104941" y="5217779"/>
                      <a:pt x="2496974" y="4488355"/>
                    </a:cubicBezTo>
                    <a:cubicBezTo>
                      <a:pt x="2956619" y="4474965"/>
                      <a:pt x="3346022" y="4452225"/>
                      <a:pt x="3635168" y="4452505"/>
                    </a:cubicBezTo>
                    <a:cubicBezTo>
                      <a:pt x="4586929" y="4262947"/>
                      <a:pt x="5942272" y="4549987"/>
                      <a:pt x="6244000" y="3173853"/>
                    </a:cubicBezTo>
                    <a:cubicBezTo>
                      <a:pt x="6459596" y="2194791"/>
                      <a:pt x="6268846" y="502648"/>
                      <a:pt x="5133978" y="353647"/>
                    </a:cubicBezTo>
                    <a:close/>
                  </a:path>
                  <a:path w="6383691" h="5265106" stroke="0" extrusionOk="0">
                    <a:moveTo>
                      <a:pt x="5133978" y="353647"/>
                    </a:moveTo>
                    <a:cubicBezTo>
                      <a:pt x="4653849" y="229745"/>
                      <a:pt x="3521841" y="285092"/>
                      <a:pt x="2429359" y="13072"/>
                    </a:cubicBezTo>
                    <a:cubicBezTo>
                      <a:pt x="1851510" y="44108"/>
                      <a:pt x="664849" y="-28692"/>
                      <a:pt x="254392" y="712148"/>
                    </a:cubicBezTo>
                    <a:cubicBezTo>
                      <a:pt x="-252524" y="1474496"/>
                      <a:pt x="133452" y="3522010"/>
                      <a:pt x="688259" y="4094004"/>
                    </a:cubicBezTo>
                    <a:cubicBezTo>
                      <a:pt x="863080" y="4256716"/>
                      <a:pt x="1139062" y="4409594"/>
                      <a:pt x="1420761" y="4416655"/>
                    </a:cubicBezTo>
                    <a:cubicBezTo>
                      <a:pt x="1427349" y="4766017"/>
                      <a:pt x="1376585" y="5085713"/>
                      <a:pt x="1060145" y="5265107"/>
                    </a:cubicBezTo>
                    <a:cubicBezTo>
                      <a:pt x="1048206" y="5240800"/>
                      <a:pt x="1964724" y="5241492"/>
                      <a:pt x="2496974" y="4488355"/>
                    </a:cubicBezTo>
                    <a:cubicBezTo>
                      <a:pt x="2875233" y="4486348"/>
                      <a:pt x="3336180" y="4413213"/>
                      <a:pt x="3635168" y="4452505"/>
                    </a:cubicBezTo>
                    <a:cubicBezTo>
                      <a:pt x="4671014" y="4578990"/>
                      <a:pt x="5811850" y="4324486"/>
                      <a:pt x="6244000" y="3173853"/>
                    </a:cubicBezTo>
                    <a:cubicBezTo>
                      <a:pt x="6593548" y="2178974"/>
                      <a:pt x="6251147" y="813540"/>
                      <a:pt x="5133978" y="353647"/>
                    </a:cubicBezTo>
                    <a:close/>
                  </a:path>
                </a:pathLst>
              </a:custGeom>
              <a:solidFill>
                <a:srgbClr val="FFFFFF"/>
              </a:solidFill>
              <a:ln w="38100" cap="flat">
                <a:solidFill>
                  <a:srgbClr val="5E250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2" name="TextBox 21"/>
              <p:cNvSpPr txBox="1"/>
              <p:nvPr/>
            </p:nvSpPr>
            <p:spPr>
              <a:xfrm>
                <a:off x="5976692" y="910901"/>
                <a:ext cx="4688661" cy="30162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rPr>
                  <a:t>Mình đang trên đường phiêu lưu đến vùng đất thần kì. Nhưng trên đường đi mình gặp rất nhiều chướng ngại vật. Các bạn hãy giải đáp những câu hỏi để loại bỏ các chướng ngại vật đó giúp mình nhé!</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sp>
          <p:nvSpPr>
            <p:cNvPr id="3" name="Oval 2"/>
            <p:cNvSpPr/>
            <p:nvPr/>
          </p:nvSpPr>
          <p:spPr>
            <a:xfrm>
              <a:off x="-4416090" y="-3579645"/>
              <a:ext cx="18741690" cy="187416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0" name="Group 349"/>
          <p:cNvGrpSpPr/>
          <p:nvPr/>
        </p:nvGrpSpPr>
        <p:grpSpPr>
          <a:xfrm rot="21399583">
            <a:off x="2545517" y="2626765"/>
            <a:ext cx="3787267" cy="3787265"/>
            <a:chOff x="5716056" y="1382881"/>
            <a:chExt cx="4570944" cy="4570944"/>
          </a:xfrm>
        </p:grpSpPr>
        <p:grpSp>
          <p:nvGrpSpPr>
            <p:cNvPr id="351" name="Group 350"/>
            <p:cNvGrpSpPr/>
            <p:nvPr/>
          </p:nvGrpSpPr>
          <p:grpSpPr>
            <a:xfrm rot="3655748" flipH="1" flipV="1">
              <a:off x="8574365" y="1986847"/>
              <a:ext cx="880564" cy="2056345"/>
              <a:chOff x="3810000" y="3100647"/>
              <a:chExt cx="880564" cy="2056345"/>
            </a:xfrm>
          </p:grpSpPr>
          <p:sp>
            <p:nvSpPr>
              <p:cNvPr id="353" name="Freeform: Shape 35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54" name="Graphic 3"/>
              <p:cNvGrpSpPr/>
              <p:nvPr/>
            </p:nvGrpSpPr>
            <p:grpSpPr>
              <a:xfrm>
                <a:off x="3810000" y="4307544"/>
                <a:ext cx="880564" cy="849448"/>
                <a:chOff x="4757962" y="590549"/>
                <a:chExt cx="99726" cy="96202"/>
              </a:xfrm>
            </p:grpSpPr>
            <p:grpSp>
              <p:nvGrpSpPr>
                <p:cNvPr id="355" name="Graphic 3"/>
                <p:cNvGrpSpPr/>
                <p:nvPr/>
              </p:nvGrpSpPr>
              <p:grpSpPr>
                <a:xfrm>
                  <a:off x="4757962" y="590549"/>
                  <a:ext cx="99726" cy="96202"/>
                  <a:chOff x="4757962" y="590549"/>
                  <a:chExt cx="99726" cy="96202"/>
                </a:xfrm>
              </p:grpSpPr>
              <p:sp>
                <p:nvSpPr>
                  <p:cNvPr id="358" name="Freeform: Shape 35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9" name="Freeform: Shape 35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56" name="Freeform: Shape 35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7" name="Freeform: Shape 35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52" name="Oval 351"/>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0" name="Group 369"/>
          <p:cNvGrpSpPr/>
          <p:nvPr/>
        </p:nvGrpSpPr>
        <p:grpSpPr>
          <a:xfrm>
            <a:off x="1231599" y="1618486"/>
            <a:ext cx="3774243" cy="5101242"/>
            <a:chOff x="4594696" y="3400942"/>
            <a:chExt cx="2412811" cy="3261140"/>
          </a:xfrm>
        </p:grpSpPr>
        <p:grpSp>
          <p:nvGrpSpPr>
            <p:cNvPr id="371" name="Group 370"/>
            <p:cNvGrpSpPr/>
            <p:nvPr/>
          </p:nvGrpSpPr>
          <p:grpSpPr>
            <a:xfrm>
              <a:off x="4594696" y="3400942"/>
              <a:ext cx="2412811" cy="3261140"/>
              <a:chOff x="3954571" y="152400"/>
              <a:chExt cx="4555225" cy="6156815"/>
            </a:xfrm>
          </p:grpSpPr>
          <p:sp>
            <p:nvSpPr>
              <p:cNvPr id="379" name="Freeform: Shape 378"/>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0" name="Freeform: Shape 379"/>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81" name="Group 380"/>
              <p:cNvGrpSpPr/>
              <p:nvPr/>
            </p:nvGrpSpPr>
            <p:grpSpPr>
              <a:xfrm>
                <a:off x="3954571" y="152400"/>
                <a:ext cx="4555225" cy="6156815"/>
                <a:chOff x="3954571" y="152400"/>
                <a:chExt cx="4555225" cy="6156815"/>
              </a:xfrm>
            </p:grpSpPr>
            <p:grpSp>
              <p:nvGrpSpPr>
                <p:cNvPr id="382" name="Graphic 3"/>
                <p:cNvGrpSpPr/>
                <p:nvPr/>
              </p:nvGrpSpPr>
              <p:grpSpPr>
                <a:xfrm>
                  <a:off x="5080093" y="152400"/>
                  <a:ext cx="1440279" cy="1228654"/>
                  <a:chOff x="4901803" y="119969"/>
                  <a:chExt cx="163115" cy="139148"/>
                </a:xfrm>
              </p:grpSpPr>
              <p:grpSp>
                <p:nvGrpSpPr>
                  <p:cNvPr id="415" name="Graphic 3"/>
                  <p:cNvGrpSpPr/>
                  <p:nvPr/>
                </p:nvGrpSpPr>
                <p:grpSpPr>
                  <a:xfrm>
                    <a:off x="4901803" y="135254"/>
                    <a:ext cx="132159" cy="71437"/>
                    <a:chOff x="4901803" y="135254"/>
                    <a:chExt cx="132159" cy="71437"/>
                  </a:xfrm>
                </p:grpSpPr>
                <p:sp>
                  <p:nvSpPr>
                    <p:cNvPr id="419" name="Freeform: Shape 418"/>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0" name="Freeform: Shape 419"/>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6" name="Freeform: Shape 415"/>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7" name="Freeform: Shape 416"/>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8" name="Freeform: Shape 417"/>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3" name="Graphic 3"/>
                <p:cNvGrpSpPr/>
                <p:nvPr/>
              </p:nvGrpSpPr>
              <p:grpSpPr>
                <a:xfrm>
                  <a:off x="4783622" y="5510230"/>
                  <a:ext cx="1187498" cy="798985"/>
                  <a:chOff x="4868227" y="726756"/>
                  <a:chExt cx="134487" cy="90487"/>
                </a:xfrm>
              </p:grpSpPr>
              <p:grpSp>
                <p:nvGrpSpPr>
                  <p:cNvPr id="410" name="Graphic 3"/>
                  <p:cNvGrpSpPr/>
                  <p:nvPr/>
                </p:nvGrpSpPr>
                <p:grpSpPr>
                  <a:xfrm>
                    <a:off x="4868227" y="726756"/>
                    <a:ext cx="134487" cy="90487"/>
                    <a:chOff x="4868227" y="726756"/>
                    <a:chExt cx="134487" cy="90487"/>
                  </a:xfrm>
                </p:grpSpPr>
                <p:sp>
                  <p:nvSpPr>
                    <p:cNvPr id="413" name="Freeform: Shape 412"/>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4" name="Freeform: Shape 413"/>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1" name="Freeform: Shape 410"/>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2" name="Freeform: Shape 411"/>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4" name="Graphic 3"/>
                <p:cNvGrpSpPr/>
                <p:nvPr/>
              </p:nvGrpSpPr>
              <p:grpSpPr>
                <a:xfrm>
                  <a:off x="6826934" y="5463979"/>
                  <a:ext cx="1355115" cy="727499"/>
                  <a:chOff x="5099637" y="721518"/>
                  <a:chExt cx="153470" cy="82391"/>
                </a:xfrm>
              </p:grpSpPr>
              <p:grpSp>
                <p:nvGrpSpPr>
                  <p:cNvPr id="405" name="Graphic 3"/>
                  <p:cNvGrpSpPr/>
                  <p:nvPr/>
                </p:nvGrpSpPr>
                <p:grpSpPr>
                  <a:xfrm>
                    <a:off x="5099637" y="721518"/>
                    <a:ext cx="153470" cy="82391"/>
                    <a:chOff x="5099637" y="721518"/>
                    <a:chExt cx="153470" cy="82391"/>
                  </a:xfrm>
                </p:grpSpPr>
                <p:sp>
                  <p:nvSpPr>
                    <p:cNvPr id="408" name="Freeform: Shape 407"/>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9" name="Freeform: Shape 408"/>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06" name="Freeform: Shape 405"/>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7" name="Freeform: Shape 406"/>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5" name="Graphic 3"/>
                <p:cNvGrpSpPr/>
                <p:nvPr/>
              </p:nvGrpSpPr>
              <p:grpSpPr>
                <a:xfrm>
                  <a:off x="3954571" y="977018"/>
                  <a:ext cx="4555225" cy="3666943"/>
                  <a:chOff x="4774335" y="213359"/>
                  <a:chExt cx="515890" cy="415290"/>
                </a:xfrm>
              </p:grpSpPr>
              <p:grpSp>
                <p:nvGrpSpPr>
                  <p:cNvPr id="386" name="Graphic 3"/>
                  <p:cNvGrpSpPr/>
                  <p:nvPr/>
                </p:nvGrpSpPr>
                <p:grpSpPr>
                  <a:xfrm>
                    <a:off x="4774335" y="213359"/>
                    <a:ext cx="515890" cy="415290"/>
                    <a:chOff x="4774335" y="213359"/>
                    <a:chExt cx="515890" cy="415290"/>
                  </a:xfrm>
                </p:grpSpPr>
                <p:sp>
                  <p:nvSpPr>
                    <p:cNvPr id="403" name="Freeform: Shape 402"/>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4" name="Freeform: Shape 403"/>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87" name="Freeform: Shape 386"/>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8" name="Freeform: Shape 387"/>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9" name="Freeform: Shape 388"/>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0" name="Freeform: Shape 389"/>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1" name="Freeform: Shape 390"/>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2" name="Freeform: Shape 391"/>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3" name="Freeform: Shape 392"/>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4" name="Freeform: Shape 393"/>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5" name="Freeform: Shape 394"/>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6" name="Freeform: Shape 395"/>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7" name="Freeform: Shape 396"/>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8" name="Freeform: Shape 397"/>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9" name="Freeform: Shape 398"/>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0" name="Freeform: Shape 399"/>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1" name="Freeform: Shape 400"/>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2" name="Freeform: Shape 401"/>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372" name="Rectangle 371"/>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73" name="Group 372"/>
            <p:cNvGrpSpPr/>
            <p:nvPr/>
          </p:nvGrpSpPr>
          <p:grpSpPr>
            <a:xfrm rot="20223954">
              <a:off x="5728008" y="4964416"/>
              <a:ext cx="462890" cy="475249"/>
              <a:chOff x="13474835" y="-944466"/>
              <a:chExt cx="125555" cy="88582"/>
            </a:xfrm>
          </p:grpSpPr>
          <p:grpSp>
            <p:nvGrpSpPr>
              <p:cNvPr id="374" name="Graphic 23"/>
              <p:cNvGrpSpPr/>
              <p:nvPr/>
            </p:nvGrpSpPr>
            <p:grpSpPr>
              <a:xfrm>
                <a:off x="13479520" y="-939703"/>
                <a:ext cx="117059" cy="79683"/>
                <a:chOff x="13131262" y="-840224"/>
                <a:chExt cx="117059" cy="79683"/>
              </a:xfrm>
            </p:grpSpPr>
            <p:sp>
              <p:nvSpPr>
                <p:cNvPr id="376" name="Freeform: Shape 375"/>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7" name="Freeform: Shape 376"/>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8" name="Freeform: Shape 377"/>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75" name="Freeform: Shape 374"/>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50" fill="hold">
                                          <p:stCondLst>
                                            <p:cond delay="0"/>
                                          </p:stCondLst>
                                        </p:cTn>
                                        <p:tgtEl>
                                          <p:spTgt spid="370"/>
                                        </p:tgtEl>
                                        <p:attrNameLst>
                                          <p:attrName>r</p:attrName>
                                        </p:attrNameLst>
                                      </p:cBhvr>
                                    </p:animRot>
                                    <p:animRot by="-240000">
                                      <p:cBhvr>
                                        <p:cTn id="7" dur="300" fill="hold">
                                          <p:stCondLst>
                                            <p:cond delay="300"/>
                                          </p:stCondLst>
                                        </p:cTn>
                                        <p:tgtEl>
                                          <p:spTgt spid="370"/>
                                        </p:tgtEl>
                                        <p:attrNameLst>
                                          <p:attrName>r</p:attrName>
                                        </p:attrNameLst>
                                      </p:cBhvr>
                                    </p:animRot>
                                    <p:animRot by="240000">
                                      <p:cBhvr>
                                        <p:cTn id="8" dur="300" fill="hold">
                                          <p:stCondLst>
                                            <p:cond delay="600"/>
                                          </p:stCondLst>
                                        </p:cTn>
                                        <p:tgtEl>
                                          <p:spTgt spid="370"/>
                                        </p:tgtEl>
                                        <p:attrNameLst>
                                          <p:attrName>r</p:attrName>
                                        </p:attrNameLst>
                                      </p:cBhvr>
                                    </p:animRot>
                                    <p:animRot by="-240000">
                                      <p:cBhvr>
                                        <p:cTn id="9" dur="300" fill="hold">
                                          <p:stCondLst>
                                            <p:cond delay="900"/>
                                          </p:stCondLst>
                                        </p:cTn>
                                        <p:tgtEl>
                                          <p:spTgt spid="370"/>
                                        </p:tgtEl>
                                        <p:attrNameLst>
                                          <p:attrName>r</p:attrName>
                                        </p:attrNameLst>
                                      </p:cBhvr>
                                    </p:animRot>
                                    <p:animRot by="120000">
                                      <p:cBhvr>
                                        <p:cTn id="10" dur="300" fill="hold">
                                          <p:stCondLst>
                                            <p:cond delay="1200"/>
                                          </p:stCondLst>
                                        </p:cTn>
                                        <p:tgtEl>
                                          <p:spTgt spid="370"/>
                                        </p:tgtEl>
                                        <p:attrNameLst>
                                          <p:attrName>r</p:attrName>
                                        </p:attrNameLst>
                                      </p:cBhvr>
                                    </p:animRot>
                                  </p:childTnLst>
                                </p:cTn>
                              </p:par>
                              <p:par>
                                <p:cTn id="11" presetID="8" presetClass="emph" presetSubtype="0" repeatCount="indefinite" autoRev="1" fill="hold" nodeType="withEffect">
                                  <p:stCondLst>
                                    <p:cond delay="0"/>
                                  </p:stCondLst>
                                  <p:childTnLst>
                                    <p:animRot by="900000">
                                      <p:cBhvr>
                                        <p:cTn id="12" dur="500" fill="hold"/>
                                        <p:tgtEl>
                                          <p:spTgt spid="360"/>
                                        </p:tgtEl>
                                        <p:attrNameLst>
                                          <p:attrName>r</p:attrName>
                                        </p:attrNameLst>
                                      </p:cBhvr>
                                    </p:animRot>
                                  </p:childTnLst>
                                </p:cTn>
                              </p:par>
                              <p:par>
                                <p:cTn id="13" presetID="8" presetClass="emph" presetSubtype="0" repeatCount="indefinite" autoRev="1" fill="hold" nodeType="withEffect">
                                  <p:stCondLst>
                                    <p:cond delay="0"/>
                                  </p:stCondLst>
                                  <p:childTnLst>
                                    <p:animRot by="-900000">
                                      <p:cBhvr>
                                        <p:cTn id="14" dur="500" fill="hold"/>
                                        <p:tgtEl>
                                          <p:spTgt spid="350"/>
                                        </p:tgtEl>
                                        <p:attrNameLst>
                                          <p:attrName>r</p:attrName>
                                        </p:attrNameLst>
                                      </p:cBhvr>
                                    </p:animRot>
                                  </p:childTnLst>
                                </p:cTn>
                              </p:par>
                              <p:par>
                                <p:cTn id="15" presetID="23" presetClass="entr" presetSubtype="16" fill="hold" nodeType="with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533663" y="2396890"/>
              <a:ext cx="3269806" cy="335348"/>
            </a:xfrm>
            <a:prstGeom prst="rect">
              <a:avLst/>
            </a:prstGeom>
            <a:noFill/>
          </p:spPr>
          <p:txBody>
            <a:bodyPr wrap="none" lIns="0" tIns="0" rIns="0" bIns="0" rtlCol="0">
              <a:spAutoFit/>
            </a:bodyPr>
            <a:lstStyle/>
            <a:p>
              <a:pPr marL="0" marR="0" algn="just">
                <a:lnSpc>
                  <a:spcPct val="120000"/>
                </a:lnSpc>
                <a:spcBef>
                  <a:spcPts val="0"/>
                </a:spcBef>
                <a:spcAft>
                  <a:spcPts val="0"/>
                </a:spcAft>
              </a:pPr>
              <a:r>
                <a:rPr lang="en-US" sz="2000" dirty="0">
                  <a:effectLst/>
                  <a:latin typeface="Cambria" panose="02040503050406030204" pitchFamily="18" charset="0"/>
                  <a:ea typeface="Cambria" panose="02040503050406030204" pitchFamily="18" charset="0"/>
                </a:rPr>
                <a:t>Thông </a:t>
              </a:r>
              <a:r>
                <a:rPr lang="en-US" sz="2000" dirty="0" err="1">
                  <a:effectLst/>
                  <a:latin typeface="Cambria" panose="02040503050406030204" pitchFamily="18" charset="0"/>
                  <a:ea typeface="Cambria" panose="02040503050406030204" pitchFamily="18" charset="0"/>
                </a:rPr>
                <a:t>báo</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cho</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người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lớn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biết</a:t>
              </a:r>
              <a:r>
                <a:rPr lang="en-US" sz="200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grpSp>
      <p:grpSp>
        <p:nvGrpSpPr>
          <p:cNvPr id="48" name="2"/>
          <p:cNvGrpSpPr/>
          <p:nvPr/>
        </p:nvGrpSpPr>
        <p:grpSpPr>
          <a:xfrm>
            <a:off x="492673" y="3481715"/>
            <a:ext cx="5257800" cy="1226839"/>
            <a:chOff x="492673" y="3481715"/>
            <a:chExt cx="5257800" cy="1226839"/>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p:cNvSpPr txBox="1"/>
            <p:nvPr/>
          </p:nvSpPr>
          <p:spPr>
            <a:xfrm>
              <a:off x="1527979" y="3835142"/>
              <a:ext cx="4158118" cy="335348"/>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Rút</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điện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và</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để</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đấy</a:t>
              </a:r>
              <a:r>
                <a:rPr lang="en-US" sz="200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290878" y="2467168"/>
              <a:ext cx="3628109"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000" dirty="0" err="1">
                  <a:effectLst/>
                  <a:latin typeface="Cambria" panose="02040503050406030204" pitchFamily="18" charset="0"/>
                  <a:ea typeface="Cambria" panose="02040503050406030204" pitchFamily="18" charset="0"/>
                </a:rPr>
                <a:t>Cứ</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để</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đấy</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cho</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người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lớn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tự</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xử</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lý</a:t>
              </a:r>
              <a:r>
                <a:rPr lang="en-US" sz="2000" dirty="0">
                  <a:effectLst/>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166310" y="3752813"/>
              <a:ext cx="4336700" cy="335348"/>
            </a:xfrm>
            <a:prstGeom prst="rect">
              <a:avLst/>
            </a:prstGeom>
            <a:noFill/>
          </p:spPr>
          <p:txBody>
            <a:bodyPr wrap="none" lIns="0" tIns="0" rIns="0" bIns="0" rtlCol="0">
              <a:spAutoFit/>
            </a:bodyPr>
            <a:lstStyle/>
            <a:p>
              <a:pPr marL="0" marR="0" algn="just">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Mặc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kệ</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đấy</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không</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phải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là</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việc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của</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mình</a:t>
              </a:r>
              <a:r>
                <a:rPr lang="en-US" sz="200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18910" y="285928"/>
              <a:ext cx="9711546" cy="140929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4000" b="1" dirty="0" err="1">
                  <a:solidFill>
                    <a:srgbClr val="002060"/>
                  </a:solidFill>
                  <a:effectLst/>
                  <a:latin typeface="Cambria" panose="02040503050406030204" pitchFamily="18" charset="0"/>
                  <a:ea typeface="Cambria" panose="02040503050406030204" pitchFamily="18" charset="0"/>
                </a:rPr>
                <a:t>Câu</a:t>
              </a:r>
              <a:r>
                <a:rPr lang="en-US" sz="4000" b="1" dirty="0">
                  <a:solidFill>
                    <a:srgbClr val="002060"/>
                  </a:solidFill>
                  <a:effectLst/>
                  <a:latin typeface="Cambria" panose="02040503050406030204" pitchFamily="18" charset="0"/>
                  <a:ea typeface="Cambria" panose="02040503050406030204" pitchFamily="18" charset="0"/>
                </a:rPr>
                <a:t> 1: Khi </a:t>
              </a:r>
              <a:r>
                <a:rPr lang="en-US" sz="4000" b="1" dirty="0" err="1">
                  <a:solidFill>
                    <a:srgbClr val="002060"/>
                  </a:solidFill>
                  <a:effectLst/>
                  <a:latin typeface="Cambria" panose="02040503050406030204" pitchFamily="18" charset="0"/>
                  <a:ea typeface="Cambria" panose="02040503050406030204" pitchFamily="18" charset="0"/>
                </a:rPr>
                <a:t>phát</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hiện</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tủ</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lạnh</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có</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dấu</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hiệu</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bất</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thường</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các</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bạn</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sẽ</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làm</a:t>
              </a:r>
              <a:r>
                <a:rPr lang="en-US" sz="4000" b="1" dirty="0">
                  <a:solidFill>
                    <a:srgbClr val="002060"/>
                  </a:solidFill>
                  <a:effectLst/>
                  <a:latin typeface="Cambria" panose="02040503050406030204" pitchFamily="18" charset="0"/>
                  <a:ea typeface="Cambria" panose="02040503050406030204" pitchFamily="18" charset="0"/>
                </a:rPr>
                <a:t> </a:t>
              </a:r>
              <a:r>
                <a:rPr lang="en-US" sz="4000" b="1" dirty="0" err="1">
                  <a:solidFill>
                    <a:srgbClr val="002060"/>
                  </a:solidFill>
                  <a:effectLst/>
                  <a:latin typeface="Cambria" panose="02040503050406030204" pitchFamily="18" charset="0"/>
                  <a:ea typeface="Cambria" panose="02040503050406030204" pitchFamily="18" charset="0"/>
                </a:rPr>
                <a:t>gì</a:t>
              </a:r>
              <a:r>
                <a:rPr lang="en-US" sz="4000" b="1"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effectLst/>
                <a:latin typeface="Cambria" panose="02040503050406030204" pitchFamily="18" charset="0"/>
                <a:ea typeface="Cambria" panose="02040503050406030204" pitchFamily="18" charset="0"/>
              </a:endParaRPr>
            </a:p>
          </p:txBody>
        </p:sp>
      </p:grpSp>
      <p:sp>
        <p:nvSpPr>
          <p:cNvPr id="37" name="TextBox 36"/>
          <p:cNvSpPr txBox="1"/>
          <p:nvPr/>
        </p:nvSpPr>
        <p:spPr>
          <a:xfrm>
            <a:off x="683838" y="2156348"/>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p:cNvSpPr txBox="1"/>
          <p:nvPr/>
        </p:nvSpPr>
        <p:spPr>
          <a:xfrm>
            <a:off x="683838" y="3568418"/>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60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944" y="4493557"/>
            <a:ext cx="2503988" cy="250398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92673" y="3538429"/>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214895" y="2098669"/>
            <a:ext cx="953444" cy="930037"/>
          </a:xfrm>
          <a:prstGeom prst="rect">
            <a:avLst/>
          </a:prstGeom>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172854" y="3526376"/>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10630" y="210405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2808" fill="hold"/>
                                        <p:tgtEl>
                                          <p:spTgt spid="2"/>
                                        </p:tgtEl>
                                      </p:cBhvr>
                                    </p:cmd>
                                  </p:childTnLst>
                                </p:cTn>
                              </p:par>
                              <p:par>
                                <p:cTn id="54" presetID="1" presetClass="exit" presetSubtype="0" fill="hold"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 presetClass="exit" presetSubtype="0" fill="hold" nodeType="withEffect">
                                  <p:stCondLst>
                                    <p:cond delay="80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900"/>
                                  </p:stCondLst>
                                  <p:childTnLst>
                                    <p:set>
                                      <p:cBhvr>
                                        <p:cTn id="62" dur="1" fill="hold">
                                          <p:stCondLst>
                                            <p:cond delay="0"/>
                                          </p:stCondLst>
                                        </p:cTn>
                                        <p:tgtEl>
                                          <p:spTgt spid="52"/>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50"/>
                                        <p:tgtEl>
                                          <p:spTgt spid="57"/>
                                        </p:tgtEl>
                                      </p:cBhvr>
                                    </p:animEffect>
                                  </p:childTnLst>
                                </p:cTn>
                              </p:par>
                              <p:par>
                                <p:cTn id="66" presetID="63" presetClass="path" presetSubtype="0" fill="hold" nodeType="withEffect">
                                  <p:stCondLst>
                                    <p:cond delay="1400"/>
                                  </p:stCondLst>
                                  <p:childTnLst>
                                    <p:animMotion origin="layout" path="M -0.00312 0.0088 L 0.68633 0.00162 " pathEditMode="relative" rAng="0" ptsTypes="AA">
                                      <p:cBhvr>
                                        <p:cTn id="67"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7"/>
                  </p:tgtEl>
                </p:cond>
              </p:nextCondLst>
            </p:seq>
            <p:seq concurrent="1" nextAc="seek">
              <p:cTn id="68" restart="whenNotActive" fill="hold" evtFilter="cancelBubble" nodeType="interactiveSeq">
                <p:stCondLst>
                  <p:cond evt="onClick" delay="0">
                    <p:tgtEl>
                      <p:spTgt spid="48"/>
                    </p:tgtEl>
                  </p:cond>
                </p:stCondLst>
                <p:endSync evt="end" delay="0">
                  <p:rtn val="all"/>
                </p:endSync>
                <p:childTnLst>
                  <p:par>
                    <p:cTn id="69" fill="hold">
                      <p:stCondLst>
                        <p:cond delay="0"/>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250" fill="hold"/>
                                        <p:tgtEl>
                                          <p:spTgt spid="54"/>
                                        </p:tgtEl>
                                        <p:attrNameLst>
                                          <p:attrName>ppt_w</p:attrName>
                                        </p:attrNameLst>
                                      </p:cBhvr>
                                      <p:tavLst>
                                        <p:tav tm="0">
                                          <p:val>
                                            <p:fltVal val="0"/>
                                          </p:val>
                                        </p:tav>
                                        <p:tav tm="100000">
                                          <p:val>
                                            <p:strVal val="#ppt_w"/>
                                          </p:val>
                                        </p:tav>
                                      </p:tavLst>
                                    </p:anim>
                                    <p:anim calcmode="lin" valueType="num">
                                      <p:cBhvr>
                                        <p:cTn id="74" dur="250" fill="hold"/>
                                        <p:tgtEl>
                                          <p:spTgt spid="54"/>
                                        </p:tgtEl>
                                        <p:attrNameLst>
                                          <p:attrName>ppt_h</p:attrName>
                                        </p:attrNameLst>
                                      </p:cBhvr>
                                      <p:tavLst>
                                        <p:tav tm="0">
                                          <p:val>
                                            <p:fltVal val="0"/>
                                          </p:val>
                                        </p:tav>
                                        <p:tav tm="100000">
                                          <p:val>
                                            <p:strVal val="#ppt_h"/>
                                          </p:val>
                                        </p:tav>
                                      </p:tavLst>
                                    </p:anim>
                                  </p:childTnLst>
                                </p:cTn>
                              </p:par>
                              <p:par>
                                <p:cTn id="75" presetID="1" presetClass="mediacall" presetSubtype="0" fill="hold" nodeType="withEffect">
                                  <p:stCondLst>
                                    <p:cond delay="0"/>
                                  </p:stCondLst>
                                  <p:childTnLst>
                                    <p:cmd type="call" cmd="playFrom(0.0)">
                                      <p:cBhvr>
                                        <p:cTn id="76" dur="1009" fill="hold"/>
                                        <p:tgtEl>
                                          <p:spTgt spid="4"/>
                                        </p:tgtEl>
                                      </p:cBhvr>
                                    </p:cmd>
                                  </p:childTnLst>
                                </p:cTn>
                              </p:par>
                            </p:childTnLst>
                          </p:cTn>
                        </p:par>
                      </p:childTnLst>
                    </p:cTn>
                  </p:par>
                </p:childTnLst>
              </p:cTn>
              <p:nextCondLst>
                <p:cond evt="onClick" delay="0">
                  <p:tgtEl>
                    <p:spTgt spid="48"/>
                  </p:tgtEl>
                </p:cond>
              </p:nextCondLst>
            </p:seq>
            <p:seq concurrent="1" nextAc="seek">
              <p:cTn id="77" restart="whenNotActive" fill="hold" evtFilter="cancelBubble" nodeType="interactiveSeq">
                <p:stCondLst>
                  <p:cond evt="onClick" delay="0">
                    <p:tgtEl>
                      <p:spTgt spid="50"/>
                    </p:tgtEl>
                  </p:cond>
                </p:stCondLst>
                <p:endSync evt="end" delay="0">
                  <p:rtn val="all"/>
                </p:endSync>
                <p:childTnLst>
                  <p:par>
                    <p:cTn id="78" fill="hold">
                      <p:stCondLst>
                        <p:cond delay="0"/>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250" fill="hold"/>
                                        <p:tgtEl>
                                          <p:spTgt spid="55"/>
                                        </p:tgtEl>
                                        <p:attrNameLst>
                                          <p:attrName>ppt_w</p:attrName>
                                        </p:attrNameLst>
                                      </p:cBhvr>
                                      <p:tavLst>
                                        <p:tav tm="0">
                                          <p:val>
                                            <p:fltVal val="0"/>
                                          </p:val>
                                        </p:tav>
                                        <p:tav tm="100000">
                                          <p:val>
                                            <p:strVal val="#ppt_w"/>
                                          </p:val>
                                        </p:tav>
                                      </p:tavLst>
                                    </p:anim>
                                    <p:anim calcmode="lin" valueType="num">
                                      <p:cBhvr>
                                        <p:cTn id="83" dur="250" fill="hold"/>
                                        <p:tgtEl>
                                          <p:spTgt spid="55"/>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009" fill="hold"/>
                                        <p:tgtEl>
                                          <p:spTgt spid="7"/>
                                        </p:tgtEl>
                                      </p:cBhvr>
                                    </p:cmd>
                                  </p:childTnLst>
                                </p:cTn>
                              </p:par>
                            </p:childTnLst>
                          </p:cTn>
                        </p:par>
                      </p:childTnLst>
                    </p:cTn>
                  </p:par>
                </p:childTnLst>
              </p:cTn>
              <p:nextCondLst>
                <p:cond evt="onClick" delay="0">
                  <p:tgtEl>
                    <p:spTgt spid="50"/>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50" fill="hold"/>
                                        <p:tgtEl>
                                          <p:spTgt spid="25"/>
                                        </p:tgtEl>
                                        <p:attrNameLst>
                                          <p:attrName>ppt_w</p:attrName>
                                        </p:attrNameLst>
                                      </p:cBhvr>
                                      <p:tavLst>
                                        <p:tav tm="0">
                                          <p:val>
                                            <p:fltVal val="0"/>
                                          </p:val>
                                        </p:tav>
                                        <p:tav tm="100000">
                                          <p:val>
                                            <p:strVal val="#ppt_w"/>
                                          </p:val>
                                        </p:tav>
                                      </p:tavLst>
                                    </p:anim>
                                    <p:anim calcmode="lin" valueType="num">
                                      <p:cBhvr>
                                        <p:cTn id="92" dur="250" fill="hold"/>
                                        <p:tgtEl>
                                          <p:spTgt spid="25"/>
                                        </p:tgtEl>
                                        <p:attrNameLst>
                                          <p:attrName>ppt_h</p:attrName>
                                        </p:attrNameLst>
                                      </p:cBhvr>
                                      <p:tavLst>
                                        <p:tav tm="0">
                                          <p:val>
                                            <p:fltVal val="0"/>
                                          </p:val>
                                        </p:tav>
                                        <p:tav tm="100000">
                                          <p:val>
                                            <p:strVal val="#ppt_h"/>
                                          </p:val>
                                        </p:tav>
                                      </p:tavLst>
                                    </p:anim>
                                  </p:childTnLst>
                                </p:cTn>
                              </p:par>
                              <p:par>
                                <p:cTn id="93" presetID="1" presetClass="mediacall" presetSubtype="0" fill="hold" nodeType="withEffect">
                                  <p:stCondLst>
                                    <p:cond delay="0"/>
                                  </p:stCondLst>
                                  <p:childTnLst>
                                    <p:cmd type="call" cmd="playFrom(0.0)">
                                      <p:cBhvr>
                                        <p:cTn id="94" dur="1009" fill="hold"/>
                                        <p:tgtEl>
                                          <p:spTgt spid="8"/>
                                        </p:tgtEl>
                                      </p:cBhvr>
                                    </p:cmd>
                                  </p:childTnLst>
                                </p:cTn>
                              </p:par>
                            </p:childTnLst>
                          </p:cTn>
                        </p:par>
                      </p:childTnLst>
                    </p:cTn>
                  </p:par>
                </p:childTnLst>
              </p:cTn>
              <p:nextCondLst>
                <p:cond evt="onClick" delay="0">
                  <p:tgtEl>
                    <p:spTgt spid="49"/>
                  </p:tgtEl>
                </p:cond>
              </p:nextCondLst>
            </p:seq>
            <p:audio>
              <p:cMediaNode vol="80000">
                <p:cTn id="95" fill="hold" display="0">
                  <p:stCondLst>
                    <p:cond delay="indefinite"/>
                  </p:stCondLst>
                  <p:endCondLst>
                    <p:cond evt="onStopAudio" delay="0">
                      <p:tgtEl>
                        <p:sldTgt/>
                      </p:tgtEl>
                    </p:cond>
                  </p:endCondLst>
                </p:cTn>
                <p:tgtEl>
                  <p:spTgt spid="2"/>
                </p:tgtEl>
              </p:cMediaNode>
            </p:audio>
            <p:audio>
              <p:cMediaNode vol="80000">
                <p:cTn id="96" fill="hold" display="0">
                  <p:stCondLst>
                    <p:cond delay="indefinite"/>
                  </p:stCondLst>
                  <p:endCondLst>
                    <p:cond evt="onStopAudio" delay="0">
                      <p:tgtEl>
                        <p:sldTgt/>
                      </p:tgtEl>
                    </p:cond>
                  </p:endCondLst>
                </p:cTn>
                <p:tgtEl>
                  <p:spTgt spid="4"/>
                </p:tgtEl>
              </p:cMediaNode>
            </p:audio>
            <p:audio>
              <p:cMediaNode vol="80000">
                <p:cTn id="97" fill="hold" display="0">
                  <p:stCondLst>
                    <p:cond delay="indefinite"/>
                  </p:stCondLst>
                  <p:endCondLst>
                    <p:cond evt="onStopAudio" delay="0">
                      <p:tgtEl>
                        <p:sldTgt/>
                      </p:tgtEl>
                    </p:cond>
                  </p:endCondLst>
                </p:cTn>
                <p:tgtEl>
                  <p:spTgt spid="7"/>
                </p:tgtEl>
              </p:cMediaNode>
            </p:audio>
            <p:audio>
              <p:cMediaNode vol="80000">
                <p:cTn id="98" fill="hold" display="0">
                  <p:stCondLst>
                    <p:cond delay="indefinite"/>
                  </p:stCondLst>
                  <p:endCondLst>
                    <p:cond evt="onStopAudio" delay="0">
                      <p:tgtEl>
                        <p:sldTgt/>
                      </p:tgtEl>
                    </p:cond>
                  </p:endCondLst>
                </p:cTn>
                <p:tgtEl>
                  <p:spTgt spid="8"/>
                </p:tgtEl>
              </p:cMediaNode>
            </p:audio>
          </p:childTnLst>
        </p:cTn>
      </p:par>
    </p:tnLst>
    <p:bldLst>
      <p:bldP spid="37"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492482" y="2438932"/>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3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8" name="2"/>
          <p:cNvGrpSpPr/>
          <p:nvPr/>
        </p:nvGrpSpPr>
        <p:grpSpPr>
          <a:xfrm>
            <a:off x="492673" y="3481715"/>
            <a:ext cx="5257800" cy="1226839"/>
            <a:chOff x="492673" y="3481715"/>
            <a:chExt cx="5257800" cy="1226839"/>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p:cNvSpPr txBox="1"/>
            <p:nvPr/>
          </p:nvSpPr>
          <p:spPr>
            <a:xfrm>
              <a:off x="1527979" y="3835142"/>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2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417003" y="2467168"/>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4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396950" y="3910468"/>
              <a:ext cx="91249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5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92482" y="317459"/>
              <a:ext cx="9532870"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Câu</a:t>
              </a:r>
              <a:r>
                <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 2: </a:t>
              </a:r>
              <a:r>
                <a:rPr kumimoji="0" lang="vi-VN"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Để lắp ráp mô hình xe điện chạy bằng pin chúng ta làm theo bao nhiêu bước:</a:t>
              </a:r>
              <a:endPar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21906" y="4887284"/>
            <a:ext cx="1583694" cy="15836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92673" y="3538429"/>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81041" y="2134786"/>
            <a:ext cx="953444" cy="930037"/>
          </a:xfrm>
          <a:prstGeom prst="rect">
            <a:avLst/>
          </a:prstGeom>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3568418"/>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431401" y="215541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250" fill="hold"/>
                                        <p:tgtEl>
                                          <p:spTgt spid="54"/>
                                        </p:tgtEl>
                                        <p:attrNameLst>
                                          <p:attrName>ppt_w</p:attrName>
                                        </p:attrNameLst>
                                      </p:cBhvr>
                                      <p:tavLst>
                                        <p:tav tm="0">
                                          <p:val>
                                            <p:fltVal val="0"/>
                                          </p:val>
                                        </p:tav>
                                        <p:tav tm="100000">
                                          <p:val>
                                            <p:strVal val="#ppt_w"/>
                                          </p:val>
                                        </p:tav>
                                      </p:tavLst>
                                    </p:anim>
                                    <p:anim calcmode="lin" valueType="num">
                                      <p:cBhvr>
                                        <p:cTn id="51" dur="250" fill="hold"/>
                                        <p:tgtEl>
                                          <p:spTgt spid="5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1009" fill="hold"/>
                                        <p:tgtEl>
                                          <p:spTgt spid="4"/>
                                        </p:tgtEl>
                                      </p:cBhvr>
                                    </p:cmd>
                                  </p:childTnLst>
                                </p:cTn>
                              </p:par>
                            </p:childTnLst>
                          </p:cTn>
                        </p:par>
                      </p:childTnLst>
                    </p:cTn>
                  </p:par>
                </p:childTnLst>
              </p:cTn>
              <p:nextCondLst>
                <p:cond evt="onClick" delay="0">
                  <p:tgtEl>
                    <p:spTgt spid="48"/>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par>
                                <p:cTn id="61" presetID="1" presetClass="mediacall" presetSubtype="0" fill="hold" nodeType="withEffect">
                                  <p:stCondLst>
                                    <p:cond delay="0"/>
                                  </p:stCondLst>
                                  <p:childTnLst>
                                    <p:cmd type="call" cmd="playFrom(0.0)">
                                      <p:cBhvr>
                                        <p:cTn id="62" dur="2808" fill="hold"/>
                                        <p:tgtEl>
                                          <p:spTgt spid="2"/>
                                        </p:tgtEl>
                                      </p:cBhvr>
                                    </p:cmd>
                                  </p:childTnLst>
                                </p:cTn>
                              </p:par>
                              <p:par>
                                <p:cTn id="63" presetID="1" presetClass="exit" presetSubtype="0" fill="hold"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 presetClass="exit" presetSubtype="0" fill="hold" nodeType="withEffect">
                                  <p:stCondLst>
                                    <p:cond delay="800"/>
                                  </p:stCondLst>
                                  <p:childTnLst>
                                    <p:set>
                                      <p:cBhvr>
                                        <p:cTn id="69" dur="1" fill="hold">
                                          <p:stCondLst>
                                            <p:cond delay="0"/>
                                          </p:stCondLst>
                                        </p:cTn>
                                        <p:tgtEl>
                                          <p:spTgt spid="56"/>
                                        </p:tgtEl>
                                        <p:attrNameLst>
                                          <p:attrName>style.visibility</p:attrName>
                                        </p:attrNameLst>
                                      </p:cBhvr>
                                      <p:to>
                                        <p:strVal val="hidden"/>
                                      </p:to>
                                    </p:set>
                                  </p:childTnLst>
                                </p:cTn>
                              </p:par>
                              <p:par>
                                <p:cTn id="70" presetID="1" presetClass="exit" presetSubtype="0" fill="hold" nodeType="withEffect">
                                  <p:stCondLst>
                                    <p:cond delay="900"/>
                                  </p:stCondLst>
                                  <p:childTnLst>
                                    <p:set>
                                      <p:cBhvr>
                                        <p:cTn id="71" dur="1" fill="hold">
                                          <p:stCondLst>
                                            <p:cond delay="0"/>
                                          </p:stCondLst>
                                        </p:cTn>
                                        <p:tgtEl>
                                          <p:spTgt spid="52"/>
                                        </p:tgtEl>
                                        <p:attrNameLst>
                                          <p:attrName>style.visibility</p:attrName>
                                        </p:attrNameLst>
                                      </p:cBhvr>
                                      <p:to>
                                        <p:strVal val="hidden"/>
                                      </p:to>
                                    </p:set>
                                  </p:childTnLst>
                                </p:cTn>
                              </p:par>
                              <p:par>
                                <p:cTn id="72" presetID="10" presetClass="entr" presetSubtype="0" fill="hold" nodeType="withEffect">
                                  <p:stCondLst>
                                    <p:cond delay="100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250"/>
                                        <p:tgtEl>
                                          <p:spTgt spid="57"/>
                                        </p:tgtEl>
                                      </p:cBhvr>
                                    </p:animEffect>
                                  </p:childTnLst>
                                </p:cTn>
                              </p:par>
                              <p:par>
                                <p:cTn id="75" presetID="63" presetClass="path" presetSubtype="0" fill="hold" nodeType="withEffect">
                                  <p:stCondLst>
                                    <p:cond delay="1400"/>
                                  </p:stCondLst>
                                  <p:childTnLst>
                                    <p:animMotion origin="layout" path="M -0.00312 0.0088 L 0.68633 0.00162 " pathEditMode="relative" rAng="0" ptsTypes="AA">
                                      <p:cBhvr>
                                        <p:cTn id="76"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50"/>
                  </p:tgtEl>
                </p:cond>
              </p:nextCondLst>
            </p:seq>
            <p:seq concurrent="1" nextAc="seek">
              <p:cTn id="77" restart="whenNotActive" fill="hold" evtFilter="cancelBubble" nodeType="interactiveSeq">
                <p:stCondLst>
                  <p:cond evt="onClick" delay="0">
                    <p:tgtEl>
                      <p:spTgt spid="49"/>
                    </p:tgtEl>
                  </p:cond>
                </p:stCondLst>
                <p:endSync evt="end" delay="0">
                  <p:rtn val="all"/>
                </p:endSync>
                <p:childTnLst>
                  <p:par>
                    <p:cTn id="78" fill="hold">
                      <p:stCondLst>
                        <p:cond delay="0"/>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250" fill="hold"/>
                                        <p:tgtEl>
                                          <p:spTgt spid="25"/>
                                        </p:tgtEl>
                                        <p:attrNameLst>
                                          <p:attrName>ppt_w</p:attrName>
                                        </p:attrNameLst>
                                      </p:cBhvr>
                                      <p:tavLst>
                                        <p:tav tm="0">
                                          <p:val>
                                            <p:fltVal val="0"/>
                                          </p:val>
                                        </p:tav>
                                        <p:tav tm="100000">
                                          <p:val>
                                            <p:strVal val="#ppt_w"/>
                                          </p:val>
                                        </p:tav>
                                      </p:tavLst>
                                    </p:anim>
                                    <p:anim calcmode="lin" valueType="num">
                                      <p:cBhvr>
                                        <p:cTn id="83" dur="250" fill="hold"/>
                                        <p:tgtEl>
                                          <p:spTgt spid="25"/>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009" fill="hold"/>
                                        <p:tgtEl>
                                          <p:spTgt spid="8"/>
                                        </p:tgtEl>
                                      </p:cBhvr>
                                    </p:cmd>
                                  </p:childTnLst>
                                </p:cTn>
                              </p:par>
                            </p:childTnLst>
                          </p:cTn>
                        </p:par>
                      </p:childTnLst>
                    </p:cTn>
                  </p:par>
                </p:childTnLst>
              </p:cTn>
              <p:nextCondLst>
                <p:cond evt="onClick" delay="0">
                  <p:tgtEl>
                    <p:spTgt spid="49"/>
                  </p:tgtEl>
                </p:cond>
              </p:nextCondLst>
            </p:seq>
            <p:audio>
              <p:cMediaNode vol="80000">
                <p:cTn id="86" fill="hold" display="0">
                  <p:stCondLst>
                    <p:cond delay="indefinite"/>
                  </p:stCondLst>
                  <p:endCondLst>
                    <p:cond evt="onStopAudio" delay="0">
                      <p:tgtEl>
                        <p:sldTgt/>
                      </p:tgtEl>
                    </p:cond>
                  </p:endCondLst>
                </p:cTn>
                <p:tgtEl>
                  <p:spTgt spid="2"/>
                </p:tgtEl>
              </p:cMediaNode>
            </p:audio>
            <p:audio>
              <p:cMediaNode vol="80000">
                <p:cTn id="87" fill="hold" display="0">
                  <p:stCondLst>
                    <p:cond delay="indefinite"/>
                  </p:stCondLst>
                  <p:endCondLst>
                    <p:cond evt="onStopAudio" delay="0">
                      <p:tgtEl>
                        <p:sldTgt/>
                      </p:tgtEl>
                    </p:cond>
                  </p:endCondLst>
                </p:cTn>
                <p:tgtEl>
                  <p:spTgt spid="4"/>
                </p:tgtEl>
              </p:cMediaNode>
            </p:audio>
            <p:audio>
              <p:cMediaNode vol="80000">
                <p:cTn id="88" fill="hold" display="0">
                  <p:stCondLst>
                    <p:cond delay="indefinite"/>
                  </p:stCondLst>
                  <p:endCondLst>
                    <p:cond evt="onStopAudio" delay="0">
                      <p:tgtEl>
                        <p:sldTgt/>
                      </p:tgtEl>
                    </p:cond>
                  </p:endCondLst>
                </p:cTn>
                <p:tgtEl>
                  <p:spTgt spid="7"/>
                </p:tgtEl>
              </p:cMediaNode>
            </p:audio>
            <p:audio>
              <p:cMediaNode vol="80000">
                <p:cTn id="89" fill="hold" display="0">
                  <p:stCondLst>
                    <p:cond delay="indefinite"/>
                  </p:stCondLst>
                  <p:endCondLst>
                    <p:cond evt="onStopAudio" delay="0">
                      <p:tgtEl>
                        <p:sldTgt/>
                      </p:tgtEl>
                    </p:cond>
                  </p:endCondLst>
                </p:cTn>
                <p:tgtEl>
                  <p:spTgt spid="8"/>
                </p:tgtEl>
              </p:cMediaNode>
            </p:audio>
            <p:seq concurrent="1" nextAc="seek">
              <p:cTn id="90" restart="whenNotActive" fill="hold" evtFilter="cancelBubble" nodeType="interactiveSeq">
                <p:stCondLst>
                  <p:cond evt="onClick" delay="0">
                    <p:tgtEl>
                      <p:spTgt spid="47"/>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250" fill="hold"/>
                                        <p:tgtEl>
                                          <p:spTgt spid="55"/>
                                        </p:tgtEl>
                                        <p:attrNameLst>
                                          <p:attrName>ppt_w</p:attrName>
                                        </p:attrNameLst>
                                      </p:cBhvr>
                                      <p:tavLst>
                                        <p:tav tm="0">
                                          <p:val>
                                            <p:fltVal val="0"/>
                                          </p:val>
                                        </p:tav>
                                        <p:tav tm="100000">
                                          <p:val>
                                            <p:strVal val="#ppt_w"/>
                                          </p:val>
                                        </p:tav>
                                      </p:tavLst>
                                    </p:anim>
                                    <p:anim calcmode="lin" valueType="num">
                                      <p:cBhvr>
                                        <p:cTn id="96" dur="250" fill="hold"/>
                                        <p:tgtEl>
                                          <p:spTgt spid="55"/>
                                        </p:tgtEl>
                                        <p:attrNameLst>
                                          <p:attrName>ppt_h</p:attrName>
                                        </p:attrNameLst>
                                      </p:cBhvr>
                                      <p:tavLst>
                                        <p:tav tm="0">
                                          <p:val>
                                            <p:fltVal val="0"/>
                                          </p:val>
                                        </p:tav>
                                        <p:tav tm="100000">
                                          <p:val>
                                            <p:strVal val="#ppt_h"/>
                                          </p:val>
                                        </p:tav>
                                      </p:tavLst>
                                    </p:anim>
                                  </p:childTnLst>
                                </p:cTn>
                              </p:par>
                              <p:par>
                                <p:cTn id="97" presetID="1" presetClass="mediacall" presetSubtype="0" fill="hold" nodeType="withEffect">
                                  <p:stCondLst>
                                    <p:cond delay="0"/>
                                  </p:stCondLst>
                                  <p:childTnLst>
                                    <p:cmd type="call" cmd="playFrom(0.0)">
                                      <p:cBhvr>
                                        <p:cTn id="98" dur="1009" fill="hold"/>
                                        <p:tgtEl>
                                          <p:spTgt spid="7"/>
                                        </p:tgtEl>
                                      </p:cBhvr>
                                    </p:cmd>
                                  </p:childTnLst>
                                </p:cTn>
                              </p:par>
                            </p:childTnLst>
                          </p:cTn>
                        </p:par>
                      </p:childTnLst>
                    </p:cTn>
                  </p:par>
                </p:childTnLst>
              </p:cTn>
              <p:nextCondLst>
                <p:cond evt="onClick" delay="0">
                  <p:tgtEl>
                    <p:spTgt spid="47"/>
                  </p:tgtEl>
                </p:cond>
              </p:nextCondLst>
            </p:seq>
          </p:childTnLst>
        </p:cTn>
      </p:par>
    </p:tnLst>
    <p:bldLst>
      <p:bldP spid="37"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492482" y="2438932"/>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1</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8" name="2"/>
          <p:cNvGrpSpPr/>
          <p:nvPr/>
        </p:nvGrpSpPr>
        <p:grpSpPr>
          <a:xfrm>
            <a:off x="492673" y="3481715"/>
            <a:ext cx="5257800" cy="1226839"/>
            <a:chOff x="492673" y="3481715"/>
            <a:chExt cx="5257800" cy="1226839"/>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p:cNvSpPr txBox="1"/>
            <p:nvPr/>
          </p:nvSpPr>
          <p:spPr>
            <a:xfrm>
              <a:off x="1527979" y="3835142"/>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3</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417003" y="2467168"/>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2</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396950" y="3910468"/>
              <a:ext cx="93173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Bước</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4</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92481" y="317459"/>
              <a:ext cx="9942774"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Câu 3: Bước lắp hệ truyền động vào trục và bánh xe là bước nào của mô hình xe điện chạy bằng pin?</a:t>
              </a:r>
              <a:endPar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926402" y="4682951"/>
            <a:ext cx="1988394" cy="19883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2155417"/>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81041" y="2134786"/>
            <a:ext cx="953444" cy="930037"/>
          </a:xfrm>
          <a:prstGeom prst="rect">
            <a:avLst/>
          </a:prstGeom>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3568418"/>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10008" y="351889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2808" fill="hold"/>
                                        <p:tgtEl>
                                          <p:spTgt spid="2"/>
                                        </p:tgtEl>
                                      </p:cBhvr>
                                    </p:cmd>
                                  </p:childTnLst>
                                </p:cTn>
                              </p:par>
                              <p:par>
                                <p:cTn id="54" presetID="1" presetClass="exit" presetSubtype="0" fill="hold"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 presetClass="exit" presetSubtype="0" fill="hold" nodeType="withEffect">
                                  <p:stCondLst>
                                    <p:cond delay="80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900"/>
                                  </p:stCondLst>
                                  <p:childTnLst>
                                    <p:set>
                                      <p:cBhvr>
                                        <p:cTn id="62" dur="1" fill="hold">
                                          <p:stCondLst>
                                            <p:cond delay="0"/>
                                          </p:stCondLst>
                                        </p:cTn>
                                        <p:tgtEl>
                                          <p:spTgt spid="52"/>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50"/>
                                        <p:tgtEl>
                                          <p:spTgt spid="57"/>
                                        </p:tgtEl>
                                      </p:cBhvr>
                                    </p:animEffect>
                                  </p:childTnLst>
                                </p:cTn>
                              </p:par>
                              <p:par>
                                <p:cTn id="66" presetID="63" presetClass="path" presetSubtype="0" fill="hold" nodeType="withEffect">
                                  <p:stCondLst>
                                    <p:cond delay="1400"/>
                                  </p:stCondLst>
                                  <p:childTnLst>
                                    <p:animMotion origin="layout" path="M -0.00312 0.0088 L 0.68633 0.00162 " pathEditMode="relative" rAng="0" ptsTypes="AA">
                                      <p:cBhvr>
                                        <p:cTn id="67"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8"/>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250" fill="hold"/>
                                        <p:tgtEl>
                                          <p:spTgt spid="25"/>
                                        </p:tgtEl>
                                        <p:attrNameLst>
                                          <p:attrName>ppt_w</p:attrName>
                                        </p:attrNameLst>
                                      </p:cBhvr>
                                      <p:tavLst>
                                        <p:tav tm="0">
                                          <p:val>
                                            <p:fltVal val="0"/>
                                          </p:val>
                                        </p:tav>
                                        <p:tav tm="100000">
                                          <p:val>
                                            <p:strVal val="#ppt_w"/>
                                          </p:val>
                                        </p:tav>
                                      </p:tavLst>
                                    </p:anim>
                                    <p:anim calcmode="lin" valueType="num">
                                      <p:cBhvr>
                                        <p:cTn id="74" dur="250" fill="hold"/>
                                        <p:tgtEl>
                                          <p:spTgt spid="25"/>
                                        </p:tgtEl>
                                        <p:attrNameLst>
                                          <p:attrName>ppt_h</p:attrName>
                                        </p:attrNameLst>
                                      </p:cBhvr>
                                      <p:tavLst>
                                        <p:tav tm="0">
                                          <p:val>
                                            <p:fltVal val="0"/>
                                          </p:val>
                                        </p:tav>
                                        <p:tav tm="100000">
                                          <p:val>
                                            <p:strVal val="#ppt_h"/>
                                          </p:val>
                                        </p:tav>
                                      </p:tavLst>
                                    </p:anim>
                                  </p:childTnLst>
                                </p:cTn>
                              </p:par>
                              <p:par>
                                <p:cTn id="75" presetID="1" presetClass="mediacall" presetSubtype="0" fill="hold" nodeType="withEffect">
                                  <p:stCondLst>
                                    <p:cond delay="0"/>
                                  </p:stCondLst>
                                  <p:childTnLst>
                                    <p:cmd type="call" cmd="playFrom(0.0)">
                                      <p:cBhvr>
                                        <p:cTn id="76" dur="1009" fill="hold"/>
                                        <p:tgtEl>
                                          <p:spTgt spid="8"/>
                                        </p:tgtEl>
                                      </p:cBhvr>
                                    </p:cmd>
                                  </p:childTnLst>
                                </p:cTn>
                              </p:par>
                            </p:childTnLst>
                          </p:cTn>
                        </p:par>
                      </p:childTnLst>
                    </p:cTn>
                  </p:par>
                </p:childTnLst>
              </p:cTn>
              <p:nextCondLst>
                <p:cond evt="onClick" delay="0">
                  <p:tgtEl>
                    <p:spTgt spid="49"/>
                  </p:tgtEl>
                </p:cond>
              </p:nextCondLst>
            </p:seq>
            <p:audio>
              <p:cMediaNode vol="80000">
                <p:cTn id="77" fill="hold" display="0">
                  <p:stCondLst>
                    <p:cond delay="indefinite"/>
                  </p:stCondLst>
                  <p:endCondLst>
                    <p:cond evt="onStopAudio" delay="0">
                      <p:tgtEl>
                        <p:sldTgt/>
                      </p:tgtEl>
                    </p:cond>
                  </p:endCondLst>
                </p:cTn>
                <p:tgtEl>
                  <p:spTgt spid="2"/>
                </p:tgtEl>
              </p:cMediaNode>
            </p:audio>
            <p:audio>
              <p:cMediaNode vol="80000">
                <p:cTn id="78" fill="hold" display="0">
                  <p:stCondLst>
                    <p:cond delay="indefinite"/>
                  </p:stCondLst>
                  <p:endCondLst>
                    <p:cond evt="onStopAudio" delay="0">
                      <p:tgtEl>
                        <p:sldTgt/>
                      </p:tgtEl>
                    </p:cond>
                  </p:endCondLst>
                </p:cTn>
                <p:tgtEl>
                  <p:spTgt spid="4"/>
                </p:tgtEl>
              </p:cMediaNode>
            </p:audio>
            <p:audio>
              <p:cMediaNode vol="80000">
                <p:cTn id="79" fill="hold" display="0">
                  <p:stCondLst>
                    <p:cond delay="indefinite"/>
                  </p:stCondLst>
                  <p:endCondLst>
                    <p:cond evt="onStopAudio" delay="0">
                      <p:tgtEl>
                        <p:sldTgt/>
                      </p:tgtEl>
                    </p:cond>
                  </p:endCondLst>
                </p:cTn>
                <p:tgtEl>
                  <p:spTgt spid="7"/>
                </p:tgtEl>
              </p:cMediaNode>
            </p:audio>
            <p:audio>
              <p:cMediaNode vol="80000">
                <p:cTn id="80" fill="hold" display="0">
                  <p:stCondLst>
                    <p:cond delay="indefinite"/>
                  </p:stCondLst>
                  <p:endCondLst>
                    <p:cond evt="onStopAudio" delay="0">
                      <p:tgtEl>
                        <p:sldTgt/>
                      </p:tgtEl>
                    </p:cond>
                  </p:endCondLst>
                </p:cTn>
                <p:tgtEl>
                  <p:spTgt spid="8"/>
                </p:tgtEl>
              </p:cMediaNode>
            </p:audio>
            <p:seq concurrent="1" nextAc="seek">
              <p:cTn id="81" restart="whenNotActive" fill="hold" evtFilter="cancelBubble" nodeType="interactiveSeq">
                <p:stCondLst>
                  <p:cond evt="onClick" delay="0">
                    <p:tgtEl>
                      <p:spTgt spid="47"/>
                    </p:tgtEl>
                  </p:cond>
                </p:stCondLst>
                <p:endSync evt="end" delay="0">
                  <p:rtn val="all"/>
                </p:endSync>
                <p:childTnLst>
                  <p:par>
                    <p:cTn id="82" fill="hold">
                      <p:stCondLst>
                        <p:cond delay="0"/>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250" fill="hold"/>
                                        <p:tgtEl>
                                          <p:spTgt spid="55"/>
                                        </p:tgtEl>
                                        <p:attrNameLst>
                                          <p:attrName>ppt_w</p:attrName>
                                        </p:attrNameLst>
                                      </p:cBhvr>
                                      <p:tavLst>
                                        <p:tav tm="0">
                                          <p:val>
                                            <p:fltVal val="0"/>
                                          </p:val>
                                        </p:tav>
                                        <p:tav tm="100000">
                                          <p:val>
                                            <p:strVal val="#ppt_w"/>
                                          </p:val>
                                        </p:tav>
                                      </p:tavLst>
                                    </p:anim>
                                    <p:anim calcmode="lin" valueType="num">
                                      <p:cBhvr>
                                        <p:cTn id="87" dur="250" fill="hold"/>
                                        <p:tgtEl>
                                          <p:spTgt spid="55"/>
                                        </p:tgtEl>
                                        <p:attrNameLst>
                                          <p:attrName>ppt_h</p:attrName>
                                        </p:attrNameLst>
                                      </p:cBhvr>
                                      <p:tavLst>
                                        <p:tav tm="0">
                                          <p:val>
                                            <p:fltVal val="0"/>
                                          </p:val>
                                        </p:tav>
                                        <p:tav tm="100000">
                                          <p:val>
                                            <p:strVal val="#ppt_h"/>
                                          </p:val>
                                        </p:tav>
                                      </p:tavLst>
                                    </p:anim>
                                  </p:childTnLst>
                                </p:cTn>
                              </p:par>
                              <p:par>
                                <p:cTn id="88" presetID="1" presetClass="mediacall" presetSubtype="0" fill="hold" nodeType="withEffect">
                                  <p:stCondLst>
                                    <p:cond delay="0"/>
                                  </p:stCondLst>
                                  <p:childTnLst>
                                    <p:cmd type="call" cmd="playFrom(0.0)">
                                      <p:cBhvr>
                                        <p:cTn id="89" dur="1009" fill="hold"/>
                                        <p:tgtEl>
                                          <p:spTgt spid="7"/>
                                        </p:tgtEl>
                                      </p:cBhvr>
                                    </p:cmd>
                                  </p:childTnLst>
                                </p:cTn>
                              </p:par>
                            </p:childTnLst>
                          </p:cTn>
                        </p:par>
                      </p:childTnLst>
                    </p:cTn>
                  </p:par>
                </p:childTnLst>
              </p:cTn>
              <p:nextCondLst>
                <p:cond evt="onClick" delay="0">
                  <p:tgtEl>
                    <p:spTgt spid="47"/>
                  </p:tgtEl>
                </p:cond>
              </p:nextCondLst>
            </p:seq>
            <p:seq concurrent="1" nextAc="seek">
              <p:cTn id="90" restart="whenNotActive" fill="hold" evtFilter="cancelBubble" nodeType="interactiveSeq">
                <p:stCondLst>
                  <p:cond evt="onClick" delay="0">
                    <p:tgtEl>
                      <p:spTgt spid="50"/>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p:cTn id="95" dur="250" fill="hold"/>
                                        <p:tgtEl>
                                          <p:spTgt spid="54"/>
                                        </p:tgtEl>
                                        <p:attrNameLst>
                                          <p:attrName>ppt_w</p:attrName>
                                        </p:attrNameLst>
                                      </p:cBhvr>
                                      <p:tavLst>
                                        <p:tav tm="0">
                                          <p:val>
                                            <p:fltVal val="0"/>
                                          </p:val>
                                        </p:tav>
                                        <p:tav tm="100000">
                                          <p:val>
                                            <p:strVal val="#ppt_w"/>
                                          </p:val>
                                        </p:tav>
                                      </p:tavLst>
                                    </p:anim>
                                    <p:anim calcmode="lin" valueType="num">
                                      <p:cBhvr>
                                        <p:cTn id="96" dur="250" fill="hold"/>
                                        <p:tgtEl>
                                          <p:spTgt spid="54"/>
                                        </p:tgtEl>
                                        <p:attrNameLst>
                                          <p:attrName>ppt_h</p:attrName>
                                        </p:attrNameLst>
                                      </p:cBhvr>
                                      <p:tavLst>
                                        <p:tav tm="0">
                                          <p:val>
                                            <p:fltVal val="0"/>
                                          </p:val>
                                        </p:tav>
                                        <p:tav tm="100000">
                                          <p:val>
                                            <p:strVal val="#ppt_h"/>
                                          </p:val>
                                        </p:tav>
                                      </p:tavLst>
                                    </p:anim>
                                  </p:childTnLst>
                                </p:cTn>
                              </p:par>
                              <p:par>
                                <p:cTn id="97" presetID="1" presetClass="mediacall" presetSubtype="0" fill="hold" nodeType="withEffect">
                                  <p:stCondLst>
                                    <p:cond delay="0"/>
                                  </p:stCondLst>
                                  <p:childTnLst>
                                    <p:cmd type="call" cmd="playFrom(0.0)">
                                      <p:cBhvr>
                                        <p:cTn id="98" dur="1009" fill="hold"/>
                                        <p:tgtEl>
                                          <p:spTgt spid="4"/>
                                        </p:tgtEl>
                                      </p:cBhvr>
                                    </p:cmd>
                                  </p:childTnLst>
                                </p:cTn>
                              </p:par>
                            </p:childTnLst>
                          </p:cTn>
                        </p:par>
                      </p:childTnLst>
                    </p:cTn>
                  </p:par>
                </p:childTnLst>
              </p:cTn>
              <p:nextCondLst>
                <p:cond evt="onClick" delay="0">
                  <p:tgtEl>
                    <p:spTgt spid="50"/>
                  </p:tgtEl>
                </p:cond>
              </p:nextCondLst>
            </p:seq>
          </p:childTnLst>
        </p:cTn>
      </p:par>
    </p:tnLst>
    <p:bldLst>
      <p:bldP spid="37"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079" r="1888"/>
          <a:stretch>
            <a:fillRect/>
          </a:stretch>
        </p:blipFill>
        <p:spPr>
          <a:xfrm>
            <a:off x="0" y="-18327"/>
            <a:ext cx="12192000" cy="7028727"/>
          </a:xfrm>
          <a:prstGeom prst="rect">
            <a:avLst/>
          </a:prstGeom>
        </p:spPr>
      </p:pic>
      <p:grpSp>
        <p:nvGrpSpPr>
          <p:cNvPr id="47" name="1"/>
          <p:cNvGrpSpPr/>
          <p:nvPr/>
        </p:nvGrpSpPr>
        <p:grpSpPr>
          <a:xfrm>
            <a:off x="492673" y="2097132"/>
            <a:ext cx="5257800" cy="1226839"/>
            <a:chOff x="492673" y="2097132"/>
            <a:chExt cx="5257800" cy="122683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p:cNvSpPr txBox="1"/>
            <p:nvPr/>
          </p:nvSpPr>
          <p:spPr>
            <a:xfrm>
              <a:off x="1681656" y="2249744"/>
              <a:ext cx="3678620" cy="845552"/>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(1) </a:t>
              </a:r>
              <a:r>
                <a:rPr lang="en-US" sz="2400" dirty="0" err="1">
                  <a:effectLst/>
                  <a:latin typeface="Cambria" panose="02040503050406030204" pitchFamily="18" charset="0"/>
                  <a:ea typeface="Cambria" panose="02040503050406030204" pitchFamily="18" charset="0"/>
                </a:rPr>
                <a:t>điện</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cánh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quạt</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chuyển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r>
                <a:rPr lang="en-US" sz="2400" dirty="0">
                  <a:effectLst/>
                  <a:latin typeface="Cambria" panose="02040503050406030204" pitchFamily="18" charset="0"/>
                  <a:ea typeface="Cambria" panose="02040503050406030204" pitchFamily="18" charset="0"/>
                </a:rPr>
                <a:t>. </a:t>
              </a:r>
              <a:endParaRPr lang="en-US" sz="2400" dirty="0">
                <a:effectLst/>
                <a:latin typeface="Cambria" panose="02040503050406030204" pitchFamily="18" charset="0"/>
                <a:ea typeface="Cambria" panose="02040503050406030204" pitchFamily="18" charset="0"/>
              </a:endParaRPr>
            </a:p>
          </p:txBody>
        </p:sp>
      </p:grpSp>
      <p:grpSp>
        <p:nvGrpSpPr>
          <p:cNvPr id="50" name="3"/>
          <p:cNvGrpSpPr/>
          <p:nvPr/>
        </p:nvGrpSpPr>
        <p:grpSpPr>
          <a:xfrm>
            <a:off x="6271402" y="2125382"/>
            <a:ext cx="5257800" cy="1226839"/>
            <a:chOff x="6271402" y="2125382"/>
            <a:chExt cx="5257800" cy="122683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p:cNvSpPr txBox="1"/>
            <p:nvPr/>
          </p:nvSpPr>
          <p:spPr>
            <a:xfrm>
              <a:off x="7522106" y="2299004"/>
              <a:ext cx="362936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400" dirty="0">
                  <a:effectLst/>
                  <a:latin typeface="Cambria" panose="02040503050406030204" pitchFamily="18" charset="0"/>
                  <a:ea typeface="Cambria" panose="02040503050406030204" pitchFamily="18" charset="0"/>
                </a:rPr>
                <a:t>(2) </a:t>
              </a:r>
              <a:r>
                <a:rPr lang="en-US" sz="2400" dirty="0" err="1">
                  <a:effectLst/>
                  <a:latin typeface="Cambria" panose="02040503050406030204" pitchFamily="18" charset="0"/>
                  <a:ea typeface="Cambria" panose="02040503050406030204" pitchFamily="18" charset="0"/>
                </a:rPr>
                <a:t>điện</a:t>
              </a:r>
              <a:r>
                <a:rPr lang="en-US" sz="2400" dirty="0">
                  <a:effectLst/>
                  <a:latin typeface="Cambria" panose="02040503050406030204" pitchFamily="18" charset="0"/>
                  <a:ea typeface="Cambria" panose="02040503050406030204" pitchFamily="18" charset="0"/>
                </a:rPr>
                <a:t>, (1) </a:t>
              </a:r>
              <a:r>
                <a:rPr lang="en-US" sz="2400" dirty="0" err="1">
                  <a:effectLst/>
                  <a:latin typeface="Cambria" panose="02040503050406030204" pitchFamily="18" charset="0"/>
                  <a:ea typeface="Cambria" panose="02040503050406030204" pitchFamily="18" charset="0"/>
                </a:rPr>
                <a:t>cánh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quạt</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chuyển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endParaRPr kumimoji="0" lang="en-US" sz="32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p:cNvGrpSpPr/>
          <p:nvPr/>
        </p:nvGrpSpPr>
        <p:grpSpPr>
          <a:xfrm>
            <a:off x="6271402" y="3509965"/>
            <a:ext cx="5257800" cy="1226839"/>
            <a:chOff x="6271402" y="3509965"/>
            <a:chExt cx="5257800" cy="1226839"/>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p:cNvSpPr txBox="1"/>
            <p:nvPr/>
          </p:nvSpPr>
          <p:spPr>
            <a:xfrm>
              <a:off x="7199586" y="3679240"/>
              <a:ext cx="4267200" cy="845552"/>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(1) </a:t>
              </a:r>
              <a:r>
                <a:rPr lang="en-US" sz="2400" dirty="0" err="1">
                  <a:effectLst/>
                  <a:latin typeface="Cambria" panose="02040503050406030204" pitchFamily="18" charset="0"/>
                  <a:ea typeface="Cambria" panose="02040503050406030204" pitchFamily="18" charset="0"/>
                </a:rPr>
                <a:t>cánh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quạt</a:t>
              </a:r>
              <a:r>
                <a:rPr lang="en-US" sz="2400" dirty="0">
                  <a:effectLst/>
                  <a:latin typeface="Cambria" panose="02040503050406030204" pitchFamily="18" charset="0"/>
                  <a:ea typeface="Cambria" panose="02040503050406030204" pitchFamily="18" charset="0"/>
                </a:rPr>
                <a:t>, (2)</a:t>
              </a:r>
              <a:r>
                <a:rPr lang="en-US" sz="2400" dirty="0" err="1">
                  <a:effectLst/>
                  <a:latin typeface="Cambria" panose="02040503050406030204" pitchFamily="18" charset="0"/>
                  <a:ea typeface="Cambria" panose="02040503050406030204" pitchFamily="18" charset="0"/>
                </a:rPr>
                <a:t>chuyển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điện</a:t>
              </a:r>
              <a:r>
                <a:rPr lang="en-US" sz="2400" dirty="0">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p:txBody>
        </p:sp>
      </p:grpSp>
      <p:grpSp>
        <p:nvGrpSpPr>
          <p:cNvPr id="46" name="Group 45"/>
          <p:cNvGrpSpPr/>
          <p:nvPr/>
        </p:nvGrpSpPr>
        <p:grpSpPr>
          <a:xfrm>
            <a:off x="304800" y="152400"/>
            <a:ext cx="11412275" cy="1752600"/>
            <a:chOff x="304800" y="152400"/>
            <a:chExt cx="11412275" cy="17526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p:cNvSpPr txBox="1"/>
            <p:nvPr/>
          </p:nvSpPr>
          <p:spPr>
            <a:xfrm>
              <a:off x="1439929" y="285928"/>
              <a:ext cx="9942773"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Câu 4: Cách tạo ra điện từ gió: Gió làm quay …(1) của máy phát điện. Khi cánh quạt …(2) máy phát điện gió sẽ tạo ra ….(3)?</a:t>
              </a:r>
              <a:endParaRPr kumimoji="0" lang="en-US" sz="32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848084" y="5044855"/>
            <a:ext cx="2202900" cy="1404330"/>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0" y="4795257"/>
            <a:ext cx="2009504" cy="1803402"/>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l="37500" t="27347" r="36250" b="27806"/>
          <a:stretch>
            <a:fillRect/>
          </a:stretch>
        </p:blipFill>
        <p:spPr>
          <a:xfrm>
            <a:off x="4042422" y="4888662"/>
            <a:ext cx="1704040" cy="1663467"/>
          </a:xfrm>
          <a:prstGeom prst="rect">
            <a:avLst/>
          </a:prstGeom>
        </p:spPr>
      </p:pic>
      <p:pic>
        <p:nvPicPr>
          <p:cNvPr id="54" name="Picture 53"/>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6309488" y="2155417"/>
            <a:ext cx="953444" cy="930037"/>
          </a:xfrm>
          <a:prstGeom prst="rect">
            <a:avLst/>
          </a:prstGeom>
        </p:spPr>
      </p:pic>
      <p:pic>
        <p:nvPicPr>
          <p:cNvPr id="55" name="Picture 54"/>
          <p:cNvPicPr>
            <a:picLocks noChangeAspect="1"/>
          </p:cNvPicPr>
          <p:nvPr/>
        </p:nvPicPr>
        <p:blipFill rotWithShape="1">
          <a:blip r:embed="rId8">
            <a:extLst>
              <a:ext uri="{28A0092B-C50C-407E-A947-70E740481C1C}">
                <a14:useLocalDpi xmlns:a14="http://schemas.microsoft.com/office/drawing/2010/main" val="0"/>
              </a:ext>
            </a:extLst>
          </a:blip>
          <a:srcRect l="27931" t="76348" r="51789" b="-242"/>
          <a:stretch>
            <a:fillRect/>
          </a:stretch>
        </p:blipFill>
        <p:spPr>
          <a:xfrm>
            <a:off x="481041" y="2134786"/>
            <a:ext cx="953444" cy="930037"/>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6106" r="79720"/>
          <a:stretch>
            <a:fillRect/>
          </a:stretch>
        </p:blipFill>
        <p:spPr>
          <a:xfrm>
            <a:off x="6248483" y="3545887"/>
            <a:ext cx="953444" cy="930037"/>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36875" t="25556" r="39375" b="28424"/>
          <a:stretch>
            <a:fillRect/>
          </a:stretch>
        </p:blipFill>
        <p:spPr>
          <a:xfrm>
            <a:off x="3810000" y="4660408"/>
            <a:ext cx="1798604" cy="1960404"/>
          </a:xfrm>
          <a:prstGeom prst="rect">
            <a:avLst/>
          </a:prstGeom>
        </p:spPr>
      </p:pic>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31868" t="14042" r="25275" b="17582"/>
          <a:stretch>
            <a:fillRect/>
          </a:stretch>
        </p:blipFill>
        <p:spPr>
          <a:xfrm>
            <a:off x="3810000" y="4790445"/>
            <a:ext cx="2009504" cy="1803402"/>
          </a:xfrm>
          <a:prstGeom prst="rect">
            <a:avLst/>
          </a:prstGeom>
        </p:spPr>
      </p:pic>
      <p:pic>
        <p:nvPicPr>
          <p:cNvPr id="2" name="Tieng-ting-www_nhacchuongvui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407430" y="-726704"/>
            <a:ext cx="406400" cy="406400"/>
          </a:xfrm>
          <a:prstGeom prst="rect">
            <a:avLst/>
          </a:prstGeom>
        </p:spPr>
      </p:pic>
      <p:pic>
        <p:nvPicPr>
          <p:cNvPr id="4"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075613" y="-658813"/>
            <a:ext cx="406400" cy="406400"/>
          </a:xfrm>
          <a:prstGeom prst="rect">
            <a:avLst/>
          </a:prstGeom>
        </p:spPr>
      </p:pic>
      <p:pic>
        <p:nvPicPr>
          <p:cNvPr id="7"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8963901" y="-628093"/>
            <a:ext cx="406400" cy="406400"/>
          </a:xfrm>
          <a:prstGeom prst="rect">
            <a:avLst/>
          </a:prstGeom>
        </p:spPr>
      </p:pic>
      <p:pic>
        <p:nvPicPr>
          <p:cNvPr id="8" name="Am-thanh-tra-loi-sai-wav-www_tiengdong_com">
            <a:hlinkClick r:id="" action="ppaction://media"/>
          </p:cNvPr>
          <p:cNvPicPr>
            <a:picLocks noChangeAspect="1"/>
          </p:cNvPicPr>
          <p:nvPr>
            <a:audioFile r:link="rId13"/>
            <p:extLst>
              <p:ext uri="{DAA4B4D4-6D71-4841-9C94-3DE7FCFB9230}">
                <p14:media xmlns:p14="http://schemas.microsoft.com/office/powerpoint/2010/main" r:embed="rId14">
                  <p14:trim st="792,000000" end="1772,000000"/>
                </p14:media>
              </p:ext>
            </p:extLst>
          </p:nvPr>
        </p:nvPicPr>
        <p:blipFill>
          <a:blip r:embed="rId12"/>
          <a:stretch>
            <a:fillRect/>
          </a:stretch>
        </p:blipFill>
        <p:spPr>
          <a:xfrm>
            <a:off x="9852189" y="-597373"/>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4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4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4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4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4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400"/>
                                        <p:tgtEl>
                                          <p:spTgt spid="49"/>
                                        </p:tgtEl>
                                      </p:cBhvr>
                                    </p:animEffect>
                                  </p:childTnLst>
                                </p:cTn>
                              </p:par>
                              <p:par>
                                <p:cTn id="38" presetID="1" presetClass="mediacall" presetSubtype="0" fill="hold" nodeType="withEffect">
                                  <p:stCondLst>
                                    <p:cond delay="0"/>
                                  </p:stCondLst>
                                  <p:childTnLst>
                                    <p:cmd type="call" cmd="playFrom(0.0)">
                                      <p:cBhvr>
                                        <p:cTn id="39" dur="10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9"/>
                    </p:tgtEl>
                  </p:cond>
                </p:stCondLst>
                <p:endSync evt="end" delay="0">
                  <p:rtn val="all"/>
                </p:endSync>
                <p:childTnLst>
                  <p:par>
                    <p:cTn id="41" fill="hold">
                      <p:stCondLst>
                        <p:cond delay="0"/>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50" fill="hold"/>
                                        <p:tgtEl>
                                          <p:spTgt spid="24"/>
                                        </p:tgtEl>
                                        <p:attrNameLst>
                                          <p:attrName>ppt_w</p:attrName>
                                        </p:attrNameLst>
                                      </p:cBhvr>
                                      <p:tavLst>
                                        <p:tav tm="0">
                                          <p:val>
                                            <p:fltVal val="0"/>
                                          </p:val>
                                        </p:tav>
                                        <p:tav tm="100000">
                                          <p:val>
                                            <p:strVal val="#ppt_w"/>
                                          </p:val>
                                        </p:tav>
                                      </p:tavLst>
                                    </p:anim>
                                    <p:anim calcmode="lin" valueType="num">
                                      <p:cBhvr>
                                        <p:cTn id="46" dur="250" fill="hold"/>
                                        <p:tgtEl>
                                          <p:spTgt spid="24"/>
                                        </p:tgtEl>
                                        <p:attrNameLst>
                                          <p:attrName>ppt_h</p:attrName>
                                        </p:attrNameLst>
                                      </p:cBhvr>
                                      <p:tavLst>
                                        <p:tav tm="0">
                                          <p:val>
                                            <p:fltVal val="0"/>
                                          </p:val>
                                        </p:tav>
                                        <p:tav tm="100000">
                                          <p:val>
                                            <p:strVal val="#ppt_h"/>
                                          </p:val>
                                        </p:tav>
                                      </p:tavLst>
                                    </p:anim>
                                  </p:childTnLst>
                                </p:cTn>
                              </p:par>
                              <p:par>
                                <p:cTn id="47" presetID="1" presetClass="mediacall" presetSubtype="0" fill="hold" nodeType="withEffect">
                                  <p:stCondLst>
                                    <p:cond delay="0"/>
                                  </p:stCondLst>
                                  <p:childTnLst>
                                    <p:cmd type="call" cmd="playFrom(0.0)">
                                      <p:cBhvr>
                                        <p:cTn id="48" dur="2808" fill="hold"/>
                                        <p:tgtEl>
                                          <p:spTgt spid="2"/>
                                        </p:tgtEl>
                                      </p:cBhvr>
                                    </p:cmd>
                                  </p:childTnLst>
                                </p:cTn>
                              </p:par>
                              <p:par>
                                <p:cTn id="49" presetID="1" presetClass="exit" presetSubtype="0" fill="hold"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 presetClass="exit" presetSubtype="0" fill="hold" nodeType="withEffect">
                                  <p:stCondLst>
                                    <p:cond delay="800"/>
                                  </p:stCondLst>
                                  <p:childTnLst>
                                    <p:set>
                                      <p:cBhvr>
                                        <p:cTn id="55" dur="1" fill="hold">
                                          <p:stCondLst>
                                            <p:cond delay="0"/>
                                          </p:stCondLst>
                                        </p:cTn>
                                        <p:tgtEl>
                                          <p:spTgt spid="56"/>
                                        </p:tgtEl>
                                        <p:attrNameLst>
                                          <p:attrName>style.visibility</p:attrName>
                                        </p:attrNameLst>
                                      </p:cBhvr>
                                      <p:to>
                                        <p:strVal val="hidden"/>
                                      </p:to>
                                    </p:set>
                                  </p:childTnLst>
                                </p:cTn>
                              </p:par>
                              <p:par>
                                <p:cTn id="56" presetID="1" presetClass="exit" presetSubtype="0" fill="hold" nodeType="withEffect">
                                  <p:stCondLst>
                                    <p:cond delay="900"/>
                                  </p:stCondLst>
                                  <p:childTnLst>
                                    <p:set>
                                      <p:cBhvr>
                                        <p:cTn id="57" dur="1" fill="hold">
                                          <p:stCondLst>
                                            <p:cond delay="0"/>
                                          </p:stCondLst>
                                        </p:cTn>
                                        <p:tgtEl>
                                          <p:spTgt spid="52"/>
                                        </p:tgtEl>
                                        <p:attrNameLst>
                                          <p:attrName>style.visibility</p:attrName>
                                        </p:attrNameLst>
                                      </p:cBhvr>
                                      <p:to>
                                        <p:strVal val="hidden"/>
                                      </p:to>
                                    </p:set>
                                  </p:childTnLst>
                                </p:cTn>
                              </p:par>
                              <p:par>
                                <p:cTn id="58" presetID="10" presetClass="entr" presetSubtype="0" fill="hold" nodeType="withEffect">
                                  <p:stCondLst>
                                    <p:cond delay="100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250"/>
                                        <p:tgtEl>
                                          <p:spTgt spid="57"/>
                                        </p:tgtEl>
                                      </p:cBhvr>
                                    </p:animEffect>
                                  </p:childTnLst>
                                </p:cTn>
                              </p:par>
                              <p:par>
                                <p:cTn id="61" presetID="63" presetClass="path" presetSubtype="0" fill="hold" nodeType="withEffect">
                                  <p:stCondLst>
                                    <p:cond delay="1400"/>
                                  </p:stCondLst>
                                  <p:childTnLst>
                                    <p:animMotion origin="layout" path="M -0.00312 0.0088 L 0.68633 0.00162 " pathEditMode="relative" rAng="0" ptsTypes="AA">
                                      <p:cBhvr>
                                        <p:cTn id="62"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9"/>
                  </p:tgtEl>
                </p:cond>
              </p:nextCondLst>
            </p:seq>
            <p:audio>
              <p:cMediaNode vol="80000">
                <p:cTn id="63" fill="hold" display="0">
                  <p:stCondLst>
                    <p:cond delay="indefinite"/>
                  </p:stCondLst>
                  <p:endCondLst>
                    <p:cond evt="onStopAudio" delay="0">
                      <p:tgtEl>
                        <p:sldTgt/>
                      </p:tgtEl>
                    </p:cond>
                  </p:endCondLst>
                </p:cTn>
                <p:tgtEl>
                  <p:spTgt spid="2"/>
                </p:tgtEl>
              </p:cMediaNode>
            </p:audio>
            <p:audio>
              <p:cMediaNode vol="80000">
                <p:cTn id="64" fill="hold" display="0">
                  <p:stCondLst>
                    <p:cond delay="indefinite"/>
                  </p:stCondLst>
                  <p:endCondLst>
                    <p:cond evt="onStopAudio" delay="0">
                      <p:tgtEl>
                        <p:sldTgt/>
                      </p:tgtEl>
                    </p:cond>
                  </p:endCondLst>
                </p:cTn>
                <p:tgtEl>
                  <p:spTgt spid="4"/>
                </p:tgtEl>
              </p:cMediaNode>
            </p:audio>
            <p:audio>
              <p:cMediaNode vol="80000">
                <p:cTn id="65" fill="hold" display="0">
                  <p:stCondLst>
                    <p:cond delay="indefinite"/>
                  </p:stCondLst>
                  <p:endCondLst>
                    <p:cond evt="onStopAudio" delay="0">
                      <p:tgtEl>
                        <p:sldTgt/>
                      </p:tgtEl>
                    </p:cond>
                  </p:endCondLst>
                </p:cTn>
                <p:tgtEl>
                  <p:spTgt spid="7"/>
                </p:tgtEl>
              </p:cMediaNode>
            </p:audio>
            <p:audio>
              <p:cMediaNode vol="80000">
                <p:cTn id="66" fill="hold" display="0">
                  <p:stCondLst>
                    <p:cond delay="indefinite"/>
                  </p:stCondLst>
                  <p:endCondLst>
                    <p:cond evt="onStopAudio" delay="0">
                      <p:tgtEl>
                        <p:sldTgt/>
                      </p:tgtEl>
                    </p:cond>
                  </p:endCondLst>
                </p:cTn>
                <p:tgtEl>
                  <p:spTgt spid="8"/>
                </p:tgtEl>
              </p:cMediaNode>
            </p:audio>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250" fill="hold"/>
                                        <p:tgtEl>
                                          <p:spTgt spid="55"/>
                                        </p:tgtEl>
                                        <p:attrNameLst>
                                          <p:attrName>ppt_w</p:attrName>
                                        </p:attrNameLst>
                                      </p:cBhvr>
                                      <p:tavLst>
                                        <p:tav tm="0">
                                          <p:val>
                                            <p:fltVal val="0"/>
                                          </p:val>
                                        </p:tav>
                                        <p:tav tm="100000">
                                          <p:val>
                                            <p:strVal val="#ppt_w"/>
                                          </p:val>
                                        </p:tav>
                                      </p:tavLst>
                                    </p:anim>
                                    <p:anim calcmode="lin" valueType="num">
                                      <p:cBhvr>
                                        <p:cTn id="73" dur="250" fill="hold"/>
                                        <p:tgtEl>
                                          <p:spTgt spid="55"/>
                                        </p:tgtEl>
                                        <p:attrNameLst>
                                          <p:attrName>ppt_h</p:attrName>
                                        </p:attrNameLst>
                                      </p:cBhvr>
                                      <p:tavLst>
                                        <p:tav tm="0">
                                          <p:val>
                                            <p:fltVal val="0"/>
                                          </p:val>
                                        </p:tav>
                                        <p:tav tm="100000">
                                          <p:val>
                                            <p:strVal val="#ppt_h"/>
                                          </p:val>
                                        </p:tav>
                                      </p:tavLst>
                                    </p:anim>
                                  </p:childTnLst>
                                </p:cTn>
                              </p:par>
                              <p:par>
                                <p:cTn id="74" presetID="1" presetClass="mediacall" presetSubtype="0" fill="hold" nodeType="withEffect">
                                  <p:stCondLst>
                                    <p:cond delay="0"/>
                                  </p:stCondLst>
                                  <p:childTnLst>
                                    <p:cmd type="call" cmd="playFrom(0.0)">
                                      <p:cBhvr>
                                        <p:cTn id="75" dur="1009" fill="hold"/>
                                        <p:tgtEl>
                                          <p:spTgt spid="7"/>
                                        </p:tgtEl>
                                      </p:cBhvr>
                                    </p:cmd>
                                  </p:childTnLst>
                                </p:cTn>
                              </p:par>
                            </p:childTnLst>
                          </p:cTn>
                        </p:par>
                      </p:childTnLst>
                    </p:cTn>
                  </p:par>
                </p:childTnLst>
              </p:cTn>
              <p:nextCondLst>
                <p:cond evt="onClick" delay="0">
                  <p:tgtEl>
                    <p:spTgt spid="47"/>
                  </p:tgtEl>
                </p:cond>
              </p:nextCondLst>
            </p:seq>
            <p:seq concurrent="1" nextAc="seek">
              <p:cTn id="76" restart="whenNotActive" fill="hold" evtFilter="cancelBubble" nodeType="interactiveSeq">
                <p:stCondLst>
                  <p:cond evt="onClick" delay="0">
                    <p:tgtEl>
                      <p:spTgt spid="50"/>
                    </p:tgtEl>
                  </p:cond>
                </p:stCondLst>
                <p:endSync evt="end" delay="0">
                  <p:rtn val="all"/>
                </p:endSync>
                <p:childTnLst>
                  <p:par>
                    <p:cTn id="77" fill="hold">
                      <p:stCondLst>
                        <p:cond delay="0"/>
                      </p:stCondLst>
                      <p:childTnLst>
                        <p:par>
                          <p:cTn id="78" fill="hold">
                            <p:stCondLst>
                              <p:cond delay="0"/>
                            </p:stCondLst>
                            <p:childTnLst>
                              <p:par>
                                <p:cTn id="79" presetID="23" presetClass="entr" presetSubtype="16"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250" fill="hold"/>
                                        <p:tgtEl>
                                          <p:spTgt spid="54"/>
                                        </p:tgtEl>
                                        <p:attrNameLst>
                                          <p:attrName>ppt_w</p:attrName>
                                        </p:attrNameLst>
                                      </p:cBhvr>
                                      <p:tavLst>
                                        <p:tav tm="0">
                                          <p:val>
                                            <p:fltVal val="0"/>
                                          </p:val>
                                        </p:tav>
                                        <p:tav tm="100000">
                                          <p:val>
                                            <p:strVal val="#ppt_w"/>
                                          </p:val>
                                        </p:tav>
                                      </p:tavLst>
                                    </p:anim>
                                    <p:anim calcmode="lin" valueType="num">
                                      <p:cBhvr>
                                        <p:cTn id="82" dur="250" fill="hold"/>
                                        <p:tgtEl>
                                          <p:spTgt spid="54"/>
                                        </p:tgtEl>
                                        <p:attrNameLst>
                                          <p:attrName>ppt_h</p:attrName>
                                        </p:attrNameLst>
                                      </p:cBhvr>
                                      <p:tavLst>
                                        <p:tav tm="0">
                                          <p:val>
                                            <p:fltVal val="0"/>
                                          </p:val>
                                        </p:tav>
                                        <p:tav tm="100000">
                                          <p:val>
                                            <p:strVal val="#ppt_h"/>
                                          </p:val>
                                        </p:tav>
                                      </p:tavLst>
                                    </p:anim>
                                  </p:childTnLst>
                                </p:cTn>
                              </p:par>
                              <p:par>
                                <p:cTn id="83" presetID="1" presetClass="mediacall" presetSubtype="0" fill="hold" nodeType="withEffect">
                                  <p:stCondLst>
                                    <p:cond delay="0"/>
                                  </p:stCondLst>
                                  <p:childTnLst>
                                    <p:cmd type="call" cmd="playFrom(0.0)">
                                      <p:cBhvr>
                                        <p:cTn id="84" dur="1009" fill="hold"/>
                                        <p:tgtEl>
                                          <p:spTgt spid="4"/>
                                        </p:tgtEl>
                                      </p:cBhvr>
                                    </p:cmd>
                                  </p:childTnLst>
                                </p:cTn>
                              </p:par>
                            </p:childTnLst>
                          </p:cTn>
                        </p:par>
                      </p:childTnLst>
                    </p:cTn>
                  </p:par>
                </p:childTnLst>
              </p:cTn>
              <p:nextCondLst>
                <p:cond evt="onClick" delay="0">
                  <p:tgtEl>
                    <p:spTgt spid="50"/>
                  </p:tgtEl>
                </p:cond>
              </p:nextCondLst>
            </p:seq>
          </p:childTnLst>
        </p:cTn>
      </p:par>
    </p:tnLst>
    <p:bldLst>
      <p:bldP spid="37"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351"/>
            <a:ext cx="12192000" cy="687470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sp>
        <p:nvSpPr>
          <p:cNvPr id="36" name="Oval 35"/>
          <p:cNvSpPr/>
          <p:nvPr/>
        </p:nvSpPr>
        <p:spPr>
          <a:xfrm rot="21280755">
            <a:off x="3243631" y="542622"/>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8" name="Oval 47"/>
          <p:cNvSpPr/>
          <p:nvPr/>
        </p:nvSpPr>
        <p:spPr>
          <a:xfrm rot="631900" flipH="1">
            <a:off x="6048174" y="415013"/>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60" name="Group 359"/>
          <p:cNvGrpSpPr/>
          <p:nvPr/>
        </p:nvGrpSpPr>
        <p:grpSpPr>
          <a:xfrm rot="21313856">
            <a:off x="-277579" y="2640251"/>
            <a:ext cx="3887344" cy="3887342"/>
            <a:chOff x="2134403" y="1322488"/>
            <a:chExt cx="4691730" cy="4691730"/>
          </a:xfrm>
        </p:grpSpPr>
        <p:grpSp>
          <p:nvGrpSpPr>
            <p:cNvPr id="361" name="Group 360"/>
            <p:cNvGrpSpPr/>
            <p:nvPr/>
          </p:nvGrpSpPr>
          <p:grpSpPr>
            <a:xfrm rot="17944252" flipV="1">
              <a:off x="3065919" y="2077983"/>
              <a:ext cx="880564" cy="2056345"/>
              <a:chOff x="3810000" y="3100647"/>
              <a:chExt cx="880564" cy="2056345"/>
            </a:xfrm>
          </p:grpSpPr>
          <p:sp>
            <p:nvSpPr>
              <p:cNvPr id="363" name="Freeform: Shape 36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64" name="Graphic 3"/>
              <p:cNvGrpSpPr/>
              <p:nvPr/>
            </p:nvGrpSpPr>
            <p:grpSpPr>
              <a:xfrm>
                <a:off x="3810000" y="4307544"/>
                <a:ext cx="880564" cy="849448"/>
                <a:chOff x="4757962" y="590549"/>
                <a:chExt cx="99726" cy="96202"/>
              </a:xfrm>
            </p:grpSpPr>
            <p:grpSp>
              <p:nvGrpSpPr>
                <p:cNvPr id="365" name="Graphic 3"/>
                <p:cNvGrpSpPr/>
                <p:nvPr/>
              </p:nvGrpSpPr>
              <p:grpSpPr>
                <a:xfrm>
                  <a:off x="4757962" y="590549"/>
                  <a:ext cx="99726" cy="96202"/>
                  <a:chOff x="4757962" y="590549"/>
                  <a:chExt cx="99726" cy="96202"/>
                </a:xfrm>
              </p:grpSpPr>
              <p:sp>
                <p:nvSpPr>
                  <p:cNvPr id="368" name="Freeform: Shape 36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9" name="Freeform: Shape 36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66" name="Freeform: Shape 36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7" name="Freeform: Shape 36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62" name="Oval 361"/>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 name="Group 6"/>
          <p:cNvGrpSpPr/>
          <p:nvPr/>
        </p:nvGrpSpPr>
        <p:grpSpPr>
          <a:xfrm>
            <a:off x="-4416090" y="-3579645"/>
            <a:ext cx="18741690" cy="18741690"/>
            <a:chOff x="-4416090" y="-3579645"/>
            <a:chExt cx="18741690" cy="18741690"/>
          </a:xfrm>
        </p:grpSpPr>
        <p:grpSp>
          <p:nvGrpSpPr>
            <p:cNvPr id="2" name="Group 1"/>
            <p:cNvGrpSpPr/>
            <p:nvPr/>
          </p:nvGrpSpPr>
          <p:grpSpPr>
            <a:xfrm>
              <a:off x="5129626" y="344758"/>
              <a:ext cx="6383691" cy="5265106"/>
              <a:chOff x="5129626" y="344758"/>
              <a:chExt cx="6383691" cy="5265106"/>
            </a:xfrm>
          </p:grpSpPr>
          <p:sp>
            <p:nvSpPr>
              <p:cNvPr id="4" name="Graphic 2"/>
              <p:cNvSpPr/>
              <p:nvPr/>
            </p:nvSpPr>
            <p:spPr>
              <a:xfrm>
                <a:off x="5129626" y="344758"/>
                <a:ext cx="6383691" cy="5265106"/>
              </a:xfrm>
              <a:custGeom>
                <a:avLst/>
                <a:gdLst>
                  <a:gd name="connsiteX0" fmla="*/ 5133978 w 6383691"/>
                  <a:gd name="connsiteY0" fmla="*/ 353647 h 5265106"/>
                  <a:gd name="connsiteX1" fmla="*/ 2429359 w 6383691"/>
                  <a:gd name="connsiteY1" fmla="*/ 13072 h 5265106"/>
                  <a:gd name="connsiteX2" fmla="*/ 254392 w 6383691"/>
                  <a:gd name="connsiteY2" fmla="*/ 712148 h 5265106"/>
                  <a:gd name="connsiteX3" fmla="*/ 688259 w 6383691"/>
                  <a:gd name="connsiteY3" fmla="*/ 4094004 h 5265106"/>
                  <a:gd name="connsiteX4" fmla="*/ 1420761 w 6383691"/>
                  <a:gd name="connsiteY4" fmla="*/ 4416655 h 5265106"/>
                  <a:gd name="connsiteX5" fmla="*/ 1060145 w 6383691"/>
                  <a:gd name="connsiteY5" fmla="*/ 5265107 h 5265106"/>
                  <a:gd name="connsiteX6" fmla="*/ 2496974 w 6383691"/>
                  <a:gd name="connsiteY6" fmla="*/ 4488355 h 5265106"/>
                  <a:gd name="connsiteX7" fmla="*/ 3635168 w 6383691"/>
                  <a:gd name="connsiteY7" fmla="*/ 4452505 h 5265106"/>
                  <a:gd name="connsiteX8" fmla="*/ 6244000 w 6383691"/>
                  <a:gd name="connsiteY8" fmla="*/ 3173853 h 5265106"/>
                  <a:gd name="connsiteX9" fmla="*/ 5133978 w 6383691"/>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691" h="5265106" fill="none" extrusionOk="0">
                    <a:moveTo>
                      <a:pt x="5133978" y="353647"/>
                    </a:moveTo>
                    <a:cubicBezTo>
                      <a:pt x="3835893" y="96777"/>
                      <a:pt x="3494381" y="277933"/>
                      <a:pt x="2429359" y="13072"/>
                    </a:cubicBezTo>
                    <a:cubicBezTo>
                      <a:pt x="1634053" y="-36911"/>
                      <a:pt x="824712" y="176062"/>
                      <a:pt x="254392" y="712148"/>
                    </a:cubicBezTo>
                    <a:cubicBezTo>
                      <a:pt x="-359114" y="1502416"/>
                      <a:pt x="116649" y="3678340"/>
                      <a:pt x="688259" y="4094004"/>
                    </a:cubicBezTo>
                    <a:cubicBezTo>
                      <a:pt x="859065" y="4247517"/>
                      <a:pt x="1140313" y="4394619"/>
                      <a:pt x="1420761" y="4416655"/>
                    </a:cubicBezTo>
                    <a:cubicBezTo>
                      <a:pt x="1475955" y="4708596"/>
                      <a:pt x="1443157" y="5036268"/>
                      <a:pt x="1060145" y="5265107"/>
                    </a:cubicBezTo>
                    <a:cubicBezTo>
                      <a:pt x="961490" y="5292400"/>
                      <a:pt x="2104941" y="5217779"/>
                      <a:pt x="2496974" y="4488355"/>
                    </a:cubicBezTo>
                    <a:cubicBezTo>
                      <a:pt x="2956619" y="4474965"/>
                      <a:pt x="3346022" y="4452225"/>
                      <a:pt x="3635168" y="4452505"/>
                    </a:cubicBezTo>
                    <a:cubicBezTo>
                      <a:pt x="4586929" y="4262947"/>
                      <a:pt x="5942272" y="4549987"/>
                      <a:pt x="6244000" y="3173853"/>
                    </a:cubicBezTo>
                    <a:cubicBezTo>
                      <a:pt x="6459596" y="2194791"/>
                      <a:pt x="6268846" y="502648"/>
                      <a:pt x="5133978" y="353647"/>
                    </a:cubicBezTo>
                    <a:close/>
                  </a:path>
                  <a:path w="6383691" h="5265106" stroke="0" extrusionOk="0">
                    <a:moveTo>
                      <a:pt x="5133978" y="353647"/>
                    </a:moveTo>
                    <a:cubicBezTo>
                      <a:pt x="4653849" y="229745"/>
                      <a:pt x="3521841" y="285092"/>
                      <a:pt x="2429359" y="13072"/>
                    </a:cubicBezTo>
                    <a:cubicBezTo>
                      <a:pt x="1851510" y="44108"/>
                      <a:pt x="664849" y="-28692"/>
                      <a:pt x="254392" y="712148"/>
                    </a:cubicBezTo>
                    <a:cubicBezTo>
                      <a:pt x="-252524" y="1474496"/>
                      <a:pt x="133452" y="3522010"/>
                      <a:pt x="688259" y="4094004"/>
                    </a:cubicBezTo>
                    <a:cubicBezTo>
                      <a:pt x="863080" y="4256716"/>
                      <a:pt x="1139062" y="4409594"/>
                      <a:pt x="1420761" y="4416655"/>
                    </a:cubicBezTo>
                    <a:cubicBezTo>
                      <a:pt x="1427349" y="4766017"/>
                      <a:pt x="1376585" y="5085713"/>
                      <a:pt x="1060145" y="5265107"/>
                    </a:cubicBezTo>
                    <a:cubicBezTo>
                      <a:pt x="1048206" y="5240800"/>
                      <a:pt x="1964724" y="5241492"/>
                      <a:pt x="2496974" y="4488355"/>
                    </a:cubicBezTo>
                    <a:cubicBezTo>
                      <a:pt x="2875233" y="4486348"/>
                      <a:pt x="3336180" y="4413213"/>
                      <a:pt x="3635168" y="4452505"/>
                    </a:cubicBezTo>
                    <a:cubicBezTo>
                      <a:pt x="4671014" y="4578990"/>
                      <a:pt x="5811850" y="4324486"/>
                      <a:pt x="6244000" y="3173853"/>
                    </a:cubicBezTo>
                    <a:cubicBezTo>
                      <a:pt x="6593548" y="2178974"/>
                      <a:pt x="6251147" y="813540"/>
                      <a:pt x="5133978" y="353647"/>
                    </a:cubicBezTo>
                    <a:close/>
                  </a:path>
                </a:pathLst>
              </a:custGeom>
              <a:solidFill>
                <a:srgbClr val="FFFFFF"/>
              </a:solidFill>
              <a:ln w="38100" cap="flat">
                <a:solidFill>
                  <a:srgbClr val="5E250C"/>
                </a:solidFill>
                <a:prstDash val="solid"/>
                <a:miter/>
              </a:ln>
            </p:spPr>
            <p:txBody>
              <a:bodyPr rtlCol="0" anchor="ctr"/>
              <a:lstStyle/>
              <a:p>
                <a:pPr marL="0" marR="0" lvl="0" indent="0" algn="l" defTabSz="914400" rtl="0" eaLnBrk="1" fontAlgn="auto" latinLnBrk="0" hangingPunct="1">
                  <a:lnSpc>
                    <a:spcPct val="124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2" name="TextBox 21"/>
              <p:cNvSpPr txBox="1"/>
              <p:nvPr/>
            </p:nvSpPr>
            <p:spPr>
              <a:xfrm>
                <a:off x="5753350" y="1153825"/>
                <a:ext cx="5146985" cy="2726580"/>
              </a:xfrm>
              <a:prstGeom prst="rect">
                <a:avLst/>
              </a:prstGeom>
              <a:noFill/>
            </p:spPr>
            <p:txBody>
              <a:bodyPr wrap="square" lIns="0" tIns="0" rIns="0" bIns="0" rtlCol="0">
                <a:spAutoFit/>
              </a:bodyPr>
              <a:lstStyle/>
              <a:p>
                <a:pPr marL="0" marR="0" lvl="0" indent="0" algn="ctr" defTabSz="914400" rtl="0" eaLnBrk="1" fontAlgn="auto" latinLnBrk="0" hangingPunct="1">
                  <a:lnSpc>
                    <a:spcPct val="124000"/>
                  </a:lnSpc>
                  <a:spcBef>
                    <a:spcPts val="0"/>
                  </a:spcBef>
                  <a:spcAft>
                    <a:spcPts val="0"/>
                  </a:spcAft>
                  <a:buClrTx/>
                  <a:buSzTx/>
                  <a:buFontTx/>
                  <a:buNone/>
                  <a:defRPr/>
                </a:pPr>
                <a:r>
                  <a:rPr kumimoji="0" lang="vi-VN" sz="40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Mình đã đến nơi rồi!</a:t>
                </a:r>
                <a:endParaRPr kumimoji="0" lang="vi-VN" sz="40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24000"/>
                  </a:lnSpc>
                  <a:spcBef>
                    <a:spcPts val="0"/>
                  </a:spcBef>
                  <a:spcAft>
                    <a:spcPts val="0"/>
                  </a:spcAft>
                  <a:buClrTx/>
                  <a:buSzTx/>
                  <a:buFontTx/>
                  <a:buNone/>
                  <a:defRPr/>
                </a:pPr>
                <a:r>
                  <a:rPr kumimoji="0" lang="vi-VN" sz="5400" b="1" i="0" u="none" strike="noStrike" kern="1200" cap="none" spc="0" normalizeH="0" baseline="0" noProof="0" dirty="0">
                    <a:ln>
                      <a:noFill/>
                    </a:ln>
                    <a:solidFill>
                      <a:srgbClr val="FC6E51">
                        <a:lumMod val="75000"/>
                      </a:srgbClr>
                    </a:solidFill>
                    <a:effectLst/>
                    <a:uLnTx/>
                    <a:uFillTx/>
                    <a:latin typeface="Cambria" panose="02040503050406030204" pitchFamily="18" charset="0"/>
                    <a:ea typeface="Cambria" panose="02040503050406030204" pitchFamily="18" charset="0"/>
                  </a:rPr>
                  <a:t>CẢM ƠN CÁC BẠN RẤT NHIỀU</a:t>
                </a:r>
                <a:endParaRPr kumimoji="0" lang="en-US" sz="5400" b="1" i="0" u="none" strike="noStrike" kern="1200" cap="none" spc="0" normalizeH="0" baseline="0" noProof="0" dirty="0">
                  <a:ln>
                    <a:noFill/>
                  </a:ln>
                  <a:solidFill>
                    <a:srgbClr val="FC6E51">
                      <a:lumMod val="75000"/>
                    </a:srgbClr>
                  </a:solidFill>
                  <a:effectLst/>
                  <a:uLnTx/>
                  <a:uFillTx/>
                  <a:latin typeface="Cambria" panose="02040503050406030204" pitchFamily="18" charset="0"/>
                  <a:ea typeface="Cambria" panose="02040503050406030204" pitchFamily="18" charset="0"/>
                </a:endParaRPr>
              </a:p>
            </p:txBody>
          </p:sp>
        </p:grpSp>
        <p:sp>
          <p:nvSpPr>
            <p:cNvPr id="3" name="Oval 2"/>
            <p:cNvSpPr/>
            <p:nvPr/>
          </p:nvSpPr>
          <p:spPr>
            <a:xfrm>
              <a:off x="-4416090" y="-3579645"/>
              <a:ext cx="18741690" cy="187416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4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0" name="Group 349"/>
          <p:cNvGrpSpPr/>
          <p:nvPr/>
        </p:nvGrpSpPr>
        <p:grpSpPr>
          <a:xfrm rot="21399583">
            <a:off x="2381224" y="2703835"/>
            <a:ext cx="3787267" cy="3787265"/>
            <a:chOff x="5716056" y="1382881"/>
            <a:chExt cx="4570944" cy="4570944"/>
          </a:xfrm>
        </p:grpSpPr>
        <p:grpSp>
          <p:nvGrpSpPr>
            <p:cNvPr id="351" name="Group 350"/>
            <p:cNvGrpSpPr/>
            <p:nvPr/>
          </p:nvGrpSpPr>
          <p:grpSpPr>
            <a:xfrm rot="3655748" flipH="1" flipV="1">
              <a:off x="8574365" y="1986847"/>
              <a:ext cx="880564" cy="2056345"/>
              <a:chOff x="3810000" y="3100647"/>
              <a:chExt cx="880564" cy="2056345"/>
            </a:xfrm>
          </p:grpSpPr>
          <p:sp>
            <p:nvSpPr>
              <p:cNvPr id="353" name="Freeform: Shape 352"/>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54" name="Graphic 3"/>
              <p:cNvGrpSpPr/>
              <p:nvPr/>
            </p:nvGrpSpPr>
            <p:grpSpPr>
              <a:xfrm>
                <a:off x="3810000" y="4307544"/>
                <a:ext cx="880564" cy="849448"/>
                <a:chOff x="4757962" y="590549"/>
                <a:chExt cx="99726" cy="96202"/>
              </a:xfrm>
            </p:grpSpPr>
            <p:grpSp>
              <p:nvGrpSpPr>
                <p:cNvPr id="355" name="Graphic 3"/>
                <p:cNvGrpSpPr/>
                <p:nvPr/>
              </p:nvGrpSpPr>
              <p:grpSpPr>
                <a:xfrm>
                  <a:off x="4757962" y="590549"/>
                  <a:ext cx="99726" cy="96202"/>
                  <a:chOff x="4757962" y="590549"/>
                  <a:chExt cx="99726" cy="96202"/>
                </a:xfrm>
              </p:grpSpPr>
              <p:sp>
                <p:nvSpPr>
                  <p:cNvPr id="358" name="Freeform: Shape 357"/>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9" name="Freeform: Shape 358"/>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56" name="Freeform: Shape 355"/>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7" name="Freeform: Shape 356"/>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52" name="Oval 351"/>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0" name="Group 369"/>
          <p:cNvGrpSpPr/>
          <p:nvPr/>
        </p:nvGrpSpPr>
        <p:grpSpPr>
          <a:xfrm>
            <a:off x="1067306" y="1695556"/>
            <a:ext cx="3774243" cy="5101242"/>
            <a:chOff x="4594696" y="3400942"/>
            <a:chExt cx="2412811" cy="3261140"/>
          </a:xfrm>
        </p:grpSpPr>
        <p:grpSp>
          <p:nvGrpSpPr>
            <p:cNvPr id="371" name="Group 370"/>
            <p:cNvGrpSpPr/>
            <p:nvPr/>
          </p:nvGrpSpPr>
          <p:grpSpPr>
            <a:xfrm>
              <a:off x="4594696" y="3400942"/>
              <a:ext cx="2412811" cy="3261140"/>
              <a:chOff x="3954571" y="152400"/>
              <a:chExt cx="4555225" cy="6156815"/>
            </a:xfrm>
          </p:grpSpPr>
          <p:sp>
            <p:nvSpPr>
              <p:cNvPr id="379" name="Freeform: Shape 378"/>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0" name="Freeform: Shape 379"/>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81" name="Group 380"/>
              <p:cNvGrpSpPr/>
              <p:nvPr/>
            </p:nvGrpSpPr>
            <p:grpSpPr>
              <a:xfrm>
                <a:off x="3954571" y="152400"/>
                <a:ext cx="4555225" cy="6156815"/>
                <a:chOff x="3954571" y="152400"/>
                <a:chExt cx="4555225" cy="6156815"/>
              </a:xfrm>
            </p:grpSpPr>
            <p:grpSp>
              <p:nvGrpSpPr>
                <p:cNvPr id="382" name="Graphic 3"/>
                <p:cNvGrpSpPr/>
                <p:nvPr/>
              </p:nvGrpSpPr>
              <p:grpSpPr>
                <a:xfrm>
                  <a:off x="5080093" y="152400"/>
                  <a:ext cx="1440279" cy="1228654"/>
                  <a:chOff x="4901803" y="119969"/>
                  <a:chExt cx="163115" cy="139148"/>
                </a:xfrm>
              </p:grpSpPr>
              <p:grpSp>
                <p:nvGrpSpPr>
                  <p:cNvPr id="415" name="Graphic 3"/>
                  <p:cNvGrpSpPr/>
                  <p:nvPr/>
                </p:nvGrpSpPr>
                <p:grpSpPr>
                  <a:xfrm>
                    <a:off x="4901803" y="135254"/>
                    <a:ext cx="132159" cy="71437"/>
                    <a:chOff x="4901803" y="135254"/>
                    <a:chExt cx="132159" cy="71437"/>
                  </a:xfrm>
                </p:grpSpPr>
                <p:sp>
                  <p:nvSpPr>
                    <p:cNvPr id="419" name="Freeform: Shape 418"/>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0" name="Freeform: Shape 419"/>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6" name="Freeform: Shape 415"/>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7" name="Freeform: Shape 416"/>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8" name="Freeform: Shape 417"/>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3" name="Graphic 3"/>
                <p:cNvGrpSpPr/>
                <p:nvPr/>
              </p:nvGrpSpPr>
              <p:grpSpPr>
                <a:xfrm>
                  <a:off x="4783622" y="5510230"/>
                  <a:ext cx="1187498" cy="798985"/>
                  <a:chOff x="4868227" y="726756"/>
                  <a:chExt cx="134487" cy="90487"/>
                </a:xfrm>
              </p:grpSpPr>
              <p:grpSp>
                <p:nvGrpSpPr>
                  <p:cNvPr id="410" name="Graphic 3"/>
                  <p:cNvGrpSpPr/>
                  <p:nvPr/>
                </p:nvGrpSpPr>
                <p:grpSpPr>
                  <a:xfrm>
                    <a:off x="4868227" y="726756"/>
                    <a:ext cx="134487" cy="90487"/>
                    <a:chOff x="4868227" y="726756"/>
                    <a:chExt cx="134487" cy="90487"/>
                  </a:xfrm>
                </p:grpSpPr>
                <p:sp>
                  <p:nvSpPr>
                    <p:cNvPr id="413" name="Freeform: Shape 412"/>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4" name="Freeform: Shape 413"/>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1" name="Freeform: Shape 410"/>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2" name="Freeform: Shape 411"/>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4" name="Graphic 3"/>
                <p:cNvGrpSpPr/>
                <p:nvPr/>
              </p:nvGrpSpPr>
              <p:grpSpPr>
                <a:xfrm>
                  <a:off x="6826934" y="5463979"/>
                  <a:ext cx="1355115" cy="727499"/>
                  <a:chOff x="5099637" y="721518"/>
                  <a:chExt cx="153470" cy="82391"/>
                </a:xfrm>
              </p:grpSpPr>
              <p:grpSp>
                <p:nvGrpSpPr>
                  <p:cNvPr id="405" name="Graphic 3"/>
                  <p:cNvGrpSpPr/>
                  <p:nvPr/>
                </p:nvGrpSpPr>
                <p:grpSpPr>
                  <a:xfrm>
                    <a:off x="5099637" y="721518"/>
                    <a:ext cx="153470" cy="82391"/>
                    <a:chOff x="5099637" y="721518"/>
                    <a:chExt cx="153470" cy="82391"/>
                  </a:xfrm>
                </p:grpSpPr>
                <p:sp>
                  <p:nvSpPr>
                    <p:cNvPr id="408" name="Freeform: Shape 407"/>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9" name="Freeform: Shape 408"/>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06" name="Freeform: Shape 405"/>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7" name="Freeform: Shape 406"/>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5" name="Graphic 3"/>
                <p:cNvGrpSpPr/>
                <p:nvPr/>
              </p:nvGrpSpPr>
              <p:grpSpPr>
                <a:xfrm>
                  <a:off x="3954571" y="977018"/>
                  <a:ext cx="4555225" cy="3666943"/>
                  <a:chOff x="4774335" y="213359"/>
                  <a:chExt cx="515890" cy="415290"/>
                </a:xfrm>
              </p:grpSpPr>
              <p:grpSp>
                <p:nvGrpSpPr>
                  <p:cNvPr id="386" name="Graphic 3"/>
                  <p:cNvGrpSpPr/>
                  <p:nvPr/>
                </p:nvGrpSpPr>
                <p:grpSpPr>
                  <a:xfrm>
                    <a:off x="4774335" y="213359"/>
                    <a:ext cx="515890" cy="415290"/>
                    <a:chOff x="4774335" y="213359"/>
                    <a:chExt cx="515890" cy="415290"/>
                  </a:xfrm>
                </p:grpSpPr>
                <p:sp>
                  <p:nvSpPr>
                    <p:cNvPr id="403" name="Freeform: Shape 402"/>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4" name="Freeform: Shape 403"/>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87" name="Freeform: Shape 386"/>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8" name="Freeform: Shape 387"/>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9" name="Freeform: Shape 388"/>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0" name="Freeform: Shape 389"/>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1" name="Freeform: Shape 390"/>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2" name="Freeform: Shape 391"/>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3" name="Freeform: Shape 392"/>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4" name="Freeform: Shape 393"/>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5" name="Freeform: Shape 394"/>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6" name="Freeform: Shape 395"/>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7" name="Freeform: Shape 396"/>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8" name="Freeform: Shape 397"/>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9" name="Freeform: Shape 398"/>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0" name="Freeform: Shape 399"/>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1" name="Freeform: Shape 400"/>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2" name="Freeform: Shape 401"/>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372" name="Rectangle 371"/>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73" name="Group 372"/>
            <p:cNvGrpSpPr/>
            <p:nvPr/>
          </p:nvGrpSpPr>
          <p:grpSpPr>
            <a:xfrm rot="20223954">
              <a:off x="5728008" y="4964416"/>
              <a:ext cx="462890" cy="475249"/>
              <a:chOff x="13474835" y="-944466"/>
              <a:chExt cx="125555" cy="88582"/>
            </a:xfrm>
          </p:grpSpPr>
          <p:grpSp>
            <p:nvGrpSpPr>
              <p:cNvPr id="374" name="Graphic 23"/>
              <p:cNvGrpSpPr/>
              <p:nvPr/>
            </p:nvGrpSpPr>
            <p:grpSpPr>
              <a:xfrm>
                <a:off x="13479520" y="-939703"/>
                <a:ext cx="117059" cy="79683"/>
                <a:chOff x="13131262" y="-840224"/>
                <a:chExt cx="117059" cy="79683"/>
              </a:xfrm>
            </p:grpSpPr>
            <p:sp>
              <p:nvSpPr>
                <p:cNvPr id="376" name="Freeform: Shape 375"/>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7" name="Freeform: Shape 376"/>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8" name="Freeform: Shape 377"/>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75" name="Freeform: Shape 374"/>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8" name="Tieng-yeah-tre-con-www_tiengdong_com">
            <a:hlinkClick r:id="" action="ppaction://media"/>
          </p:cNvPr>
          <p:cNvPicPr>
            <a:picLocks noChangeAspect="1"/>
          </p:cNvPicPr>
          <p:nvPr>
            <a:audioFile r:link="rId3"/>
            <p:extLst>
              <p:ext uri="{DAA4B4D4-6D71-4841-9C94-3DE7FCFB9230}">
                <p14:media xmlns:p14="http://schemas.microsoft.com/office/powerpoint/2010/main" r:embed="rId4">
                  <p14:trim st="271,000000" end="510,000000"/>
                </p14:media>
              </p:ext>
            </p:extLst>
          </p:nvPr>
        </p:nvPicPr>
        <p:blipFill>
          <a:blip r:embed="rId5"/>
          <a:stretch>
            <a:fillRect/>
          </a:stretch>
        </p:blipFill>
        <p:spPr>
          <a:xfrm>
            <a:off x="-3451225" y="134938"/>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50" fill="hold">
                                          <p:stCondLst>
                                            <p:cond delay="0"/>
                                          </p:stCondLst>
                                        </p:cTn>
                                        <p:tgtEl>
                                          <p:spTgt spid="370"/>
                                        </p:tgtEl>
                                        <p:attrNameLst>
                                          <p:attrName>r</p:attrName>
                                        </p:attrNameLst>
                                      </p:cBhvr>
                                    </p:animRot>
                                    <p:animRot by="-240000">
                                      <p:cBhvr>
                                        <p:cTn id="7" dur="300" fill="hold">
                                          <p:stCondLst>
                                            <p:cond delay="300"/>
                                          </p:stCondLst>
                                        </p:cTn>
                                        <p:tgtEl>
                                          <p:spTgt spid="370"/>
                                        </p:tgtEl>
                                        <p:attrNameLst>
                                          <p:attrName>r</p:attrName>
                                        </p:attrNameLst>
                                      </p:cBhvr>
                                    </p:animRot>
                                    <p:animRot by="240000">
                                      <p:cBhvr>
                                        <p:cTn id="8" dur="300" fill="hold">
                                          <p:stCondLst>
                                            <p:cond delay="600"/>
                                          </p:stCondLst>
                                        </p:cTn>
                                        <p:tgtEl>
                                          <p:spTgt spid="370"/>
                                        </p:tgtEl>
                                        <p:attrNameLst>
                                          <p:attrName>r</p:attrName>
                                        </p:attrNameLst>
                                      </p:cBhvr>
                                    </p:animRot>
                                    <p:animRot by="-240000">
                                      <p:cBhvr>
                                        <p:cTn id="9" dur="300" fill="hold">
                                          <p:stCondLst>
                                            <p:cond delay="900"/>
                                          </p:stCondLst>
                                        </p:cTn>
                                        <p:tgtEl>
                                          <p:spTgt spid="370"/>
                                        </p:tgtEl>
                                        <p:attrNameLst>
                                          <p:attrName>r</p:attrName>
                                        </p:attrNameLst>
                                      </p:cBhvr>
                                    </p:animRot>
                                    <p:animRot by="120000">
                                      <p:cBhvr>
                                        <p:cTn id="10" dur="300" fill="hold">
                                          <p:stCondLst>
                                            <p:cond delay="1200"/>
                                          </p:stCondLst>
                                        </p:cTn>
                                        <p:tgtEl>
                                          <p:spTgt spid="370"/>
                                        </p:tgtEl>
                                        <p:attrNameLst>
                                          <p:attrName>r</p:attrName>
                                        </p:attrNameLst>
                                      </p:cBhvr>
                                    </p:animRot>
                                  </p:childTnLst>
                                </p:cTn>
                              </p:par>
                              <p:par>
                                <p:cTn id="11" presetID="8" presetClass="emph" presetSubtype="0" repeatCount="indefinite" autoRev="1" fill="hold" nodeType="withEffect">
                                  <p:stCondLst>
                                    <p:cond delay="0"/>
                                  </p:stCondLst>
                                  <p:childTnLst>
                                    <p:animRot by="900000">
                                      <p:cBhvr>
                                        <p:cTn id="12" dur="500" fill="hold"/>
                                        <p:tgtEl>
                                          <p:spTgt spid="360"/>
                                        </p:tgtEl>
                                        <p:attrNameLst>
                                          <p:attrName>r</p:attrName>
                                        </p:attrNameLst>
                                      </p:cBhvr>
                                    </p:animRot>
                                  </p:childTnLst>
                                </p:cTn>
                              </p:par>
                              <p:par>
                                <p:cTn id="13" presetID="8" presetClass="emph" presetSubtype="0" repeatCount="indefinite" autoRev="1" fill="hold" nodeType="withEffect">
                                  <p:stCondLst>
                                    <p:cond delay="0"/>
                                  </p:stCondLst>
                                  <p:childTnLst>
                                    <p:animRot by="-900000">
                                      <p:cBhvr>
                                        <p:cTn id="14" dur="500" fill="hold"/>
                                        <p:tgtEl>
                                          <p:spTgt spid="350"/>
                                        </p:tgtEl>
                                        <p:attrNameLst>
                                          <p:attrName>r</p:attrName>
                                        </p:attrNameLst>
                                      </p:cBhvr>
                                    </p:animRot>
                                  </p:childTnLst>
                                </p:cTn>
                              </p:par>
                              <p:par>
                                <p:cTn id="15" presetID="23" presetClass="entr" presetSubtype="16" fill="hold" nodeType="with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1" presetClass="mediacall" presetSubtype="0" fill="hold" nodeType="withEffect">
                                  <p:stCondLst>
                                    <p:cond delay="100"/>
                                  </p:stCondLst>
                                  <p:childTnLst>
                                    <p:cmd type="call" cmd="playFrom(0.0)">
                                      <p:cBhvr>
                                        <p:cTn id="20" dur="36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837683" y="2934260"/>
            <a:ext cx="6516634" cy="4344423"/>
          </a:xfrm>
          <a:prstGeom prst="rect">
            <a:avLst/>
          </a:prstGeom>
        </p:spPr>
      </p:pic>
      <p:pic>
        <p:nvPicPr>
          <p:cNvPr id="7" name="Picture 6"/>
          <p:cNvPicPr>
            <a:picLocks noChangeAspect="1"/>
          </p:cNvPicPr>
          <p:nvPr/>
        </p:nvPicPr>
        <p:blipFill>
          <a:blip r:embed="rId2"/>
          <a:stretch>
            <a:fillRect/>
          </a:stretch>
        </p:blipFill>
        <p:spPr>
          <a:xfrm>
            <a:off x="1346804" y="497552"/>
            <a:ext cx="9498391" cy="23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837683" y="2934260"/>
            <a:ext cx="6516634" cy="4344423"/>
          </a:xfrm>
          <a:prstGeom prst="rect">
            <a:avLst/>
          </a:prstGeom>
        </p:spPr>
      </p:pic>
      <p:pic>
        <p:nvPicPr>
          <p:cNvPr id="7" name="Picture 6"/>
          <p:cNvPicPr>
            <a:picLocks noChangeAspect="1"/>
          </p:cNvPicPr>
          <p:nvPr/>
        </p:nvPicPr>
        <p:blipFill>
          <a:blip r:embed="rId2"/>
          <a:stretch>
            <a:fillRect/>
          </a:stretch>
        </p:blipFill>
        <p:spPr>
          <a:xfrm>
            <a:off x="1365094" y="645425"/>
            <a:ext cx="9461812" cy="23898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 name="Chứa câu hỏi"/>
          <p:cNvSpPr txBox="1"/>
          <p:nvPr/>
        </p:nvSpPr>
        <p:spPr>
          <a:xfrm>
            <a:off x="1074655" y="131632"/>
            <a:ext cx="9275976" cy="1446550"/>
          </a:xfrm>
          <a:prstGeom prst="rect">
            <a:avLst/>
          </a:prstGeom>
          <a:noFill/>
        </p:spPr>
        <p:txBody>
          <a:bodyPr wrap="square" rtlCol="0">
            <a:spAutoFit/>
          </a:bodyPr>
          <a:lstStyle/>
          <a:p>
            <a:pPr lvl="0" algn="ctr">
              <a:defRPr/>
            </a:pPr>
            <a:r>
              <a:rPr lang="vi-VN" sz="4400" dirty="0">
                <a:solidFill>
                  <a:prstClr val="black"/>
                </a:solidFill>
                <a:latin typeface="Cambria" panose="02040503050406030204" pitchFamily="18" charset="0"/>
                <a:ea typeface="Cambria" panose="02040503050406030204" pitchFamily="18" charset="0"/>
              </a:rPr>
              <a:t>Câu 1: Tại sao chúng ta phải vệ sinh tủ lạnh thường xuyên?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3" name="a"/>
          <p:cNvSpPr/>
          <p:nvPr/>
        </p:nvSpPr>
        <p:spPr>
          <a:xfrm>
            <a:off x="1161615" y="2670784"/>
            <a:ext cx="9140625" cy="20840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009999"/>
                </a:solidFill>
                <a:effectLst/>
                <a:uLnTx/>
                <a:uFillTx/>
                <a:latin typeface="Cambria" panose="02040503050406030204" pitchFamily="18" charset="0"/>
                <a:ea typeface="Cambria" panose="02040503050406030204" pitchFamily="18" charset="0"/>
              </a:rPr>
              <a:t>Vệ sinh tủ lạnh thường xuyên giúp loại bỏ mùi hôi, tiết kiệm điện và kéo dài thời gian sử dụng của tủ lạnh.</a:t>
            </a:r>
            <a:endParaRPr kumimoji="0" lang="en-US" sz="40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35" name="Picture 3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37" name="Arrow: Left 36">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781440"/>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754326"/>
          </a:xfrm>
          <a:prstGeom prst="rect">
            <a:avLst/>
          </a:prstGeom>
          <a:noFill/>
        </p:spPr>
        <p:txBody>
          <a:bodyPr wrap="square" rtlCol="0">
            <a:spAutoFit/>
          </a:bodyPr>
          <a:lstStyle/>
          <a:p>
            <a:pPr lvl="0" algn="ctr">
              <a:defRPr/>
            </a:pPr>
            <a:r>
              <a:rPr lang="vi-VN" sz="3600" dirty="0">
                <a:solidFill>
                  <a:prstClr val="black"/>
                </a:solidFill>
                <a:latin typeface="Cambria" panose="02040503050406030204" pitchFamily="18" charset="0"/>
                <a:ea typeface="Cambria" panose="02040503050406030204" pitchFamily="18" charset="0"/>
              </a:rPr>
              <a:t>Câu 2: Để lắp ráp mô hình xe điện chạy bằng pin chúng ta làm theo bao nhiêu bước và hãy kể tên các bước?</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32524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2800" b="1" dirty="0">
                <a:solidFill>
                  <a:srgbClr val="002060"/>
                </a:solidFill>
                <a:latin typeface="Cambria" panose="02040503050406030204" pitchFamily="18" charset="0"/>
                <a:ea typeface="Cambria" panose="02040503050406030204" pitchFamily="18" charset="0"/>
              </a:rPr>
              <a:t>Để lắp ráp mô hình xe điện chạy bằng pin chúng ta làm theo 4 bước</a:t>
            </a:r>
            <a:r>
              <a:rPr lang="en-US" sz="2800" b="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a:t>
            </a:r>
            <a:r>
              <a:rPr lang="en-US" sz="2800" b="1" dirty="0" err="1">
                <a:solidFill>
                  <a:srgbClr val="002060"/>
                </a:solidFill>
                <a:latin typeface="Cambria" panose="02040503050406030204" pitchFamily="18" charset="0"/>
                <a:ea typeface="Cambria" panose="02040503050406030204" pitchFamily="18" charset="0"/>
              </a:rPr>
              <a:t>ước</a:t>
            </a:r>
            <a:r>
              <a:rPr lang="en-US" sz="2800" b="1" dirty="0">
                <a:solidFill>
                  <a:srgbClr val="002060"/>
                </a:solidFill>
                <a:latin typeface="Cambria" panose="02040503050406030204" pitchFamily="18" charset="0"/>
                <a:ea typeface="Cambria" panose="02040503050406030204" pitchFamily="18" charset="0"/>
              </a:rPr>
              <a:t> 1: </a:t>
            </a:r>
            <a:r>
              <a:rPr lang="en-US" sz="2800" b="1" dirty="0" err="1">
                <a:solidFill>
                  <a:srgbClr val="002060"/>
                </a:solidFill>
                <a:latin typeface="Cambria" panose="02040503050406030204" pitchFamily="18" charset="0"/>
                <a:ea typeface="Cambria" panose="02040503050406030204" pitchFamily="18" charset="0"/>
              </a:rPr>
              <a:t>Lắp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khung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xe</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Bước 2: Lắp động cơ và giá pin vào khung xe.</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Bước 3: Lắp hệ thống truyền động vào trục và bánh xe.</a:t>
            </a:r>
            <a:endParaRPr lang="en-US" sz="2800" b="1" dirty="0">
              <a:solidFill>
                <a:srgbClr val="002060"/>
              </a:solidFill>
              <a:latin typeface="Cambria" panose="02040503050406030204" pitchFamily="18" charset="0"/>
              <a:ea typeface="Cambria" panose="02040503050406030204" pitchFamily="18" charset="0"/>
            </a:endParaRPr>
          </a:p>
          <a:p>
            <a:pPr algn="just" defTabSz="1371600">
              <a:defRPr/>
            </a:pPr>
            <a:r>
              <a:rPr lang="vi-VN" sz="2800" b="1" dirty="0">
                <a:solidFill>
                  <a:srgbClr val="002060"/>
                </a:solidFill>
                <a:latin typeface="Cambria" panose="02040503050406030204" pitchFamily="18" charset="0"/>
                <a:ea typeface="Cambria" panose="02040503050406030204" pitchFamily="18" charset="0"/>
              </a:rPr>
              <a:t>Bước 4: Kiểm tra hoạt động của mô hình.</a:t>
            </a:r>
            <a:endParaRPr lang="en-US" sz="2800" b="1" dirty="0">
              <a:solidFill>
                <a:srgbClr val="002060"/>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446550"/>
          </a:xfrm>
          <a:prstGeom prst="rect">
            <a:avLst/>
          </a:prstGeom>
          <a:noFill/>
        </p:spPr>
        <p:txBody>
          <a:bodyPr wrap="square" rtlCol="0">
            <a:spAutoFit/>
          </a:bodyPr>
          <a:lstStyle/>
          <a:p>
            <a:pPr lvl="0" algn="ctr">
              <a:defRPr/>
            </a:pPr>
            <a:r>
              <a:rPr lang="en-US" sz="4400" dirty="0" err="1">
                <a:solidFill>
                  <a:prstClr val="black"/>
                </a:solidFill>
                <a:latin typeface="Cambria" panose="02040503050406030204" pitchFamily="18" charset="0"/>
                <a:ea typeface="Cambria" panose="02040503050406030204" pitchFamily="18" charset="0"/>
              </a:rPr>
              <a:t>Câu</a:t>
            </a:r>
            <a:r>
              <a:rPr lang="en-US" sz="4400" dirty="0">
                <a:solidFill>
                  <a:prstClr val="black"/>
                </a:solidFill>
                <a:latin typeface="Cambria" panose="02040503050406030204" pitchFamily="18" charset="0"/>
                <a:ea typeface="Cambria" panose="02040503050406030204" pitchFamily="18" charset="0"/>
              </a:rPr>
              <a:t> 3: </a:t>
            </a:r>
            <a:r>
              <a:rPr lang="vi-VN" sz="4400" dirty="0">
                <a:solidFill>
                  <a:prstClr val="black"/>
                </a:solidFill>
                <a:latin typeface="Cambria" panose="02040503050406030204" pitchFamily="18" charset="0"/>
                <a:ea typeface="Cambria" panose="02040503050406030204" pitchFamily="18" charset="0"/>
              </a:rPr>
              <a:t>Mô hình máy phát điện gió gồm các bộ phận chính nào?</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26428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4000" b="1" dirty="0">
                <a:solidFill>
                  <a:srgbClr val="009999"/>
                </a:solidFill>
                <a:latin typeface="Cambria" panose="02040503050406030204" pitchFamily="18" charset="0"/>
                <a:ea typeface="Cambria" panose="02040503050406030204" pitchFamily="18" charset="0"/>
              </a:rPr>
              <a:t>Mô hình máy phát điện gió gồm các bộ phận chính: máy phát điện cánh quạt, khung giá đỡ, dây dẫn điện và thiết bị tiêu thụ điện.</a:t>
            </a:r>
            <a:endParaRPr kumimoji="0" lang="en-US" sz="40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446550"/>
          </a:xfrm>
          <a:prstGeom prst="rect">
            <a:avLst/>
          </a:prstGeom>
          <a:noFill/>
        </p:spPr>
        <p:txBody>
          <a:bodyPr wrap="square" rtlCol="0">
            <a:spAutoFit/>
          </a:bodyPr>
          <a:lstStyle/>
          <a:p>
            <a:pPr lvl="0" algn="ctr">
              <a:defRPr/>
            </a:pPr>
            <a:r>
              <a:rPr lang="vi-VN" sz="4400">
                <a:solidFill>
                  <a:prstClr val="black"/>
                </a:solidFill>
                <a:latin typeface="Cambria" panose="02040503050406030204" pitchFamily="18" charset="0"/>
                <a:ea typeface="Cambria" panose="02040503050406030204" pitchFamily="18" charset="0"/>
              </a:rPr>
              <a:t>Câu 4: Để lắp ráp được mô hình điện mặt trời; bước thứ hai là bước nào?</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264289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4400" b="1" dirty="0">
                <a:solidFill>
                  <a:srgbClr val="009999"/>
                </a:solidFill>
                <a:latin typeface="Cambria" panose="02040503050406030204" pitchFamily="18" charset="0"/>
                <a:ea typeface="Cambria" panose="02040503050406030204" pitchFamily="18" charset="0"/>
              </a:rPr>
              <a:t>Để lắp ráp được mô hình điện mặt trời; bước thứ hai là bước Lắp đèn LED với dây dẫn điện. </a:t>
            </a:r>
            <a:endParaRPr kumimoji="0" lang="en-US" sz="44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ảng câu hỏi"/>
          <p:cNvSpPr/>
          <p:nvPr/>
        </p:nvSpPr>
        <p:spPr>
          <a:xfrm>
            <a:off x="697662" y="128640"/>
            <a:ext cx="10104348" cy="1379649"/>
          </a:xfrm>
          <a:prstGeom prst="roundRect">
            <a:avLst>
              <a:gd name="adj" fmla="val 29458"/>
            </a:avLst>
          </a:prstGeom>
          <a:solidFill>
            <a:schemeClr val="bg1">
              <a:alpha val="76000"/>
            </a:schemeClr>
          </a:solidFill>
          <a:ln w="38100">
            <a:solidFill>
              <a:srgbClr val="D93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Chứa câu hỏi"/>
          <p:cNvSpPr txBox="1"/>
          <p:nvPr/>
        </p:nvSpPr>
        <p:spPr>
          <a:xfrm>
            <a:off x="1074655" y="131632"/>
            <a:ext cx="9275976" cy="1446550"/>
          </a:xfrm>
          <a:prstGeom prst="rect">
            <a:avLst/>
          </a:prstGeom>
          <a:noFill/>
        </p:spPr>
        <p:txBody>
          <a:bodyPr wrap="square" rtlCol="0">
            <a:spAutoFit/>
          </a:bodyPr>
          <a:lstStyle/>
          <a:p>
            <a:pPr lvl="0" algn="ctr">
              <a:defRPr/>
            </a:pPr>
            <a:r>
              <a:rPr lang="vi-VN" sz="4400" dirty="0">
                <a:solidFill>
                  <a:prstClr val="black"/>
                </a:solidFill>
                <a:latin typeface="Cambria" panose="02040503050406030204" pitchFamily="18" charset="0"/>
                <a:ea typeface="Cambria" panose="02040503050406030204" pitchFamily="18" charset="0"/>
              </a:rPr>
              <a:t>Câu 5: Cần lưu ý điều gì khi lắp đèn LED với dây dẫn điện?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a"/>
          <p:cNvSpPr/>
          <p:nvPr/>
        </p:nvSpPr>
        <p:spPr>
          <a:xfrm>
            <a:off x="1161615" y="2670784"/>
            <a:ext cx="9140625" cy="280545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71600">
              <a:defRPr/>
            </a:pPr>
            <a:r>
              <a:rPr lang="vi-VN" sz="4400" b="1" dirty="0">
                <a:solidFill>
                  <a:srgbClr val="009999"/>
                </a:solidFill>
                <a:latin typeface="Cambria" panose="02040503050406030204" pitchFamily="18" charset="0"/>
                <a:ea typeface="Cambria" panose="02040503050406030204" pitchFamily="18" charset="0"/>
              </a:rPr>
              <a:t>Dây dẫn điện màu đỏ nối với chân dài của đèn LED, dây dẫn điện màu đen nối với chân ngắn của đèn LED.</a:t>
            </a:r>
            <a:endParaRPr kumimoji="0" lang="en-US" sz="44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21337684">
            <a:off x="9256634" y="2073748"/>
            <a:ext cx="1758029" cy="1251209"/>
          </a:xfrm>
          <a:prstGeom prst="rect">
            <a:avLst/>
          </a:prstGeom>
        </p:spPr>
      </p:pic>
      <p:sp>
        <p:nvSpPr>
          <p:cNvPr id="9" name="Arrow: Left 8">
            <a:hlinkClick r:id="rId2" action="ppaction://hlinksldjump"/>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837683" y="2934260"/>
            <a:ext cx="6516634" cy="4344423"/>
          </a:xfrm>
          <a:prstGeom prst="rect">
            <a:avLst/>
          </a:prstGeom>
        </p:spPr>
      </p:pic>
      <p:pic>
        <p:nvPicPr>
          <p:cNvPr id="7" name="Picture 6"/>
          <p:cNvPicPr>
            <a:picLocks noChangeAspect="1"/>
          </p:cNvPicPr>
          <p:nvPr/>
        </p:nvPicPr>
        <p:blipFill>
          <a:blip r:embed="rId2"/>
          <a:stretch>
            <a:fillRect/>
          </a:stretch>
        </p:blipFill>
        <p:spPr>
          <a:xfrm>
            <a:off x="1365094" y="709989"/>
            <a:ext cx="9461812" cy="2371550"/>
          </a:xfrm>
          <a:prstGeom prst="rect">
            <a:avLst/>
          </a:prstGeom>
        </p:spPr>
      </p:pic>
      <p:pic>
        <p:nvPicPr>
          <p:cNvPr id="2" name="Picture 1" descr="A round pink label with white text and a black backgroun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008" y="173405"/>
            <a:ext cx="1416856" cy="14168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15790" y="1162774"/>
            <a:ext cx="5986791" cy="4511431"/>
            <a:chOff x="4815790" y="1162774"/>
            <a:chExt cx="5986791" cy="4511431"/>
          </a:xfrm>
        </p:grpSpPr>
        <p:pic>
          <p:nvPicPr>
            <p:cNvPr id="3" name="Picture 2"/>
            <p:cNvPicPr>
              <a:picLocks noChangeAspect="1"/>
            </p:cNvPicPr>
            <p:nvPr/>
          </p:nvPicPr>
          <p:blipFill>
            <a:blip r:embed="rId1"/>
            <a:stretch>
              <a:fillRect/>
            </a:stretch>
          </p:blipFill>
          <p:spPr>
            <a:xfrm>
              <a:off x="4815790" y="1162774"/>
              <a:ext cx="5986791" cy="4511431"/>
            </a:xfrm>
            <a:prstGeom prst="rect">
              <a:avLst/>
            </a:prstGeom>
          </p:spPr>
        </p:pic>
        <p:sp>
          <p:nvSpPr>
            <p:cNvPr id="4" name="Rectangle 3"/>
            <p:cNvSpPr/>
            <p:nvPr/>
          </p:nvSpPr>
          <p:spPr>
            <a:xfrm>
              <a:off x="5399450" y="2141216"/>
              <a:ext cx="5097517" cy="2554545"/>
            </a:xfrm>
            <a:prstGeom prst="rect">
              <a:avLst/>
            </a:prstGeom>
          </p:spPr>
          <p:txBody>
            <a:bodyPr wrap="square">
              <a:spAutoFit/>
            </a:bodyPr>
            <a:lstStyle/>
            <a:p>
              <a:pPr lvl="0" algn="ctr"/>
              <a:r>
                <a:rPr lang="en-US" sz="3200" b="1" i="1" dirty="0">
                  <a:solidFill>
                    <a:prstClr val="black"/>
                  </a:solidFill>
                  <a:latin typeface="Cambria" panose="02040503050406030204" pitchFamily="18" charset="0"/>
                  <a:ea typeface="Cambria" panose="02040503050406030204" pitchFamily="18" charset="0"/>
                </a:rPr>
                <a:t>C</a:t>
              </a:r>
              <a:r>
                <a:rPr lang="vi-VN" sz="3200" b="1" i="1" dirty="0">
                  <a:solidFill>
                    <a:prstClr val="black"/>
                  </a:solidFill>
                  <a:latin typeface="Cambria" panose="02040503050406030204" pitchFamily="18" charset="0"/>
                  <a:ea typeface="Cambria" panose="02040503050406030204" pitchFamily="18" charset="0"/>
                </a:rPr>
                <a:t>hia sẻ về một số sản phẩm công nghệ của gia đình em ở nhà, giải thích lợi ích của những sản phẩm thủ công kĩ thuật đó.</a:t>
              </a:r>
              <a:endParaRPr kumimoji="0" lang="vi-VN"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Graphic 8"/>
          <p:cNvPicPr>
            <a:picLocks noChangeAspect="1"/>
          </p:cNvPicPr>
          <p:nvPr/>
        </p:nvPicPr>
        <p:blipFill>
          <a:blip r:embed="rId2"/>
          <a:stretch>
            <a:fillRect/>
          </a:stretch>
        </p:blipFill>
        <p:spPr>
          <a:xfrm flipH="1">
            <a:off x="1079525" y="1032145"/>
            <a:ext cx="3030479" cy="52287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SHAPE_LOCKS" val="959"/>
</p:tagLst>
</file>

<file path=ppt/tags/tag2.xml><?xml version="1.0" encoding="utf-8"?>
<p:tagLst xmlns:p="http://schemas.openxmlformats.org/presentationml/2006/main">
  <p:tag name="SHAPE_LOCKS" val="16"/>
</p:tagLst>
</file>

<file path=ppt/tags/tag3.xml><?xml version="1.0" encoding="utf-8"?>
<p:tagLst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2029</Words>
  <Application>WPS Slides</Application>
  <PresentationFormat>Widescreen</PresentationFormat>
  <Paragraphs>99</Paragraphs>
  <Slides>17</Slides>
  <Notes>0</Notes>
  <HiddenSlides>0</HiddenSlides>
  <MMClips>28</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17</vt:i4>
      </vt:variant>
    </vt:vector>
  </HeadingPairs>
  <TitlesOfParts>
    <vt:vector size="36" baseType="lpstr">
      <vt:lpstr>Arial</vt:lpstr>
      <vt:lpstr>SimSun</vt:lpstr>
      <vt:lpstr>Wingdings</vt:lpstr>
      <vt:lpstr>#9Slide02 Noi dung dai</vt:lpstr>
      <vt:lpstr>UTM Showcard</vt:lpstr>
      <vt:lpstr>Segoe Print</vt:lpstr>
      <vt:lpstr>Times New Roman</vt:lpstr>
      <vt:lpstr>Cambria</vt:lpstr>
      <vt:lpstr>Microsoft YaHei</vt:lpstr>
      <vt:lpstr>Arial Unicode MS</vt:lpstr>
      <vt:lpstr>Calibri</vt:lpstr>
      <vt:lpstr>#9Slide02 Noi dung dai</vt:lpstr>
      <vt:lpstr>Mali</vt:lpstr>
      <vt:lpstr>Microsoft Sans Serif</vt:lpstr>
      <vt:lpstr>#9Slide07 Itim</vt:lpstr>
      <vt:lpstr>Wide Latin</vt:lpstr>
      <vt:lpstr>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Bích Đào Cao Thị</cp:lastModifiedBy>
  <cp:revision>80</cp:revision>
  <dcterms:created xsi:type="dcterms:W3CDTF">2024-10-11T14:48:00Z</dcterms:created>
  <dcterms:modified xsi:type="dcterms:W3CDTF">2025-05-14T06:31:20Z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87E701A92FF742BA94E01FC9D8A3A1F4_12</vt:lpwstr>
  </property>
  <property fmtid="{D5CDD505-2E9C-101B-9397-08002B2CF9AE}" pid="3" name="KSOProductBuildVer">
    <vt:lpwstr>1033-12.2.0.20795</vt:lpwstr>
  </property>
</Properties>
</file>