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259" r:id="rId5"/>
    <p:sldId id="256" r:id="rId6"/>
    <p:sldId id="261" r:id="rId7"/>
    <p:sldId id="285" r:id="rId8"/>
    <p:sldId id="286" r:id="rId9"/>
    <p:sldId id="260" r:id="rId10"/>
    <p:sldId id="287" r:id="rId11"/>
    <p:sldId id="265" r:id="rId12"/>
    <p:sldId id="280" r:id="rId13"/>
    <p:sldId id="281" r:id="rId14"/>
    <p:sldId id="257" r:id="rId15"/>
    <p:sldId id="288" r:id="rId16"/>
    <p:sldId id="289" r:id="rId17"/>
    <p:sldId id="290" r:id="rId18"/>
    <p:sldId id="291" r:id="rId19"/>
    <p:sldId id="292" r:id="rId20"/>
    <p:sldId id="269" r:id="rId21"/>
    <p:sldId id="284"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92"/>
            <a:ext cx="12213752" cy="68458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92"/>
            <a:ext cx="12213752" cy="6845808"/>
          </a:xfrm>
          <a:prstGeom prst="rect">
            <a:avLst/>
          </a:prstGeom>
        </p:spPr>
      </p:pic>
      <p:sp>
        <p:nvSpPr>
          <p:cNvPr id="8" name="Rounded Rectangle 7"/>
          <p:cNvSpPr/>
          <p:nvPr userDrawn="1"/>
        </p:nvSpPr>
        <p:spPr>
          <a:xfrm>
            <a:off x="1031631" y="1978269"/>
            <a:ext cx="10128738" cy="4114800"/>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69B9EE9-F3BF-4B40-83E7-C9BC68FDDB0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69B9EE9-F3BF-4B40-83E7-C9BC68FDDB0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92"/>
            <a:ext cx="12213752" cy="6845808"/>
          </a:xfrm>
          <a:prstGeom prst="rect">
            <a:avLst/>
          </a:prstGeom>
        </p:spPr>
      </p:pic>
      <p:sp>
        <p:nvSpPr>
          <p:cNvPr id="8" name="Rounded Rectangle 7"/>
          <p:cNvSpPr/>
          <p:nvPr userDrawn="1"/>
        </p:nvSpPr>
        <p:spPr>
          <a:xfrm>
            <a:off x="486508" y="597877"/>
            <a:ext cx="11218985" cy="5776546"/>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3.xml"/><Relationship Id="rId7" Type="http://schemas.openxmlformats.org/officeDocument/2006/relationships/tags" Target="../tags/tag2.xml"/><Relationship Id="rId6" Type="http://schemas.openxmlformats.org/officeDocument/2006/relationships/tags" Target="../tags/tag1.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0"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9Slide.vn - 2019"/>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endParaRPr lang="en-US" sz="2400">
              <a:solidFill>
                <a:srgbClr val="CFCFCF"/>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fld>
            <a:endParaRPr lang="en-US"/>
          </a:p>
        </p:txBody>
      </p:sp>
      <p:grpSp>
        <p:nvGrpSpPr>
          <p:cNvPr id="11" name="Group 10"/>
          <p:cNvGrpSpPr>
            <a:grpSpLocks noGrp="1" noSelect="1" noRot="1" noMove="1" noResize="1"/>
          </p:cNvGrpSpPr>
          <p:nvPr userDrawn="1">
            <p:custDataLst>
              <p:tags r:id="rId6"/>
            </p:custDataLst>
          </p:nvPr>
        </p:nvGrpSpPr>
        <p:grpSpPr>
          <a:xfrm>
            <a:off x="-2202100" y="-2224223"/>
            <a:ext cx="16596200" cy="11284323"/>
            <a:chOff x="-2202100" y="-2224223"/>
            <a:chExt cx="16596200" cy="11284323"/>
          </a:xfrm>
        </p:grpSpPr>
        <p:sp>
          <p:nvSpPr>
            <p:cNvPr id="12" name="Rectangle 11"/>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p:cNvSpPr>
            <a:spLocks noSelect="1"/>
          </p:cNvSpPr>
          <p:nvPr userDrawn="1">
            <p:custDataLst>
              <p:tags r:id="rId7"/>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p:cNvSpPr>
            <a:spLocks noSelect="1"/>
          </p:cNvSpPr>
          <p:nvPr userDrawn="1">
            <p:custDataLst>
              <p:tags r:id="rId8"/>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21861" y="7218378"/>
            <a:ext cx="3757422" cy="3757422"/>
          </a:xfrm>
          <a:prstGeom prst="rect">
            <a:avLst/>
          </a:prstGeom>
        </p:spPr>
      </p:pic>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159889" y="1744433"/>
            <a:ext cx="3757422" cy="3757422"/>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0" Type="http://schemas.openxmlformats.org/officeDocument/2006/relationships/slideLayout" Target="../slideLayouts/slideLayout23.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14.pn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9" Type="http://schemas.openxmlformats.org/officeDocument/2006/relationships/image" Target="../media/image28.GIF"/><Relationship Id="rId8" Type="http://schemas.openxmlformats.org/officeDocument/2006/relationships/image" Target="../media/image27.png"/><Relationship Id="rId7" Type="http://schemas.openxmlformats.org/officeDocument/2006/relationships/image" Target="../media/image26.GIF"/><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5" Type="http://schemas.openxmlformats.org/officeDocument/2006/relationships/slideLayout" Target="../slideLayouts/slideLayout23.xml"/><Relationship Id="rId14" Type="http://schemas.microsoft.com/office/2007/relationships/media" Target="../media/audio2.wav"/><Relationship Id="rId13" Type="http://schemas.openxmlformats.org/officeDocument/2006/relationships/audio" Target="NULL" TargetMode="External"/><Relationship Id="rId12" Type="http://schemas.openxmlformats.org/officeDocument/2006/relationships/image" Target="../media/image18.png"/><Relationship Id="rId11" Type="http://schemas.microsoft.com/office/2007/relationships/media" Target="../media/media2.mp3"/><Relationship Id="rId10" Type="http://schemas.openxmlformats.org/officeDocument/2006/relationships/audio" Target="../media/media2.mp3"/><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9" Type="http://schemas.openxmlformats.org/officeDocument/2006/relationships/image" Target="../media/image28.GIF"/><Relationship Id="rId8" Type="http://schemas.openxmlformats.org/officeDocument/2006/relationships/image" Target="../media/image27.png"/><Relationship Id="rId7" Type="http://schemas.openxmlformats.org/officeDocument/2006/relationships/image" Target="../media/image26.GIF"/><Relationship Id="rId6" Type="http://schemas.openxmlformats.org/officeDocument/2006/relationships/image" Target="../media/image25.GIF"/><Relationship Id="rId5" Type="http://schemas.openxmlformats.org/officeDocument/2006/relationships/image" Target="../media/image29.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5" Type="http://schemas.openxmlformats.org/officeDocument/2006/relationships/slideLayout" Target="../slideLayouts/slideLayout23.xml"/><Relationship Id="rId14" Type="http://schemas.microsoft.com/office/2007/relationships/media" Target="../media/audio2.wav"/><Relationship Id="rId13" Type="http://schemas.openxmlformats.org/officeDocument/2006/relationships/audio" Target="NULL" TargetMode="External"/><Relationship Id="rId12" Type="http://schemas.openxmlformats.org/officeDocument/2006/relationships/image" Target="../media/image18.png"/><Relationship Id="rId11" Type="http://schemas.microsoft.com/office/2007/relationships/media" Target="../media/media2.mp3"/><Relationship Id="rId10" Type="http://schemas.openxmlformats.org/officeDocument/2006/relationships/audio" Target="../media/media2.mp3"/><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9" Type="http://schemas.openxmlformats.org/officeDocument/2006/relationships/image" Target="../media/image28.GIF"/><Relationship Id="rId8" Type="http://schemas.openxmlformats.org/officeDocument/2006/relationships/image" Target="../media/image27.png"/><Relationship Id="rId7" Type="http://schemas.openxmlformats.org/officeDocument/2006/relationships/image" Target="../media/image26.GIF"/><Relationship Id="rId6" Type="http://schemas.openxmlformats.org/officeDocument/2006/relationships/image" Target="../media/image25.GIF"/><Relationship Id="rId5" Type="http://schemas.openxmlformats.org/officeDocument/2006/relationships/image" Target="../media/image30.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5" Type="http://schemas.openxmlformats.org/officeDocument/2006/relationships/slideLayout" Target="../slideLayouts/slideLayout23.xml"/><Relationship Id="rId14" Type="http://schemas.microsoft.com/office/2007/relationships/media" Target="../media/audio2.wav"/><Relationship Id="rId13" Type="http://schemas.openxmlformats.org/officeDocument/2006/relationships/audio" Target="NULL" TargetMode="External"/><Relationship Id="rId12" Type="http://schemas.openxmlformats.org/officeDocument/2006/relationships/image" Target="../media/image18.png"/><Relationship Id="rId11" Type="http://schemas.microsoft.com/office/2007/relationships/media" Target="../media/media2.mp3"/><Relationship Id="rId10" Type="http://schemas.openxmlformats.org/officeDocument/2006/relationships/audio" Target="../media/media2.mp3"/><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9" Type="http://schemas.openxmlformats.org/officeDocument/2006/relationships/image" Target="../media/image28.GIF"/><Relationship Id="rId8" Type="http://schemas.openxmlformats.org/officeDocument/2006/relationships/image" Target="../media/image27.png"/><Relationship Id="rId7" Type="http://schemas.openxmlformats.org/officeDocument/2006/relationships/image" Target="../media/image26.GIF"/><Relationship Id="rId6" Type="http://schemas.openxmlformats.org/officeDocument/2006/relationships/image" Target="../media/image25.GIF"/><Relationship Id="rId5" Type="http://schemas.openxmlformats.org/officeDocument/2006/relationships/image" Target="../media/image31.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5" Type="http://schemas.openxmlformats.org/officeDocument/2006/relationships/slideLayout" Target="../slideLayouts/slideLayout23.xml"/><Relationship Id="rId14" Type="http://schemas.microsoft.com/office/2007/relationships/media" Target="../media/audio2.wav"/><Relationship Id="rId13" Type="http://schemas.openxmlformats.org/officeDocument/2006/relationships/audio" Target="NULL" TargetMode="External"/><Relationship Id="rId12" Type="http://schemas.openxmlformats.org/officeDocument/2006/relationships/image" Target="../media/image18.png"/><Relationship Id="rId11" Type="http://schemas.microsoft.com/office/2007/relationships/media" Target="../media/media2.mp3"/><Relationship Id="rId10" Type="http://schemas.openxmlformats.org/officeDocument/2006/relationships/audio" Target="../media/media2.mp3"/><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image" Target="../media/image18.png"/><Relationship Id="rId4" Type="http://schemas.microsoft.com/office/2007/relationships/media" Target="../media/media3.mp3"/><Relationship Id="rId3" Type="http://schemas.openxmlformats.org/officeDocument/2006/relationships/audio" Target="NULL" TargetMode="External"/><Relationship Id="rId2" Type="http://schemas.openxmlformats.org/officeDocument/2006/relationships/image" Target="../media/image14.png"/><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slide" Target="slide1.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slide" Target="slide1.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slide" Target="slide1.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slide" Target="slide1.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slide" Target="slide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2837683" y="2934260"/>
            <a:ext cx="6516634" cy="4344423"/>
          </a:xfrm>
          <a:prstGeom prst="rect">
            <a:avLst/>
          </a:prstGeom>
        </p:spPr>
      </p:pic>
      <p:pic>
        <p:nvPicPr>
          <p:cNvPr id="7" name="Picture 6"/>
          <p:cNvPicPr>
            <a:picLocks noChangeAspect="1"/>
          </p:cNvPicPr>
          <p:nvPr/>
        </p:nvPicPr>
        <p:blipFill>
          <a:blip r:embed="rId2"/>
          <a:stretch>
            <a:fillRect/>
          </a:stretch>
        </p:blipFill>
        <p:spPr>
          <a:xfrm>
            <a:off x="1365094" y="651796"/>
            <a:ext cx="9461812" cy="24325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15790" y="1162774"/>
            <a:ext cx="5986791" cy="4511431"/>
            <a:chOff x="4815790" y="1162774"/>
            <a:chExt cx="5986791" cy="4511431"/>
          </a:xfrm>
        </p:grpSpPr>
        <p:pic>
          <p:nvPicPr>
            <p:cNvPr id="3" name="Picture 2"/>
            <p:cNvPicPr>
              <a:picLocks noChangeAspect="1"/>
            </p:cNvPicPr>
            <p:nvPr/>
          </p:nvPicPr>
          <p:blipFill>
            <a:blip r:embed="rId1"/>
            <a:stretch>
              <a:fillRect/>
            </a:stretch>
          </p:blipFill>
          <p:spPr>
            <a:xfrm>
              <a:off x="4815790" y="1162774"/>
              <a:ext cx="5986791" cy="4511431"/>
            </a:xfrm>
            <a:prstGeom prst="rect">
              <a:avLst/>
            </a:prstGeom>
          </p:spPr>
        </p:pic>
        <p:sp>
          <p:nvSpPr>
            <p:cNvPr id="4" name="Rectangle 3"/>
            <p:cNvSpPr/>
            <p:nvPr/>
          </p:nvSpPr>
          <p:spPr>
            <a:xfrm>
              <a:off x="5399450" y="2141216"/>
              <a:ext cx="5097517" cy="2554545"/>
            </a:xfrm>
            <a:prstGeom prst="rect">
              <a:avLst/>
            </a:prstGeom>
          </p:spPr>
          <p:txBody>
            <a:bodyPr wrap="square">
              <a:spAutoFit/>
            </a:bodyPr>
            <a:lstStyle/>
            <a:p>
              <a:pPr lvl="0" algn="ctr"/>
              <a:r>
                <a:rPr lang="en-US" sz="3200" b="1" i="1" dirty="0">
                  <a:solidFill>
                    <a:prstClr val="black"/>
                  </a:solidFill>
                  <a:latin typeface="Cambria" panose="02040503050406030204" pitchFamily="18" charset="0"/>
                  <a:ea typeface="Cambria" panose="02040503050406030204" pitchFamily="18" charset="0"/>
                </a:rPr>
                <a:t>C</a:t>
              </a:r>
              <a:r>
                <a:rPr lang="vi-VN" sz="3200" b="1" i="1" dirty="0">
                  <a:solidFill>
                    <a:prstClr val="black"/>
                  </a:solidFill>
                  <a:latin typeface="Cambria" panose="02040503050406030204" pitchFamily="18" charset="0"/>
                  <a:ea typeface="Cambria" panose="02040503050406030204" pitchFamily="18" charset="0"/>
                </a:rPr>
                <a:t>hia sẻ về một số sản phẩm công nghệ của gia đình em ở nhà, giải thích lợi ích của những sản phẩm thủ công kĩ thuật đó.</a:t>
              </a:r>
              <a:endParaRPr kumimoji="0" lang="vi-VN"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Graphic 8"/>
          <p:cNvPicPr>
            <a:picLocks noChangeAspect="1"/>
          </p:cNvPicPr>
          <p:nvPr/>
        </p:nvPicPr>
        <p:blipFill>
          <a:blip r:embed="rId2"/>
          <a:stretch>
            <a:fillRect/>
          </a:stretch>
        </p:blipFill>
        <p:spPr>
          <a:xfrm flipH="1">
            <a:off x="1079525" y="1032145"/>
            <a:ext cx="3030479" cy="52287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1000">
              <a:srgbClr val="79C737"/>
            </a:gs>
            <a:gs pos="100000">
              <a:srgbClr val="2B9D2C"/>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8350"/>
            <a:ext cx="12192000" cy="6874701"/>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02899"/>
            <a:ext cx="12192000" cy="4229375"/>
          </a:xfrm>
          <a:prstGeom prst="rect">
            <a:avLst/>
          </a:prstGeom>
        </p:spPr>
      </p:pic>
      <p:grpSp>
        <p:nvGrpSpPr>
          <p:cNvPr id="29" name="Group 28"/>
          <p:cNvGrpSpPr/>
          <p:nvPr/>
        </p:nvGrpSpPr>
        <p:grpSpPr>
          <a:xfrm>
            <a:off x="1686263" y="-330596"/>
            <a:ext cx="4513670" cy="4513670"/>
            <a:chOff x="1686263" y="-282403"/>
            <a:chExt cx="4513670" cy="451367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62423">
              <a:off x="2267112" y="531551"/>
              <a:ext cx="1526818" cy="1709605"/>
            </a:xfrm>
            <a:prstGeom prst="rect">
              <a:avLst/>
            </a:prstGeom>
          </p:spPr>
        </p:pic>
        <p:sp>
          <p:nvSpPr>
            <p:cNvPr id="28" name="Oval 27"/>
            <p:cNvSpPr/>
            <p:nvPr/>
          </p:nvSpPr>
          <p:spPr>
            <a:xfrm>
              <a:off x="1686263" y="-282403"/>
              <a:ext cx="4513670" cy="45136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7" name="Group 36"/>
          <p:cNvGrpSpPr/>
          <p:nvPr/>
        </p:nvGrpSpPr>
        <p:grpSpPr>
          <a:xfrm rot="21280755">
            <a:off x="1770089" y="1035382"/>
            <a:ext cx="4417280" cy="4417280"/>
            <a:chOff x="1615615" y="888283"/>
            <a:chExt cx="4417280" cy="441728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599">
              <a:off x="1715877" y="2003435"/>
              <a:ext cx="2078764" cy="1014294"/>
            </a:xfrm>
            <a:prstGeom prst="rect">
              <a:avLst/>
            </a:prstGeom>
          </p:spPr>
        </p:pic>
        <p:sp>
          <p:nvSpPr>
            <p:cNvPr id="36" name="Oval 35"/>
            <p:cNvSpPr/>
            <p:nvPr/>
          </p:nvSpPr>
          <p:spPr>
            <a:xfrm>
              <a:off x="1615615" y="888283"/>
              <a:ext cx="4417280" cy="44172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5" name="Group 34"/>
          <p:cNvGrpSpPr/>
          <p:nvPr/>
        </p:nvGrpSpPr>
        <p:grpSpPr>
          <a:xfrm rot="21280755">
            <a:off x="2488757" y="1779534"/>
            <a:ext cx="2016770" cy="2016770"/>
            <a:chOff x="2334283" y="1632435"/>
            <a:chExt cx="2016770" cy="2016770"/>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72239"/>
            <a:stretch>
              <a:fillRect/>
            </a:stretch>
          </p:blipFill>
          <p:spPr>
            <a:xfrm>
              <a:off x="2470301" y="2165207"/>
              <a:ext cx="872367" cy="466798"/>
            </a:xfrm>
            <a:prstGeom prst="rect">
              <a:avLst/>
            </a:prstGeom>
          </p:spPr>
        </p:pic>
        <p:sp>
          <p:nvSpPr>
            <p:cNvPr id="34" name="Oval 33"/>
            <p:cNvSpPr/>
            <p:nvPr/>
          </p:nvSpPr>
          <p:spPr>
            <a:xfrm>
              <a:off x="2334283" y="1632435"/>
              <a:ext cx="2016770" cy="20167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0" name="Group 39"/>
          <p:cNvGrpSpPr/>
          <p:nvPr/>
        </p:nvGrpSpPr>
        <p:grpSpPr>
          <a:xfrm flipH="1">
            <a:off x="5895090" y="-469602"/>
            <a:ext cx="4513670" cy="4513670"/>
            <a:chOff x="1686263" y="-282403"/>
            <a:chExt cx="4513670" cy="4513670"/>
          </a:xfrm>
        </p:grpSpPr>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62423">
              <a:off x="2267112" y="531551"/>
              <a:ext cx="1526818" cy="1709605"/>
            </a:xfrm>
            <a:prstGeom prst="rect">
              <a:avLst/>
            </a:prstGeom>
          </p:spPr>
        </p:pic>
        <p:sp>
          <p:nvSpPr>
            <p:cNvPr id="54" name="Oval 53"/>
            <p:cNvSpPr/>
            <p:nvPr/>
          </p:nvSpPr>
          <p:spPr>
            <a:xfrm>
              <a:off x="1686263" y="-282403"/>
              <a:ext cx="4513670" cy="45136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3" name="Group 42"/>
          <p:cNvGrpSpPr/>
          <p:nvPr/>
        </p:nvGrpSpPr>
        <p:grpSpPr>
          <a:xfrm rot="631900" flipH="1">
            <a:off x="6062128" y="840090"/>
            <a:ext cx="4417280" cy="4417280"/>
            <a:chOff x="1615615" y="888283"/>
            <a:chExt cx="4417280" cy="4417280"/>
          </a:xfrm>
        </p:grpSpPr>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599">
              <a:off x="1715877" y="2003435"/>
              <a:ext cx="2078764" cy="1014294"/>
            </a:xfrm>
            <a:prstGeom prst="rect">
              <a:avLst/>
            </a:prstGeom>
          </p:spPr>
        </p:pic>
        <p:sp>
          <p:nvSpPr>
            <p:cNvPr id="48" name="Oval 47"/>
            <p:cNvSpPr/>
            <p:nvPr/>
          </p:nvSpPr>
          <p:spPr>
            <a:xfrm>
              <a:off x="1615615" y="888283"/>
              <a:ext cx="4417280" cy="44172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4" name="Group 43"/>
          <p:cNvGrpSpPr/>
          <p:nvPr/>
        </p:nvGrpSpPr>
        <p:grpSpPr>
          <a:xfrm rot="631900" flipH="1">
            <a:off x="7743970" y="1584242"/>
            <a:ext cx="2016770" cy="2016770"/>
            <a:chOff x="2334283" y="1632435"/>
            <a:chExt cx="2016770" cy="2016770"/>
          </a:xfrm>
        </p:grpSpPr>
        <p:pic>
          <p:nvPicPr>
            <p:cNvPr id="45" name="Picture 44"/>
            <p:cNvPicPr>
              <a:picLocks noChangeAspect="1"/>
            </p:cNvPicPr>
            <p:nvPr/>
          </p:nvPicPr>
          <p:blipFill rotWithShape="1">
            <a:blip r:embed="rId5" cstate="print">
              <a:extLst>
                <a:ext uri="{28A0092B-C50C-407E-A947-70E740481C1C}">
                  <a14:useLocalDpi xmlns:a14="http://schemas.microsoft.com/office/drawing/2010/main" val="0"/>
                </a:ext>
              </a:extLst>
            </a:blip>
            <a:srcRect t="72239"/>
            <a:stretch>
              <a:fillRect/>
            </a:stretch>
          </p:blipFill>
          <p:spPr>
            <a:xfrm>
              <a:off x="2470301" y="2165207"/>
              <a:ext cx="872367" cy="466798"/>
            </a:xfrm>
            <a:prstGeom prst="rect">
              <a:avLst/>
            </a:prstGeom>
          </p:spPr>
        </p:pic>
        <p:sp>
          <p:nvSpPr>
            <p:cNvPr id="46" name="Oval 45"/>
            <p:cNvSpPr/>
            <p:nvPr/>
          </p:nvSpPr>
          <p:spPr>
            <a:xfrm>
              <a:off x="2334283" y="1632435"/>
              <a:ext cx="2016770" cy="20167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75" name="Group 74"/>
          <p:cNvGrpSpPr/>
          <p:nvPr/>
        </p:nvGrpSpPr>
        <p:grpSpPr>
          <a:xfrm rot="21399583">
            <a:off x="5434662" y="4045518"/>
            <a:ext cx="2421137" cy="2421136"/>
            <a:chOff x="5716056" y="1382881"/>
            <a:chExt cx="4570944" cy="4570944"/>
          </a:xfrm>
        </p:grpSpPr>
        <p:grpSp>
          <p:nvGrpSpPr>
            <p:cNvPr id="76" name="Group 75"/>
            <p:cNvGrpSpPr/>
            <p:nvPr/>
          </p:nvGrpSpPr>
          <p:grpSpPr>
            <a:xfrm rot="3655748" flipH="1" flipV="1">
              <a:off x="8574365" y="1986847"/>
              <a:ext cx="880564" cy="2056345"/>
              <a:chOff x="3810000" y="3100647"/>
              <a:chExt cx="880564" cy="2056345"/>
            </a:xfrm>
          </p:grpSpPr>
          <p:sp>
            <p:nvSpPr>
              <p:cNvPr id="78" name="Freeform: Shape 77"/>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79" name="Graphic 3"/>
              <p:cNvGrpSpPr/>
              <p:nvPr/>
            </p:nvGrpSpPr>
            <p:grpSpPr>
              <a:xfrm>
                <a:off x="3810000" y="4307544"/>
                <a:ext cx="880564" cy="849448"/>
                <a:chOff x="4757962" y="590549"/>
                <a:chExt cx="99726" cy="96202"/>
              </a:xfrm>
            </p:grpSpPr>
            <p:grpSp>
              <p:nvGrpSpPr>
                <p:cNvPr id="80" name="Graphic 3"/>
                <p:cNvGrpSpPr/>
                <p:nvPr/>
              </p:nvGrpSpPr>
              <p:grpSpPr>
                <a:xfrm>
                  <a:off x="4757962" y="590549"/>
                  <a:ext cx="99726" cy="96202"/>
                  <a:chOff x="4757962" y="590549"/>
                  <a:chExt cx="99726" cy="96202"/>
                </a:xfrm>
              </p:grpSpPr>
              <p:sp>
                <p:nvSpPr>
                  <p:cNvPr id="83" name="Freeform: Shape 82"/>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84" name="Freeform: Shape 83"/>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81" name="Freeform: Shape 80"/>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82" name="Freeform: Shape 81"/>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77" name="Oval 76"/>
            <p:cNvSpPr/>
            <p:nvPr/>
          </p:nvSpPr>
          <p:spPr>
            <a:xfrm>
              <a:off x="5716056" y="1382881"/>
              <a:ext cx="4570944" cy="45709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85" name="Group 84"/>
          <p:cNvGrpSpPr/>
          <p:nvPr/>
        </p:nvGrpSpPr>
        <p:grpSpPr>
          <a:xfrm rot="21313856">
            <a:off x="3734933" y="4004870"/>
            <a:ext cx="2485115" cy="2485114"/>
            <a:chOff x="2134403" y="1322488"/>
            <a:chExt cx="4691730" cy="4691730"/>
          </a:xfrm>
        </p:grpSpPr>
        <p:grpSp>
          <p:nvGrpSpPr>
            <p:cNvPr id="86" name="Group 85"/>
            <p:cNvGrpSpPr/>
            <p:nvPr/>
          </p:nvGrpSpPr>
          <p:grpSpPr>
            <a:xfrm rot="17944252" flipV="1">
              <a:off x="3065919" y="2077983"/>
              <a:ext cx="880564" cy="2056345"/>
              <a:chOff x="3810000" y="3100647"/>
              <a:chExt cx="880564" cy="2056345"/>
            </a:xfrm>
          </p:grpSpPr>
          <p:sp>
            <p:nvSpPr>
              <p:cNvPr id="88" name="Freeform: Shape 87"/>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89" name="Graphic 3"/>
              <p:cNvGrpSpPr/>
              <p:nvPr/>
            </p:nvGrpSpPr>
            <p:grpSpPr>
              <a:xfrm>
                <a:off x="3810000" y="4307544"/>
                <a:ext cx="880564" cy="849448"/>
                <a:chOff x="4757962" y="590549"/>
                <a:chExt cx="99726" cy="96202"/>
              </a:xfrm>
            </p:grpSpPr>
            <p:grpSp>
              <p:nvGrpSpPr>
                <p:cNvPr id="90" name="Graphic 3"/>
                <p:cNvGrpSpPr/>
                <p:nvPr/>
              </p:nvGrpSpPr>
              <p:grpSpPr>
                <a:xfrm>
                  <a:off x="4757962" y="590549"/>
                  <a:ext cx="99726" cy="96202"/>
                  <a:chOff x="4757962" y="590549"/>
                  <a:chExt cx="99726" cy="96202"/>
                </a:xfrm>
              </p:grpSpPr>
              <p:sp>
                <p:nvSpPr>
                  <p:cNvPr id="93" name="Freeform: Shape 92"/>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4" name="Freeform: Shape 93"/>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91" name="Freeform: Shape 90"/>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2" name="Freeform: Shape 91"/>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87" name="Oval 86"/>
            <p:cNvSpPr/>
            <p:nvPr/>
          </p:nvSpPr>
          <p:spPr>
            <a:xfrm>
              <a:off x="2134403" y="1322488"/>
              <a:ext cx="4691730" cy="469173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56" name="Group 455"/>
          <p:cNvGrpSpPr/>
          <p:nvPr/>
        </p:nvGrpSpPr>
        <p:grpSpPr>
          <a:xfrm>
            <a:off x="4594696" y="3400942"/>
            <a:ext cx="2412811" cy="3261140"/>
            <a:chOff x="4594696" y="3400942"/>
            <a:chExt cx="2412811" cy="3261140"/>
          </a:xfrm>
        </p:grpSpPr>
        <p:grpSp>
          <p:nvGrpSpPr>
            <p:cNvPr id="95" name="Group 94"/>
            <p:cNvGrpSpPr/>
            <p:nvPr/>
          </p:nvGrpSpPr>
          <p:grpSpPr>
            <a:xfrm>
              <a:off x="4594696" y="3400942"/>
              <a:ext cx="2412811" cy="3261140"/>
              <a:chOff x="3954571" y="152400"/>
              <a:chExt cx="4555225" cy="6156815"/>
            </a:xfrm>
          </p:grpSpPr>
          <p:sp>
            <p:nvSpPr>
              <p:cNvPr id="96" name="Freeform: Shape 95"/>
              <p:cNvSpPr/>
              <p:nvPr/>
            </p:nvSpPr>
            <p:spPr>
              <a:xfrm>
                <a:off x="5411088" y="4534630"/>
                <a:ext cx="402155" cy="1093346"/>
              </a:xfrm>
              <a:custGeom>
                <a:avLst/>
                <a:gdLst>
                  <a:gd name="connsiteX0" fmla="*/ 5138 w 45545"/>
                  <a:gd name="connsiteY0" fmla="*/ 123825 h 123824"/>
                  <a:gd name="connsiteX1" fmla="*/ 2280 w 45545"/>
                  <a:gd name="connsiteY1" fmla="*/ 122872 h 123824"/>
                  <a:gd name="connsiteX2" fmla="*/ 1328 w 45545"/>
                  <a:gd name="connsiteY2" fmla="*/ 115253 h 123824"/>
                  <a:gd name="connsiteX3" fmla="*/ 33713 w 45545"/>
                  <a:gd name="connsiteY3" fmla="*/ 5715 h 123824"/>
                  <a:gd name="connsiteX4" fmla="*/ 39428 w 45545"/>
                  <a:gd name="connsiteY4" fmla="*/ 0 h 123824"/>
                  <a:gd name="connsiteX5" fmla="*/ 45143 w 45545"/>
                  <a:gd name="connsiteY5" fmla="*/ 5715 h 123824"/>
                  <a:gd name="connsiteX6" fmla="*/ 10853 w 45545"/>
                  <a:gd name="connsiteY6" fmla="*/ 121920 h 123824"/>
                  <a:gd name="connsiteX7" fmla="*/ 5138 w 45545"/>
                  <a:gd name="connsiteY7" fmla="*/ 123825 h 12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45" h="123824">
                    <a:moveTo>
                      <a:pt x="5138" y="123825"/>
                    </a:moveTo>
                    <a:cubicBezTo>
                      <a:pt x="4185" y="123825"/>
                      <a:pt x="3233" y="123825"/>
                      <a:pt x="2280" y="122872"/>
                    </a:cubicBezTo>
                    <a:cubicBezTo>
                      <a:pt x="-577" y="120968"/>
                      <a:pt x="-577" y="118110"/>
                      <a:pt x="1328" y="115253"/>
                    </a:cubicBezTo>
                    <a:cubicBezTo>
                      <a:pt x="31808" y="72390"/>
                      <a:pt x="35618" y="47625"/>
                      <a:pt x="33713" y="5715"/>
                    </a:cubicBezTo>
                    <a:cubicBezTo>
                      <a:pt x="33713" y="2857"/>
                      <a:pt x="35618" y="0"/>
                      <a:pt x="39428" y="0"/>
                    </a:cubicBezTo>
                    <a:cubicBezTo>
                      <a:pt x="42285" y="0"/>
                      <a:pt x="45143" y="1905"/>
                      <a:pt x="45143" y="5715"/>
                    </a:cubicBezTo>
                    <a:cubicBezTo>
                      <a:pt x="47048" y="49530"/>
                      <a:pt x="43238" y="76200"/>
                      <a:pt x="10853" y="121920"/>
                    </a:cubicBezTo>
                    <a:cubicBezTo>
                      <a:pt x="8948" y="122872"/>
                      <a:pt x="7043" y="123825"/>
                      <a:pt x="5138" y="123825"/>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7" name="Freeform: Shape 96"/>
              <p:cNvSpPr/>
              <p:nvPr/>
            </p:nvSpPr>
            <p:spPr>
              <a:xfrm>
                <a:off x="6860241" y="4517050"/>
                <a:ext cx="347233" cy="1068878"/>
              </a:xfrm>
              <a:custGeom>
                <a:avLst/>
                <a:gdLst>
                  <a:gd name="connsiteX0" fmla="*/ 34376 w 39325"/>
                  <a:gd name="connsiteY0" fmla="*/ 121053 h 121053"/>
                  <a:gd name="connsiteX1" fmla="*/ 34376 w 39325"/>
                  <a:gd name="connsiteY1" fmla="*/ 121053 h 121053"/>
                  <a:gd name="connsiteX2" fmla="*/ 28661 w 39325"/>
                  <a:gd name="connsiteY2" fmla="*/ 115338 h 121053"/>
                  <a:gd name="connsiteX3" fmla="*/ 1991 w 39325"/>
                  <a:gd name="connsiteY3" fmla="*/ 9611 h 121053"/>
                  <a:gd name="connsiteX4" fmla="*/ 1038 w 39325"/>
                  <a:gd name="connsiteY4" fmla="*/ 1991 h 121053"/>
                  <a:gd name="connsiteX5" fmla="*/ 8658 w 39325"/>
                  <a:gd name="connsiteY5" fmla="*/ 1038 h 121053"/>
                  <a:gd name="connsiteX6" fmla="*/ 39138 w 39325"/>
                  <a:gd name="connsiteY6" fmla="*/ 115338 h 121053"/>
                  <a:gd name="connsiteX7" fmla="*/ 34376 w 39325"/>
                  <a:gd name="connsiteY7" fmla="*/ 121053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5" h="121053">
                    <a:moveTo>
                      <a:pt x="34376" y="121053"/>
                    </a:moveTo>
                    <a:cubicBezTo>
                      <a:pt x="34376" y="121053"/>
                      <a:pt x="34376" y="121053"/>
                      <a:pt x="34376" y="121053"/>
                    </a:cubicBezTo>
                    <a:cubicBezTo>
                      <a:pt x="31518" y="121053"/>
                      <a:pt x="28661" y="118196"/>
                      <a:pt x="28661" y="115338"/>
                    </a:cubicBezTo>
                    <a:cubicBezTo>
                      <a:pt x="31518" y="60093"/>
                      <a:pt x="12468" y="19136"/>
                      <a:pt x="1991" y="9611"/>
                    </a:cubicBezTo>
                    <a:cubicBezTo>
                      <a:pt x="86" y="7706"/>
                      <a:pt x="-867" y="3896"/>
                      <a:pt x="1038" y="1991"/>
                    </a:cubicBezTo>
                    <a:cubicBezTo>
                      <a:pt x="2943" y="86"/>
                      <a:pt x="6753" y="-867"/>
                      <a:pt x="8658" y="1038"/>
                    </a:cubicBezTo>
                    <a:cubicBezTo>
                      <a:pt x="21993" y="13421"/>
                      <a:pt x="41043" y="58188"/>
                      <a:pt x="39138" y="115338"/>
                    </a:cubicBezTo>
                    <a:cubicBezTo>
                      <a:pt x="40091" y="118196"/>
                      <a:pt x="37233" y="121053"/>
                      <a:pt x="34376" y="12105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98" name="Group 97"/>
              <p:cNvGrpSpPr/>
              <p:nvPr/>
            </p:nvGrpSpPr>
            <p:grpSpPr>
              <a:xfrm>
                <a:off x="3954571" y="152400"/>
                <a:ext cx="4555225" cy="6156815"/>
                <a:chOff x="3954571" y="152400"/>
                <a:chExt cx="4555225" cy="6156815"/>
              </a:xfrm>
            </p:grpSpPr>
            <p:grpSp>
              <p:nvGrpSpPr>
                <p:cNvPr id="99" name="Graphic 3"/>
                <p:cNvGrpSpPr/>
                <p:nvPr/>
              </p:nvGrpSpPr>
              <p:grpSpPr>
                <a:xfrm>
                  <a:off x="5080093" y="152400"/>
                  <a:ext cx="1440279" cy="1228654"/>
                  <a:chOff x="4901803" y="119969"/>
                  <a:chExt cx="163115" cy="139148"/>
                </a:xfrm>
              </p:grpSpPr>
              <p:grpSp>
                <p:nvGrpSpPr>
                  <p:cNvPr id="132" name="Graphic 3"/>
                  <p:cNvGrpSpPr/>
                  <p:nvPr/>
                </p:nvGrpSpPr>
                <p:grpSpPr>
                  <a:xfrm>
                    <a:off x="4901803" y="135254"/>
                    <a:ext cx="132159" cy="71437"/>
                    <a:chOff x="4901803" y="135254"/>
                    <a:chExt cx="132159" cy="71437"/>
                  </a:xfrm>
                </p:grpSpPr>
                <p:sp>
                  <p:nvSpPr>
                    <p:cNvPr id="136" name="Freeform: Shape 135"/>
                    <p:cNvSpPr/>
                    <p:nvPr/>
                  </p:nvSpPr>
                  <p:spPr>
                    <a:xfrm>
                      <a:off x="4907279" y="140658"/>
                      <a:ext cx="121920" cy="61080"/>
                    </a:xfrm>
                    <a:custGeom>
                      <a:avLst/>
                      <a:gdLst>
                        <a:gd name="connsiteX0" fmla="*/ 121920 w 121920"/>
                        <a:gd name="connsiteY0" fmla="*/ 50793 h 61080"/>
                        <a:gd name="connsiteX1" fmla="*/ 0 w 121920"/>
                        <a:gd name="connsiteY1" fmla="*/ 11741 h 61080"/>
                        <a:gd name="connsiteX2" fmla="*/ 121920 w 121920"/>
                        <a:gd name="connsiteY2" fmla="*/ 50793 h 61080"/>
                      </a:gdLst>
                      <a:ahLst/>
                      <a:cxnLst>
                        <a:cxn ang="0">
                          <a:pos x="connsiteX0" y="connsiteY0"/>
                        </a:cxn>
                        <a:cxn ang="0">
                          <a:pos x="connsiteX1" y="connsiteY1"/>
                        </a:cxn>
                        <a:cxn ang="0">
                          <a:pos x="connsiteX2" y="connsiteY2"/>
                        </a:cxn>
                      </a:cxnLst>
                      <a:rect l="l" t="t" r="r" b="b"/>
                      <a:pathLst>
                        <a:path w="121920" h="61080">
                          <a:moveTo>
                            <a:pt x="121920" y="50793"/>
                          </a:moveTo>
                          <a:cubicBezTo>
                            <a:pt x="119063" y="18408"/>
                            <a:pt x="71438" y="-19692"/>
                            <a:pt x="0" y="11741"/>
                          </a:cubicBezTo>
                          <a:cubicBezTo>
                            <a:pt x="17145" y="47936"/>
                            <a:pt x="60008" y="77463"/>
                            <a:pt x="121920" y="50793"/>
                          </a:cubicBezTo>
                          <a:close/>
                        </a:path>
                      </a:pathLst>
                    </a:custGeom>
                    <a:solidFill>
                      <a:srgbClr val="369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7" name="Freeform: Shape 136"/>
                    <p:cNvSpPr/>
                    <p:nvPr/>
                  </p:nvSpPr>
                  <p:spPr>
                    <a:xfrm>
                      <a:off x="4901803" y="135254"/>
                      <a:ext cx="132159" cy="71437"/>
                    </a:xfrm>
                    <a:custGeom>
                      <a:avLst/>
                      <a:gdLst>
                        <a:gd name="connsiteX0" fmla="*/ 81677 w 132159"/>
                        <a:gd name="connsiteY0" fmla="*/ 71438 h 71437"/>
                        <a:gd name="connsiteX1" fmla="*/ 81677 w 132159"/>
                        <a:gd name="connsiteY1" fmla="*/ 71438 h 71437"/>
                        <a:gd name="connsiteX2" fmla="*/ 714 w 132159"/>
                        <a:gd name="connsiteY2" fmla="*/ 19050 h 71437"/>
                        <a:gd name="connsiteX3" fmla="*/ 714 w 132159"/>
                        <a:gd name="connsiteY3" fmla="*/ 15240 h 71437"/>
                        <a:gd name="connsiteX4" fmla="*/ 3572 w 132159"/>
                        <a:gd name="connsiteY4" fmla="*/ 12383 h 71437"/>
                        <a:gd name="connsiteX5" fmla="*/ 56912 w 132159"/>
                        <a:gd name="connsiteY5" fmla="*/ 0 h 71437"/>
                        <a:gd name="connsiteX6" fmla="*/ 132159 w 132159"/>
                        <a:gd name="connsiteY6" fmla="*/ 56198 h 71437"/>
                        <a:gd name="connsiteX7" fmla="*/ 129302 w 132159"/>
                        <a:gd name="connsiteY7" fmla="*/ 61912 h 71437"/>
                        <a:gd name="connsiteX8" fmla="*/ 81677 w 132159"/>
                        <a:gd name="connsiteY8" fmla="*/ 71438 h 71437"/>
                        <a:gd name="connsiteX9" fmla="*/ 13097 w 132159"/>
                        <a:gd name="connsiteY9" fmla="*/ 20003 h 71437"/>
                        <a:gd name="connsiteX10" fmla="*/ 80724 w 132159"/>
                        <a:gd name="connsiteY10" fmla="*/ 60960 h 71437"/>
                        <a:gd name="connsiteX11" fmla="*/ 80724 w 132159"/>
                        <a:gd name="connsiteY11" fmla="*/ 60960 h 71437"/>
                        <a:gd name="connsiteX12" fmla="*/ 120729 w 132159"/>
                        <a:gd name="connsiteY12" fmla="*/ 52387 h 71437"/>
                        <a:gd name="connsiteX13" fmla="*/ 56912 w 132159"/>
                        <a:gd name="connsiteY13" fmla="*/ 10477 h 71437"/>
                        <a:gd name="connsiteX14" fmla="*/ 13097 w 132159"/>
                        <a:gd name="connsiteY14" fmla="*/ 20003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59" h="71437">
                          <a:moveTo>
                            <a:pt x="81677" y="71438"/>
                          </a:moveTo>
                          <a:lnTo>
                            <a:pt x="81677" y="71438"/>
                          </a:lnTo>
                          <a:cubicBezTo>
                            <a:pt x="46434" y="71438"/>
                            <a:pt x="16907" y="52387"/>
                            <a:pt x="714" y="19050"/>
                          </a:cubicBezTo>
                          <a:cubicBezTo>
                            <a:pt x="-238" y="18097"/>
                            <a:pt x="-238" y="16193"/>
                            <a:pt x="714" y="15240"/>
                          </a:cubicBezTo>
                          <a:cubicBezTo>
                            <a:pt x="1667" y="14288"/>
                            <a:pt x="2619" y="12383"/>
                            <a:pt x="3572" y="12383"/>
                          </a:cubicBezTo>
                          <a:cubicBezTo>
                            <a:pt x="21669" y="3810"/>
                            <a:pt x="39767" y="0"/>
                            <a:pt x="56912" y="0"/>
                          </a:cubicBezTo>
                          <a:cubicBezTo>
                            <a:pt x="101679" y="0"/>
                            <a:pt x="130254" y="28575"/>
                            <a:pt x="132159" y="56198"/>
                          </a:cubicBezTo>
                          <a:cubicBezTo>
                            <a:pt x="132159" y="58103"/>
                            <a:pt x="131207" y="60960"/>
                            <a:pt x="129302" y="61912"/>
                          </a:cubicBezTo>
                          <a:cubicBezTo>
                            <a:pt x="113109" y="68580"/>
                            <a:pt x="96917" y="71438"/>
                            <a:pt x="81677" y="71438"/>
                          </a:cubicBezTo>
                          <a:close/>
                          <a:moveTo>
                            <a:pt x="13097" y="20003"/>
                          </a:moveTo>
                          <a:cubicBezTo>
                            <a:pt x="27384" y="45720"/>
                            <a:pt x="52149" y="60960"/>
                            <a:pt x="80724" y="60960"/>
                          </a:cubicBezTo>
                          <a:lnTo>
                            <a:pt x="80724" y="60960"/>
                          </a:lnTo>
                          <a:cubicBezTo>
                            <a:pt x="93107" y="60960"/>
                            <a:pt x="106442" y="58103"/>
                            <a:pt x="120729" y="52387"/>
                          </a:cubicBezTo>
                          <a:cubicBezTo>
                            <a:pt x="116919" y="31433"/>
                            <a:pt x="92154" y="10477"/>
                            <a:pt x="56912" y="10477"/>
                          </a:cubicBezTo>
                          <a:cubicBezTo>
                            <a:pt x="43577" y="10477"/>
                            <a:pt x="28337" y="14288"/>
                            <a:pt x="13097" y="20003"/>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33" name="Freeform: Shape 132"/>
                  <p:cNvSpPr/>
                  <p:nvPr/>
                </p:nvSpPr>
                <p:spPr>
                  <a:xfrm>
                    <a:off x="4927282" y="151259"/>
                    <a:ext cx="55968" cy="28018"/>
                  </a:xfrm>
                  <a:custGeom>
                    <a:avLst/>
                    <a:gdLst>
                      <a:gd name="connsiteX0" fmla="*/ 0 w 55968"/>
                      <a:gd name="connsiteY0" fmla="*/ 5903 h 28018"/>
                      <a:gd name="connsiteX1" fmla="*/ 40005 w 55968"/>
                      <a:gd name="connsiteY1" fmla="*/ 27810 h 28018"/>
                      <a:gd name="connsiteX2" fmla="*/ 44767 w 55968"/>
                      <a:gd name="connsiteY2" fmla="*/ 1140 h 28018"/>
                      <a:gd name="connsiteX3" fmla="*/ 0 w 55968"/>
                      <a:gd name="connsiteY3" fmla="*/ 5903 h 28018"/>
                    </a:gdLst>
                    <a:ahLst/>
                    <a:cxnLst>
                      <a:cxn ang="0">
                        <a:pos x="connsiteX0" y="connsiteY0"/>
                      </a:cxn>
                      <a:cxn ang="0">
                        <a:pos x="connsiteX1" y="connsiteY1"/>
                      </a:cxn>
                      <a:cxn ang="0">
                        <a:pos x="connsiteX2" y="connsiteY2"/>
                      </a:cxn>
                      <a:cxn ang="0">
                        <a:pos x="connsiteX3" y="connsiteY3"/>
                      </a:cxn>
                    </a:cxnLst>
                    <a:rect l="l" t="t" r="r" b="b"/>
                    <a:pathLst>
                      <a:path w="55968" h="28018">
                        <a:moveTo>
                          <a:pt x="0" y="5903"/>
                        </a:moveTo>
                        <a:cubicBezTo>
                          <a:pt x="6667" y="18285"/>
                          <a:pt x="23813" y="29715"/>
                          <a:pt x="40005" y="27810"/>
                        </a:cubicBezTo>
                        <a:cubicBezTo>
                          <a:pt x="61913" y="24953"/>
                          <a:pt x="59055" y="4950"/>
                          <a:pt x="44767" y="1140"/>
                        </a:cubicBezTo>
                        <a:cubicBezTo>
                          <a:pt x="30480" y="-1717"/>
                          <a:pt x="13335" y="1140"/>
                          <a:pt x="0" y="5903"/>
                        </a:cubicBezTo>
                        <a:close/>
                      </a:path>
                    </a:pathLst>
                  </a:custGeom>
                  <a:solidFill>
                    <a:srgbClr val="39B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4" name="Freeform: Shape 133"/>
                  <p:cNvSpPr/>
                  <p:nvPr/>
                </p:nvSpPr>
                <p:spPr>
                  <a:xfrm>
                    <a:off x="4964429" y="164782"/>
                    <a:ext cx="100488" cy="55721"/>
                  </a:xfrm>
                  <a:custGeom>
                    <a:avLst/>
                    <a:gdLst>
                      <a:gd name="connsiteX0" fmla="*/ 0 w 100488"/>
                      <a:gd name="connsiteY0" fmla="*/ 0 h 55721"/>
                      <a:gd name="connsiteX1" fmla="*/ 4763 w 100488"/>
                      <a:gd name="connsiteY1" fmla="*/ 952 h 55721"/>
                      <a:gd name="connsiteX2" fmla="*/ 10478 w 100488"/>
                      <a:gd name="connsiteY2" fmla="*/ 1905 h 55721"/>
                      <a:gd name="connsiteX3" fmla="*/ 17145 w 100488"/>
                      <a:gd name="connsiteY3" fmla="*/ 2857 h 55721"/>
                      <a:gd name="connsiteX4" fmla="*/ 25717 w 100488"/>
                      <a:gd name="connsiteY4" fmla="*/ 4763 h 55721"/>
                      <a:gd name="connsiteX5" fmla="*/ 34290 w 100488"/>
                      <a:gd name="connsiteY5" fmla="*/ 7620 h 55721"/>
                      <a:gd name="connsiteX6" fmla="*/ 43815 w 100488"/>
                      <a:gd name="connsiteY6" fmla="*/ 10477 h 55721"/>
                      <a:gd name="connsiteX7" fmla="*/ 53340 w 100488"/>
                      <a:gd name="connsiteY7" fmla="*/ 14288 h 55721"/>
                      <a:gd name="connsiteX8" fmla="*/ 62865 w 100488"/>
                      <a:gd name="connsiteY8" fmla="*/ 19050 h 55721"/>
                      <a:gd name="connsiteX9" fmla="*/ 71438 w 100488"/>
                      <a:gd name="connsiteY9" fmla="*/ 23813 h 55721"/>
                      <a:gd name="connsiteX10" fmla="*/ 79058 w 100488"/>
                      <a:gd name="connsiteY10" fmla="*/ 28575 h 55721"/>
                      <a:gd name="connsiteX11" fmla="*/ 85725 w 100488"/>
                      <a:gd name="connsiteY11" fmla="*/ 34290 h 55721"/>
                      <a:gd name="connsiteX12" fmla="*/ 91440 w 100488"/>
                      <a:gd name="connsiteY12" fmla="*/ 39052 h 55721"/>
                      <a:gd name="connsiteX13" fmla="*/ 95250 w 100488"/>
                      <a:gd name="connsiteY13" fmla="*/ 42863 h 55721"/>
                      <a:gd name="connsiteX14" fmla="*/ 99060 w 100488"/>
                      <a:gd name="connsiteY14" fmla="*/ 46672 h 55721"/>
                      <a:gd name="connsiteX15" fmla="*/ 99060 w 100488"/>
                      <a:gd name="connsiteY15" fmla="*/ 54293 h 55721"/>
                      <a:gd name="connsiteX16" fmla="*/ 91440 w 100488"/>
                      <a:gd name="connsiteY16" fmla="*/ 54293 h 55721"/>
                      <a:gd name="connsiteX17" fmla="*/ 91440 w 100488"/>
                      <a:gd name="connsiteY17" fmla="*/ 54293 h 55721"/>
                      <a:gd name="connsiteX18" fmla="*/ 90488 w 100488"/>
                      <a:gd name="connsiteY18" fmla="*/ 53340 h 55721"/>
                      <a:gd name="connsiteX19" fmla="*/ 87630 w 100488"/>
                      <a:gd name="connsiteY19" fmla="*/ 50483 h 55721"/>
                      <a:gd name="connsiteX20" fmla="*/ 84773 w 100488"/>
                      <a:gd name="connsiteY20" fmla="*/ 46672 h 55721"/>
                      <a:gd name="connsiteX21" fmla="*/ 80010 w 100488"/>
                      <a:gd name="connsiteY21" fmla="*/ 41910 h 55721"/>
                      <a:gd name="connsiteX22" fmla="*/ 74295 w 100488"/>
                      <a:gd name="connsiteY22" fmla="*/ 36195 h 55721"/>
                      <a:gd name="connsiteX23" fmla="*/ 67628 w 100488"/>
                      <a:gd name="connsiteY23" fmla="*/ 30480 h 55721"/>
                      <a:gd name="connsiteX24" fmla="*/ 60008 w 100488"/>
                      <a:gd name="connsiteY24" fmla="*/ 24765 h 55721"/>
                      <a:gd name="connsiteX25" fmla="*/ 51435 w 100488"/>
                      <a:gd name="connsiteY25" fmla="*/ 19050 h 55721"/>
                      <a:gd name="connsiteX26" fmla="*/ 42863 w 100488"/>
                      <a:gd name="connsiteY26" fmla="*/ 14288 h 55721"/>
                      <a:gd name="connsiteX27" fmla="*/ 34290 w 100488"/>
                      <a:gd name="connsiteY27" fmla="*/ 10477 h 55721"/>
                      <a:gd name="connsiteX28" fmla="*/ 25717 w 100488"/>
                      <a:gd name="connsiteY28" fmla="*/ 6667 h 55721"/>
                      <a:gd name="connsiteX29" fmla="*/ 18098 w 100488"/>
                      <a:gd name="connsiteY29" fmla="*/ 3810 h 55721"/>
                      <a:gd name="connsiteX30" fmla="*/ 6667 w 100488"/>
                      <a:gd name="connsiteY30" fmla="*/ 0 h 55721"/>
                      <a:gd name="connsiteX31" fmla="*/ 0 w 100488"/>
                      <a:gd name="connsiteY31" fmla="*/ 0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488" h="55721">
                        <a:moveTo>
                          <a:pt x="0" y="0"/>
                        </a:moveTo>
                        <a:cubicBezTo>
                          <a:pt x="0" y="0"/>
                          <a:pt x="1905" y="0"/>
                          <a:pt x="4763" y="952"/>
                        </a:cubicBezTo>
                        <a:cubicBezTo>
                          <a:pt x="6667" y="952"/>
                          <a:pt x="7620" y="952"/>
                          <a:pt x="10478" y="1905"/>
                        </a:cubicBezTo>
                        <a:cubicBezTo>
                          <a:pt x="12383" y="1905"/>
                          <a:pt x="15240" y="2857"/>
                          <a:pt x="17145" y="2857"/>
                        </a:cubicBezTo>
                        <a:cubicBezTo>
                          <a:pt x="20003" y="3810"/>
                          <a:pt x="22860" y="3810"/>
                          <a:pt x="25717" y="4763"/>
                        </a:cubicBezTo>
                        <a:cubicBezTo>
                          <a:pt x="28575" y="5715"/>
                          <a:pt x="31433" y="6667"/>
                          <a:pt x="34290" y="7620"/>
                        </a:cubicBezTo>
                        <a:cubicBezTo>
                          <a:pt x="37148" y="8572"/>
                          <a:pt x="40958" y="9525"/>
                          <a:pt x="43815" y="10477"/>
                        </a:cubicBezTo>
                        <a:cubicBezTo>
                          <a:pt x="46673" y="11430"/>
                          <a:pt x="50483" y="13335"/>
                          <a:pt x="53340" y="14288"/>
                        </a:cubicBezTo>
                        <a:cubicBezTo>
                          <a:pt x="56198" y="16192"/>
                          <a:pt x="59055" y="17145"/>
                          <a:pt x="62865" y="19050"/>
                        </a:cubicBezTo>
                        <a:cubicBezTo>
                          <a:pt x="65723" y="20955"/>
                          <a:pt x="68580" y="21907"/>
                          <a:pt x="71438" y="23813"/>
                        </a:cubicBezTo>
                        <a:cubicBezTo>
                          <a:pt x="74295" y="25717"/>
                          <a:pt x="77153" y="27622"/>
                          <a:pt x="79058" y="28575"/>
                        </a:cubicBezTo>
                        <a:cubicBezTo>
                          <a:pt x="80963" y="30480"/>
                          <a:pt x="83820" y="32385"/>
                          <a:pt x="85725" y="34290"/>
                        </a:cubicBezTo>
                        <a:cubicBezTo>
                          <a:pt x="87630" y="36195"/>
                          <a:pt x="89535" y="37147"/>
                          <a:pt x="91440" y="39052"/>
                        </a:cubicBezTo>
                        <a:cubicBezTo>
                          <a:pt x="93345" y="40958"/>
                          <a:pt x="94298" y="41910"/>
                          <a:pt x="95250" y="42863"/>
                        </a:cubicBezTo>
                        <a:cubicBezTo>
                          <a:pt x="97155" y="44768"/>
                          <a:pt x="99060" y="46672"/>
                          <a:pt x="99060" y="46672"/>
                        </a:cubicBezTo>
                        <a:cubicBezTo>
                          <a:pt x="100965" y="48577"/>
                          <a:pt x="100965" y="52388"/>
                          <a:pt x="99060" y="54293"/>
                        </a:cubicBezTo>
                        <a:cubicBezTo>
                          <a:pt x="97155" y="56197"/>
                          <a:pt x="93345" y="56197"/>
                          <a:pt x="91440" y="54293"/>
                        </a:cubicBezTo>
                        <a:cubicBezTo>
                          <a:pt x="91440" y="54293"/>
                          <a:pt x="91440" y="54293"/>
                          <a:pt x="91440" y="54293"/>
                        </a:cubicBezTo>
                        <a:lnTo>
                          <a:pt x="90488" y="53340"/>
                        </a:lnTo>
                        <a:cubicBezTo>
                          <a:pt x="90488" y="53340"/>
                          <a:pt x="89535" y="52388"/>
                          <a:pt x="87630" y="50483"/>
                        </a:cubicBezTo>
                        <a:cubicBezTo>
                          <a:pt x="86678" y="49530"/>
                          <a:pt x="85725" y="48577"/>
                          <a:pt x="84773" y="46672"/>
                        </a:cubicBezTo>
                        <a:cubicBezTo>
                          <a:pt x="83820" y="44768"/>
                          <a:pt x="81915" y="43815"/>
                          <a:pt x="80010" y="41910"/>
                        </a:cubicBezTo>
                        <a:cubicBezTo>
                          <a:pt x="78105" y="40005"/>
                          <a:pt x="76200" y="38100"/>
                          <a:pt x="74295" y="36195"/>
                        </a:cubicBezTo>
                        <a:cubicBezTo>
                          <a:pt x="72390" y="34290"/>
                          <a:pt x="69533" y="32385"/>
                          <a:pt x="67628" y="30480"/>
                        </a:cubicBezTo>
                        <a:cubicBezTo>
                          <a:pt x="64770" y="28575"/>
                          <a:pt x="62865" y="26670"/>
                          <a:pt x="60008" y="24765"/>
                        </a:cubicBezTo>
                        <a:cubicBezTo>
                          <a:pt x="57150" y="22860"/>
                          <a:pt x="54292" y="20955"/>
                          <a:pt x="51435" y="19050"/>
                        </a:cubicBezTo>
                        <a:cubicBezTo>
                          <a:pt x="48578" y="17145"/>
                          <a:pt x="45720" y="16192"/>
                          <a:pt x="42863" y="14288"/>
                        </a:cubicBezTo>
                        <a:cubicBezTo>
                          <a:pt x="40005" y="12382"/>
                          <a:pt x="37148" y="11430"/>
                          <a:pt x="34290" y="10477"/>
                        </a:cubicBezTo>
                        <a:cubicBezTo>
                          <a:pt x="31433" y="9525"/>
                          <a:pt x="28575" y="7620"/>
                          <a:pt x="25717" y="6667"/>
                        </a:cubicBezTo>
                        <a:cubicBezTo>
                          <a:pt x="22860" y="5715"/>
                          <a:pt x="20955" y="4763"/>
                          <a:pt x="18098" y="3810"/>
                        </a:cubicBezTo>
                        <a:cubicBezTo>
                          <a:pt x="13335" y="1905"/>
                          <a:pt x="9525" y="952"/>
                          <a:pt x="6667" y="0"/>
                        </a:cubicBezTo>
                        <a:cubicBezTo>
                          <a:pt x="953" y="952"/>
                          <a:pt x="0" y="0"/>
                          <a:pt x="0" y="0"/>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5" name="Freeform: Shape 134"/>
                  <p:cNvSpPr/>
                  <p:nvPr/>
                </p:nvSpPr>
                <p:spPr>
                  <a:xfrm>
                    <a:off x="5017724" y="119969"/>
                    <a:ext cx="46188" cy="139148"/>
                  </a:xfrm>
                  <a:custGeom>
                    <a:avLst/>
                    <a:gdLst>
                      <a:gd name="connsiteX0" fmla="*/ 21953 w 46188"/>
                      <a:gd name="connsiteY0" fmla="*/ 130538 h 139148"/>
                      <a:gd name="connsiteX1" fmla="*/ 24810 w 46188"/>
                      <a:gd name="connsiteY1" fmla="*/ 125775 h 139148"/>
                      <a:gd name="connsiteX2" fmla="*/ 27668 w 46188"/>
                      <a:gd name="connsiteY2" fmla="*/ 120060 h 139148"/>
                      <a:gd name="connsiteX3" fmla="*/ 30525 w 46188"/>
                      <a:gd name="connsiteY3" fmla="*/ 112440 h 139148"/>
                      <a:gd name="connsiteX4" fmla="*/ 32430 w 46188"/>
                      <a:gd name="connsiteY4" fmla="*/ 102915 h 139148"/>
                      <a:gd name="connsiteX5" fmla="*/ 33383 w 46188"/>
                      <a:gd name="connsiteY5" fmla="*/ 92438 h 139148"/>
                      <a:gd name="connsiteX6" fmla="*/ 33383 w 46188"/>
                      <a:gd name="connsiteY6" fmla="*/ 86723 h 139148"/>
                      <a:gd name="connsiteX7" fmla="*/ 33383 w 46188"/>
                      <a:gd name="connsiteY7" fmla="*/ 81008 h 139148"/>
                      <a:gd name="connsiteX8" fmla="*/ 32430 w 46188"/>
                      <a:gd name="connsiteY8" fmla="*/ 69578 h 139148"/>
                      <a:gd name="connsiteX9" fmla="*/ 29573 w 46188"/>
                      <a:gd name="connsiteY9" fmla="*/ 58148 h 139148"/>
                      <a:gd name="connsiteX10" fmla="*/ 25763 w 46188"/>
                      <a:gd name="connsiteY10" fmla="*/ 47670 h 139148"/>
                      <a:gd name="connsiteX11" fmla="*/ 21953 w 46188"/>
                      <a:gd name="connsiteY11" fmla="*/ 38145 h 139148"/>
                      <a:gd name="connsiteX12" fmla="*/ 17190 w 46188"/>
                      <a:gd name="connsiteY12" fmla="*/ 30525 h 139148"/>
                      <a:gd name="connsiteX13" fmla="*/ 12428 w 46188"/>
                      <a:gd name="connsiteY13" fmla="*/ 24810 h 139148"/>
                      <a:gd name="connsiteX14" fmla="*/ 8618 w 46188"/>
                      <a:gd name="connsiteY14" fmla="*/ 21000 h 139148"/>
                      <a:gd name="connsiteX15" fmla="*/ 4808 w 46188"/>
                      <a:gd name="connsiteY15" fmla="*/ 18143 h 139148"/>
                      <a:gd name="connsiteX16" fmla="*/ 3855 w 46188"/>
                      <a:gd name="connsiteY16" fmla="*/ 17190 h 139148"/>
                      <a:gd name="connsiteX17" fmla="*/ 1950 w 46188"/>
                      <a:gd name="connsiteY17" fmla="*/ 3855 h 139148"/>
                      <a:gd name="connsiteX18" fmla="*/ 15285 w 46188"/>
                      <a:gd name="connsiteY18" fmla="*/ 1950 h 139148"/>
                      <a:gd name="connsiteX19" fmla="*/ 15285 w 46188"/>
                      <a:gd name="connsiteY19" fmla="*/ 1950 h 139148"/>
                      <a:gd name="connsiteX20" fmla="*/ 21000 w 46188"/>
                      <a:gd name="connsiteY20" fmla="*/ 6713 h 139148"/>
                      <a:gd name="connsiteX21" fmla="*/ 25763 w 46188"/>
                      <a:gd name="connsiteY21" fmla="*/ 12428 h 139148"/>
                      <a:gd name="connsiteX22" fmla="*/ 31478 w 46188"/>
                      <a:gd name="connsiteY22" fmla="*/ 21000 h 139148"/>
                      <a:gd name="connsiteX23" fmla="*/ 36240 w 46188"/>
                      <a:gd name="connsiteY23" fmla="*/ 31478 h 139148"/>
                      <a:gd name="connsiteX24" fmla="*/ 41003 w 46188"/>
                      <a:gd name="connsiteY24" fmla="*/ 42908 h 139148"/>
                      <a:gd name="connsiteX25" fmla="*/ 43860 w 46188"/>
                      <a:gd name="connsiteY25" fmla="*/ 55290 h 139148"/>
                      <a:gd name="connsiteX26" fmla="*/ 45765 w 46188"/>
                      <a:gd name="connsiteY26" fmla="*/ 68625 h 139148"/>
                      <a:gd name="connsiteX27" fmla="*/ 45765 w 46188"/>
                      <a:gd name="connsiteY27" fmla="*/ 81960 h 139148"/>
                      <a:gd name="connsiteX28" fmla="*/ 45765 w 46188"/>
                      <a:gd name="connsiteY28" fmla="*/ 88628 h 139148"/>
                      <a:gd name="connsiteX29" fmla="*/ 44813 w 46188"/>
                      <a:gd name="connsiteY29" fmla="*/ 95295 h 139148"/>
                      <a:gd name="connsiteX30" fmla="*/ 42908 w 46188"/>
                      <a:gd name="connsiteY30" fmla="*/ 106725 h 139148"/>
                      <a:gd name="connsiteX31" fmla="*/ 40050 w 46188"/>
                      <a:gd name="connsiteY31" fmla="*/ 117203 h 139148"/>
                      <a:gd name="connsiteX32" fmla="*/ 36240 w 46188"/>
                      <a:gd name="connsiteY32" fmla="*/ 125775 h 139148"/>
                      <a:gd name="connsiteX33" fmla="*/ 33383 w 46188"/>
                      <a:gd name="connsiteY33" fmla="*/ 131490 h 139148"/>
                      <a:gd name="connsiteX34" fmla="*/ 30525 w 46188"/>
                      <a:gd name="connsiteY34" fmla="*/ 136253 h 139148"/>
                      <a:gd name="connsiteX35" fmla="*/ 22905 w 46188"/>
                      <a:gd name="connsiteY35" fmla="*/ 138158 h 139148"/>
                      <a:gd name="connsiteX36" fmla="*/ 21953 w 46188"/>
                      <a:gd name="connsiteY36" fmla="*/ 130538 h 1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188" h="139148">
                        <a:moveTo>
                          <a:pt x="21953" y="130538"/>
                        </a:moveTo>
                        <a:cubicBezTo>
                          <a:pt x="21953" y="130538"/>
                          <a:pt x="22905" y="128633"/>
                          <a:pt x="24810" y="125775"/>
                        </a:cubicBezTo>
                        <a:cubicBezTo>
                          <a:pt x="25763" y="123870"/>
                          <a:pt x="26715" y="121965"/>
                          <a:pt x="27668" y="120060"/>
                        </a:cubicBezTo>
                        <a:cubicBezTo>
                          <a:pt x="28620" y="118155"/>
                          <a:pt x="29573" y="115298"/>
                          <a:pt x="30525" y="112440"/>
                        </a:cubicBezTo>
                        <a:cubicBezTo>
                          <a:pt x="31478" y="109583"/>
                          <a:pt x="32430" y="106725"/>
                          <a:pt x="32430" y="102915"/>
                        </a:cubicBezTo>
                        <a:cubicBezTo>
                          <a:pt x="32430" y="99105"/>
                          <a:pt x="33383" y="96248"/>
                          <a:pt x="33383" y="92438"/>
                        </a:cubicBezTo>
                        <a:cubicBezTo>
                          <a:pt x="33383" y="90533"/>
                          <a:pt x="33383" y="88628"/>
                          <a:pt x="33383" y="86723"/>
                        </a:cubicBezTo>
                        <a:cubicBezTo>
                          <a:pt x="33383" y="84818"/>
                          <a:pt x="33383" y="82913"/>
                          <a:pt x="33383" y="81008"/>
                        </a:cubicBezTo>
                        <a:cubicBezTo>
                          <a:pt x="33383" y="77198"/>
                          <a:pt x="32430" y="73388"/>
                          <a:pt x="32430" y="69578"/>
                        </a:cubicBezTo>
                        <a:cubicBezTo>
                          <a:pt x="31478" y="65768"/>
                          <a:pt x="31478" y="61958"/>
                          <a:pt x="29573" y="58148"/>
                        </a:cubicBezTo>
                        <a:cubicBezTo>
                          <a:pt x="28620" y="54338"/>
                          <a:pt x="27668" y="50528"/>
                          <a:pt x="25763" y="47670"/>
                        </a:cubicBezTo>
                        <a:cubicBezTo>
                          <a:pt x="24810" y="43860"/>
                          <a:pt x="22905" y="41003"/>
                          <a:pt x="21953" y="38145"/>
                        </a:cubicBezTo>
                        <a:cubicBezTo>
                          <a:pt x="20048" y="35288"/>
                          <a:pt x="19095" y="32430"/>
                          <a:pt x="17190" y="30525"/>
                        </a:cubicBezTo>
                        <a:cubicBezTo>
                          <a:pt x="15285" y="27668"/>
                          <a:pt x="14333" y="26715"/>
                          <a:pt x="12428" y="24810"/>
                        </a:cubicBezTo>
                        <a:cubicBezTo>
                          <a:pt x="11475" y="22905"/>
                          <a:pt x="9570" y="21953"/>
                          <a:pt x="8618" y="21000"/>
                        </a:cubicBezTo>
                        <a:cubicBezTo>
                          <a:pt x="6713" y="19095"/>
                          <a:pt x="4808" y="18143"/>
                          <a:pt x="4808" y="18143"/>
                        </a:cubicBezTo>
                        <a:lnTo>
                          <a:pt x="3855" y="17190"/>
                        </a:lnTo>
                        <a:cubicBezTo>
                          <a:pt x="-907" y="14333"/>
                          <a:pt x="-907" y="7665"/>
                          <a:pt x="1950" y="3855"/>
                        </a:cubicBezTo>
                        <a:cubicBezTo>
                          <a:pt x="4808" y="-907"/>
                          <a:pt x="11475" y="-907"/>
                          <a:pt x="15285" y="1950"/>
                        </a:cubicBezTo>
                        <a:lnTo>
                          <a:pt x="15285" y="1950"/>
                        </a:lnTo>
                        <a:cubicBezTo>
                          <a:pt x="15285" y="1950"/>
                          <a:pt x="17190" y="3855"/>
                          <a:pt x="21000" y="6713"/>
                        </a:cubicBezTo>
                        <a:cubicBezTo>
                          <a:pt x="22905" y="8618"/>
                          <a:pt x="24810" y="10523"/>
                          <a:pt x="25763" y="12428"/>
                        </a:cubicBezTo>
                        <a:cubicBezTo>
                          <a:pt x="27668" y="15285"/>
                          <a:pt x="29573" y="17190"/>
                          <a:pt x="31478" y="21000"/>
                        </a:cubicBezTo>
                        <a:cubicBezTo>
                          <a:pt x="33383" y="23858"/>
                          <a:pt x="35288" y="27668"/>
                          <a:pt x="36240" y="31478"/>
                        </a:cubicBezTo>
                        <a:cubicBezTo>
                          <a:pt x="38145" y="35288"/>
                          <a:pt x="39098" y="39098"/>
                          <a:pt x="41003" y="42908"/>
                        </a:cubicBezTo>
                        <a:cubicBezTo>
                          <a:pt x="41955" y="46718"/>
                          <a:pt x="43860" y="51480"/>
                          <a:pt x="43860" y="55290"/>
                        </a:cubicBezTo>
                        <a:cubicBezTo>
                          <a:pt x="44813" y="60053"/>
                          <a:pt x="44813" y="63863"/>
                          <a:pt x="45765" y="68625"/>
                        </a:cubicBezTo>
                        <a:cubicBezTo>
                          <a:pt x="45765" y="73388"/>
                          <a:pt x="46718" y="77198"/>
                          <a:pt x="45765" y="81960"/>
                        </a:cubicBezTo>
                        <a:cubicBezTo>
                          <a:pt x="45765" y="83865"/>
                          <a:pt x="45765" y="86723"/>
                          <a:pt x="45765" y="88628"/>
                        </a:cubicBezTo>
                        <a:cubicBezTo>
                          <a:pt x="45765" y="90533"/>
                          <a:pt x="44813" y="92438"/>
                          <a:pt x="44813" y="95295"/>
                        </a:cubicBezTo>
                        <a:cubicBezTo>
                          <a:pt x="44813" y="99105"/>
                          <a:pt x="42908" y="103868"/>
                          <a:pt x="42908" y="106725"/>
                        </a:cubicBezTo>
                        <a:cubicBezTo>
                          <a:pt x="41955" y="110535"/>
                          <a:pt x="41003" y="114345"/>
                          <a:pt x="40050" y="117203"/>
                        </a:cubicBezTo>
                        <a:cubicBezTo>
                          <a:pt x="39098" y="120060"/>
                          <a:pt x="37193" y="122918"/>
                          <a:pt x="36240" y="125775"/>
                        </a:cubicBezTo>
                        <a:cubicBezTo>
                          <a:pt x="35288" y="128633"/>
                          <a:pt x="34335" y="130538"/>
                          <a:pt x="33383" y="131490"/>
                        </a:cubicBezTo>
                        <a:cubicBezTo>
                          <a:pt x="31478" y="134348"/>
                          <a:pt x="30525" y="136253"/>
                          <a:pt x="30525" y="136253"/>
                        </a:cubicBezTo>
                        <a:cubicBezTo>
                          <a:pt x="28620" y="139110"/>
                          <a:pt x="25763" y="140063"/>
                          <a:pt x="22905" y="138158"/>
                        </a:cubicBezTo>
                        <a:cubicBezTo>
                          <a:pt x="21953" y="136253"/>
                          <a:pt x="21000" y="133395"/>
                          <a:pt x="21953" y="1305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100" name="Graphic 3"/>
                <p:cNvGrpSpPr/>
                <p:nvPr/>
              </p:nvGrpSpPr>
              <p:grpSpPr>
                <a:xfrm>
                  <a:off x="4783622" y="5510230"/>
                  <a:ext cx="1187498" cy="798985"/>
                  <a:chOff x="4868227" y="726756"/>
                  <a:chExt cx="134487" cy="90487"/>
                </a:xfrm>
              </p:grpSpPr>
              <p:grpSp>
                <p:nvGrpSpPr>
                  <p:cNvPr id="127" name="Graphic 3"/>
                  <p:cNvGrpSpPr/>
                  <p:nvPr/>
                </p:nvGrpSpPr>
                <p:grpSpPr>
                  <a:xfrm>
                    <a:off x="4868227" y="726756"/>
                    <a:ext cx="134487" cy="90487"/>
                    <a:chOff x="4868227" y="726756"/>
                    <a:chExt cx="134487" cy="90487"/>
                  </a:xfrm>
                </p:grpSpPr>
                <p:sp>
                  <p:nvSpPr>
                    <p:cNvPr id="130" name="Freeform: Shape 129"/>
                    <p:cNvSpPr/>
                    <p:nvPr/>
                  </p:nvSpPr>
                  <p:spPr>
                    <a:xfrm>
                      <a:off x="4873942" y="731461"/>
                      <a:ext cx="123984" cy="80067"/>
                    </a:xfrm>
                    <a:custGeom>
                      <a:avLst/>
                      <a:gdLst>
                        <a:gd name="connsiteX0" fmla="*/ 71438 w 123984"/>
                        <a:gd name="connsiteY0" fmla="*/ 58 h 80067"/>
                        <a:gd name="connsiteX1" fmla="*/ 0 w 123984"/>
                        <a:gd name="connsiteY1" fmla="*/ 61970 h 80067"/>
                        <a:gd name="connsiteX2" fmla="*/ 55245 w 123984"/>
                        <a:gd name="connsiteY2" fmla="*/ 80068 h 80067"/>
                        <a:gd name="connsiteX3" fmla="*/ 123825 w 123984"/>
                        <a:gd name="connsiteY3" fmla="*/ 67685 h 80067"/>
                        <a:gd name="connsiteX4" fmla="*/ 71438 w 123984"/>
                        <a:gd name="connsiteY4" fmla="*/ 58 h 80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4" h="80067">
                          <a:moveTo>
                            <a:pt x="71438" y="58"/>
                          </a:moveTo>
                          <a:cubicBezTo>
                            <a:pt x="57150" y="-1847"/>
                            <a:pt x="0" y="43873"/>
                            <a:pt x="0" y="61970"/>
                          </a:cubicBezTo>
                          <a:cubicBezTo>
                            <a:pt x="0" y="73400"/>
                            <a:pt x="26670" y="79115"/>
                            <a:pt x="55245" y="80068"/>
                          </a:cubicBezTo>
                          <a:cubicBezTo>
                            <a:pt x="72390" y="80068"/>
                            <a:pt x="121920" y="78163"/>
                            <a:pt x="123825" y="67685"/>
                          </a:cubicBezTo>
                          <a:cubicBezTo>
                            <a:pt x="126683" y="51493"/>
                            <a:pt x="90488" y="1963"/>
                            <a:pt x="71438" y="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1" name="Freeform: Shape 130"/>
                    <p:cNvSpPr/>
                    <p:nvPr/>
                  </p:nvSpPr>
                  <p:spPr>
                    <a:xfrm>
                      <a:off x="4868227" y="726756"/>
                      <a:ext cx="134487" cy="90487"/>
                    </a:xfrm>
                    <a:custGeom>
                      <a:avLst/>
                      <a:gdLst>
                        <a:gd name="connsiteX0" fmla="*/ 64770 w 134487"/>
                        <a:gd name="connsiteY0" fmla="*/ 90488 h 90487"/>
                        <a:gd name="connsiteX1" fmla="*/ 64770 w 134487"/>
                        <a:gd name="connsiteY1" fmla="*/ 90488 h 90487"/>
                        <a:gd name="connsiteX2" fmla="*/ 60960 w 134487"/>
                        <a:gd name="connsiteY2" fmla="*/ 90488 h 90487"/>
                        <a:gd name="connsiteX3" fmla="*/ 0 w 134487"/>
                        <a:gd name="connsiteY3" fmla="*/ 66675 h 90487"/>
                        <a:gd name="connsiteX4" fmla="*/ 76200 w 134487"/>
                        <a:gd name="connsiteY4" fmla="*/ 0 h 90487"/>
                        <a:gd name="connsiteX5" fmla="*/ 77152 w 134487"/>
                        <a:gd name="connsiteY5" fmla="*/ 0 h 90487"/>
                        <a:gd name="connsiteX6" fmla="*/ 117157 w 134487"/>
                        <a:gd name="connsiteY6" fmla="*/ 32385 h 90487"/>
                        <a:gd name="connsiteX7" fmla="*/ 134302 w 134487"/>
                        <a:gd name="connsiteY7" fmla="*/ 73343 h 90487"/>
                        <a:gd name="connsiteX8" fmla="*/ 64770 w 134487"/>
                        <a:gd name="connsiteY8" fmla="*/ 90488 h 90487"/>
                        <a:gd name="connsiteX9" fmla="*/ 77152 w 134487"/>
                        <a:gd name="connsiteY9" fmla="*/ 10478 h 90487"/>
                        <a:gd name="connsiteX10" fmla="*/ 11430 w 134487"/>
                        <a:gd name="connsiteY10" fmla="*/ 66675 h 90487"/>
                        <a:gd name="connsiteX11" fmla="*/ 60960 w 134487"/>
                        <a:gd name="connsiteY11" fmla="*/ 79057 h 90487"/>
                        <a:gd name="connsiteX12" fmla="*/ 64770 w 134487"/>
                        <a:gd name="connsiteY12" fmla="*/ 79057 h 90487"/>
                        <a:gd name="connsiteX13" fmla="*/ 123825 w 134487"/>
                        <a:gd name="connsiteY13" fmla="*/ 70485 h 90487"/>
                        <a:gd name="connsiteX14" fmla="*/ 108585 w 134487"/>
                        <a:gd name="connsiteY14" fmla="*/ 39053 h 90487"/>
                        <a:gd name="connsiteX15" fmla="*/ 77152 w 134487"/>
                        <a:gd name="connsiteY15" fmla="*/ 10478 h 90487"/>
                        <a:gd name="connsiteX16" fmla="*/ 77152 w 134487"/>
                        <a:gd name="connsiteY16" fmla="*/ 1047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487" h="90487">
                          <a:moveTo>
                            <a:pt x="64770" y="90488"/>
                          </a:moveTo>
                          <a:lnTo>
                            <a:pt x="64770" y="90488"/>
                          </a:lnTo>
                          <a:cubicBezTo>
                            <a:pt x="62865" y="90488"/>
                            <a:pt x="61913" y="90488"/>
                            <a:pt x="60960" y="90488"/>
                          </a:cubicBezTo>
                          <a:cubicBezTo>
                            <a:pt x="46672" y="90488"/>
                            <a:pt x="0" y="87630"/>
                            <a:pt x="0" y="66675"/>
                          </a:cubicBezTo>
                          <a:cubicBezTo>
                            <a:pt x="0" y="46672"/>
                            <a:pt x="58102" y="0"/>
                            <a:pt x="76200" y="0"/>
                          </a:cubicBezTo>
                          <a:cubicBezTo>
                            <a:pt x="77152" y="0"/>
                            <a:pt x="77152" y="0"/>
                            <a:pt x="77152" y="0"/>
                          </a:cubicBezTo>
                          <a:cubicBezTo>
                            <a:pt x="89535" y="953"/>
                            <a:pt x="105727" y="18097"/>
                            <a:pt x="117157" y="32385"/>
                          </a:cubicBezTo>
                          <a:cubicBezTo>
                            <a:pt x="122872" y="40957"/>
                            <a:pt x="136207" y="60960"/>
                            <a:pt x="134302" y="73343"/>
                          </a:cubicBezTo>
                          <a:cubicBezTo>
                            <a:pt x="131445" y="88582"/>
                            <a:pt x="84772" y="90488"/>
                            <a:pt x="64770" y="90488"/>
                          </a:cubicBezTo>
                          <a:close/>
                          <a:moveTo>
                            <a:pt x="77152" y="10478"/>
                          </a:moveTo>
                          <a:cubicBezTo>
                            <a:pt x="63817" y="10478"/>
                            <a:pt x="11430" y="52388"/>
                            <a:pt x="11430" y="66675"/>
                          </a:cubicBezTo>
                          <a:cubicBezTo>
                            <a:pt x="11430" y="70485"/>
                            <a:pt x="28575" y="78105"/>
                            <a:pt x="60960" y="79057"/>
                          </a:cubicBezTo>
                          <a:cubicBezTo>
                            <a:pt x="61913" y="79057"/>
                            <a:pt x="63817" y="79057"/>
                            <a:pt x="64770" y="79057"/>
                          </a:cubicBezTo>
                          <a:cubicBezTo>
                            <a:pt x="91440" y="79057"/>
                            <a:pt x="120015" y="75247"/>
                            <a:pt x="123825" y="70485"/>
                          </a:cubicBezTo>
                          <a:cubicBezTo>
                            <a:pt x="124777" y="65722"/>
                            <a:pt x="119063" y="53340"/>
                            <a:pt x="108585" y="39053"/>
                          </a:cubicBezTo>
                          <a:cubicBezTo>
                            <a:pt x="97155" y="22860"/>
                            <a:pt x="83820" y="11430"/>
                            <a:pt x="77152" y="10478"/>
                          </a:cubicBezTo>
                          <a:lnTo>
                            <a:pt x="77152" y="10478"/>
                          </a:ln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28" name="Freeform: Shape 127"/>
                  <p:cNvSpPr/>
                  <p:nvPr/>
                </p:nvSpPr>
                <p:spPr>
                  <a:xfrm>
                    <a:off x="4908225" y="759056"/>
                    <a:ext cx="70492" cy="38361"/>
                  </a:xfrm>
                  <a:custGeom>
                    <a:avLst/>
                    <a:gdLst>
                      <a:gd name="connsiteX0" fmla="*/ 57157 w 70492"/>
                      <a:gd name="connsiteY0" fmla="*/ 4848 h 38361"/>
                      <a:gd name="connsiteX1" fmla="*/ 13342 w 70492"/>
                      <a:gd name="connsiteY1" fmla="*/ 6753 h 38361"/>
                      <a:gd name="connsiteX2" fmla="*/ 20962 w 70492"/>
                      <a:gd name="connsiteY2" fmla="*/ 38185 h 38361"/>
                      <a:gd name="connsiteX3" fmla="*/ 70492 w 70492"/>
                      <a:gd name="connsiteY3" fmla="*/ 28660 h 38361"/>
                      <a:gd name="connsiteX4" fmla="*/ 57157 w 70492"/>
                      <a:gd name="connsiteY4" fmla="*/ 4848 h 3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92" h="38361">
                        <a:moveTo>
                          <a:pt x="57157" y="4848"/>
                        </a:moveTo>
                        <a:cubicBezTo>
                          <a:pt x="50490" y="1038"/>
                          <a:pt x="31440" y="-4677"/>
                          <a:pt x="13342" y="6753"/>
                        </a:cubicBezTo>
                        <a:cubicBezTo>
                          <a:pt x="-945" y="14373"/>
                          <a:pt x="-10470" y="36280"/>
                          <a:pt x="20962" y="38185"/>
                        </a:cubicBezTo>
                        <a:cubicBezTo>
                          <a:pt x="50490" y="39138"/>
                          <a:pt x="70492" y="36280"/>
                          <a:pt x="70492" y="28660"/>
                        </a:cubicBezTo>
                        <a:cubicBezTo>
                          <a:pt x="70492" y="20088"/>
                          <a:pt x="66682" y="11515"/>
                          <a:pt x="57157" y="48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9" name="Freeform: Shape 128"/>
                  <p:cNvSpPr/>
                  <p:nvPr/>
                </p:nvSpPr>
                <p:spPr>
                  <a:xfrm rot="3031340">
                    <a:off x="4948589" y="770629"/>
                    <a:ext cx="19050" cy="15240"/>
                  </a:xfrm>
                  <a:custGeom>
                    <a:avLst/>
                    <a:gdLst>
                      <a:gd name="connsiteX0" fmla="*/ 19051 w 19050"/>
                      <a:gd name="connsiteY0" fmla="*/ 7620 h 15240"/>
                      <a:gd name="connsiteX1" fmla="*/ 9525 w 19050"/>
                      <a:gd name="connsiteY1" fmla="*/ 15241 h 15240"/>
                      <a:gd name="connsiteX2" fmla="*/ 0 w 19050"/>
                      <a:gd name="connsiteY2" fmla="*/ 7620 h 15240"/>
                      <a:gd name="connsiteX3" fmla="*/ 9525 w 19050"/>
                      <a:gd name="connsiteY3" fmla="*/ 0 h 15240"/>
                      <a:gd name="connsiteX4" fmla="*/ 19051 w 1905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5240">
                        <a:moveTo>
                          <a:pt x="19051" y="7620"/>
                        </a:moveTo>
                        <a:cubicBezTo>
                          <a:pt x="19051" y="11829"/>
                          <a:pt x="14786" y="15241"/>
                          <a:pt x="9525" y="15241"/>
                        </a:cubicBezTo>
                        <a:cubicBezTo>
                          <a:pt x="4265" y="15241"/>
                          <a:pt x="0" y="11829"/>
                          <a:pt x="0" y="7620"/>
                        </a:cubicBezTo>
                        <a:cubicBezTo>
                          <a:pt x="0" y="3412"/>
                          <a:pt x="4265" y="0"/>
                          <a:pt x="9525" y="0"/>
                        </a:cubicBezTo>
                        <a:cubicBezTo>
                          <a:pt x="14786" y="0"/>
                          <a:pt x="19051" y="3412"/>
                          <a:pt x="19051" y="762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101" name="Graphic 3"/>
                <p:cNvGrpSpPr/>
                <p:nvPr/>
              </p:nvGrpSpPr>
              <p:grpSpPr>
                <a:xfrm>
                  <a:off x="6826934" y="5463979"/>
                  <a:ext cx="1355115" cy="727499"/>
                  <a:chOff x="5099637" y="721518"/>
                  <a:chExt cx="153470" cy="82391"/>
                </a:xfrm>
              </p:grpSpPr>
              <p:grpSp>
                <p:nvGrpSpPr>
                  <p:cNvPr id="122" name="Graphic 3"/>
                  <p:cNvGrpSpPr/>
                  <p:nvPr/>
                </p:nvGrpSpPr>
                <p:grpSpPr>
                  <a:xfrm>
                    <a:off x="5099637" y="721518"/>
                    <a:ext cx="153470" cy="82391"/>
                    <a:chOff x="5099637" y="721518"/>
                    <a:chExt cx="153470" cy="82391"/>
                  </a:xfrm>
                </p:grpSpPr>
                <p:sp>
                  <p:nvSpPr>
                    <p:cNvPr id="125" name="Freeform: Shape 124"/>
                    <p:cNvSpPr/>
                    <p:nvPr/>
                  </p:nvSpPr>
                  <p:spPr>
                    <a:xfrm>
                      <a:off x="5104768" y="726498"/>
                      <a:ext cx="141819" cy="71457"/>
                    </a:xfrm>
                    <a:custGeom>
                      <a:avLst/>
                      <a:gdLst>
                        <a:gd name="connsiteX0" fmla="*/ 31112 w 141819"/>
                        <a:gd name="connsiteY0" fmla="*/ 258 h 71457"/>
                        <a:gd name="connsiteX1" fmla="*/ 1584 w 141819"/>
                        <a:gd name="connsiteY1" fmla="*/ 66933 h 71457"/>
                        <a:gd name="connsiteX2" fmla="*/ 138744 w 141819"/>
                        <a:gd name="connsiteY2" fmla="*/ 65981 h 71457"/>
                        <a:gd name="connsiteX3" fmla="*/ 118742 w 141819"/>
                        <a:gd name="connsiteY3" fmla="*/ 27881 h 71457"/>
                        <a:gd name="connsiteX4" fmla="*/ 31112 w 141819"/>
                        <a:gd name="connsiteY4" fmla="*/ 258 h 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9" h="71457">
                          <a:moveTo>
                            <a:pt x="31112" y="258"/>
                          </a:moveTo>
                          <a:cubicBezTo>
                            <a:pt x="10157" y="3116"/>
                            <a:pt x="-5083" y="65028"/>
                            <a:pt x="1584" y="66933"/>
                          </a:cubicBezTo>
                          <a:cubicBezTo>
                            <a:pt x="21587" y="72648"/>
                            <a:pt x="105407" y="73601"/>
                            <a:pt x="138744" y="65981"/>
                          </a:cubicBezTo>
                          <a:cubicBezTo>
                            <a:pt x="144459" y="65028"/>
                            <a:pt x="144459" y="37406"/>
                            <a:pt x="118742" y="27881"/>
                          </a:cubicBezTo>
                          <a:cubicBezTo>
                            <a:pt x="58734" y="6926"/>
                            <a:pt x="45399" y="-1647"/>
                            <a:pt x="31112" y="2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6" name="Freeform: Shape 125"/>
                    <p:cNvSpPr/>
                    <p:nvPr/>
                  </p:nvSpPr>
                  <p:spPr>
                    <a:xfrm>
                      <a:off x="5099637" y="721518"/>
                      <a:ext cx="153470" cy="82391"/>
                    </a:xfrm>
                    <a:custGeom>
                      <a:avLst/>
                      <a:gdLst>
                        <a:gd name="connsiteX0" fmla="*/ 69580 w 153470"/>
                        <a:gd name="connsiteY0" fmla="*/ 82391 h 82391"/>
                        <a:gd name="connsiteX1" fmla="*/ 69580 w 153470"/>
                        <a:gd name="connsiteY1" fmla="*/ 82391 h 82391"/>
                        <a:gd name="connsiteX2" fmla="*/ 5762 w 153470"/>
                        <a:gd name="connsiteY2" fmla="*/ 77629 h 82391"/>
                        <a:gd name="connsiteX3" fmla="*/ 47 w 153470"/>
                        <a:gd name="connsiteY3" fmla="*/ 64294 h 82391"/>
                        <a:gd name="connsiteX4" fmla="*/ 36242 w 153470"/>
                        <a:gd name="connsiteY4" fmla="*/ 476 h 82391"/>
                        <a:gd name="connsiteX5" fmla="*/ 81962 w 153470"/>
                        <a:gd name="connsiteY5" fmla="*/ 11906 h 82391"/>
                        <a:gd name="connsiteX6" fmla="*/ 126730 w 153470"/>
                        <a:gd name="connsiteY6" fmla="*/ 28099 h 82391"/>
                        <a:gd name="connsiteX7" fmla="*/ 153400 w 153470"/>
                        <a:gd name="connsiteY7" fmla="*/ 65246 h 82391"/>
                        <a:gd name="connsiteX8" fmla="*/ 146732 w 153470"/>
                        <a:gd name="connsiteY8" fmla="*/ 77629 h 82391"/>
                        <a:gd name="connsiteX9" fmla="*/ 69580 w 153470"/>
                        <a:gd name="connsiteY9" fmla="*/ 82391 h 82391"/>
                        <a:gd name="connsiteX10" fmla="*/ 10525 w 153470"/>
                        <a:gd name="connsiteY10" fmla="*/ 68104 h 82391"/>
                        <a:gd name="connsiteX11" fmla="*/ 69580 w 153470"/>
                        <a:gd name="connsiteY11" fmla="*/ 71914 h 82391"/>
                        <a:gd name="connsiteX12" fmla="*/ 141970 w 153470"/>
                        <a:gd name="connsiteY12" fmla="*/ 66199 h 82391"/>
                        <a:gd name="connsiteX13" fmla="*/ 141017 w 153470"/>
                        <a:gd name="connsiteY13" fmla="*/ 54769 h 82391"/>
                        <a:gd name="connsiteX14" fmla="*/ 122920 w 153470"/>
                        <a:gd name="connsiteY14" fmla="*/ 37624 h 82391"/>
                        <a:gd name="connsiteX15" fmla="*/ 78152 w 153470"/>
                        <a:gd name="connsiteY15" fmla="*/ 21431 h 82391"/>
                        <a:gd name="connsiteX16" fmla="*/ 38147 w 153470"/>
                        <a:gd name="connsiteY16" fmla="*/ 10001 h 82391"/>
                        <a:gd name="connsiteX17" fmla="*/ 26717 w 153470"/>
                        <a:gd name="connsiteY17" fmla="*/ 20479 h 82391"/>
                        <a:gd name="connsiteX18" fmla="*/ 10525 w 153470"/>
                        <a:gd name="connsiteY18" fmla="*/ 68104 h 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470" h="82391">
                          <a:moveTo>
                            <a:pt x="69580" y="82391"/>
                          </a:moveTo>
                          <a:lnTo>
                            <a:pt x="69580" y="82391"/>
                          </a:lnTo>
                          <a:cubicBezTo>
                            <a:pt x="46720" y="82391"/>
                            <a:pt x="18145" y="81439"/>
                            <a:pt x="5762" y="77629"/>
                          </a:cubicBezTo>
                          <a:cubicBezTo>
                            <a:pt x="-905" y="75724"/>
                            <a:pt x="47" y="67151"/>
                            <a:pt x="47" y="64294"/>
                          </a:cubicBezTo>
                          <a:cubicBezTo>
                            <a:pt x="1000" y="46196"/>
                            <a:pt x="15287" y="3334"/>
                            <a:pt x="36242" y="476"/>
                          </a:cubicBezTo>
                          <a:cubicBezTo>
                            <a:pt x="47672" y="-1429"/>
                            <a:pt x="57197" y="2381"/>
                            <a:pt x="81962" y="11906"/>
                          </a:cubicBezTo>
                          <a:cubicBezTo>
                            <a:pt x="93392" y="16669"/>
                            <a:pt x="107680" y="21431"/>
                            <a:pt x="126730" y="28099"/>
                          </a:cubicBezTo>
                          <a:cubicBezTo>
                            <a:pt x="145780" y="34766"/>
                            <a:pt x="154352" y="51911"/>
                            <a:pt x="153400" y="65246"/>
                          </a:cubicBezTo>
                          <a:cubicBezTo>
                            <a:pt x="153400" y="71914"/>
                            <a:pt x="150542" y="75724"/>
                            <a:pt x="146732" y="77629"/>
                          </a:cubicBezTo>
                          <a:cubicBezTo>
                            <a:pt x="129587" y="80486"/>
                            <a:pt x="101012" y="82391"/>
                            <a:pt x="69580" y="82391"/>
                          </a:cubicBezTo>
                          <a:close/>
                          <a:moveTo>
                            <a:pt x="10525" y="68104"/>
                          </a:moveTo>
                          <a:cubicBezTo>
                            <a:pt x="21002" y="70009"/>
                            <a:pt x="43862" y="71914"/>
                            <a:pt x="69580" y="71914"/>
                          </a:cubicBezTo>
                          <a:cubicBezTo>
                            <a:pt x="100060" y="71914"/>
                            <a:pt x="126730" y="70009"/>
                            <a:pt x="141970" y="66199"/>
                          </a:cubicBezTo>
                          <a:cubicBezTo>
                            <a:pt x="141970" y="64294"/>
                            <a:pt x="142922" y="60484"/>
                            <a:pt x="141017" y="54769"/>
                          </a:cubicBezTo>
                          <a:cubicBezTo>
                            <a:pt x="139112" y="49054"/>
                            <a:pt x="134350" y="41434"/>
                            <a:pt x="122920" y="37624"/>
                          </a:cubicBezTo>
                          <a:cubicBezTo>
                            <a:pt x="103870" y="30956"/>
                            <a:pt x="89582" y="25241"/>
                            <a:pt x="78152" y="21431"/>
                          </a:cubicBezTo>
                          <a:cubicBezTo>
                            <a:pt x="55292" y="12859"/>
                            <a:pt x="46720" y="9049"/>
                            <a:pt x="38147" y="10001"/>
                          </a:cubicBezTo>
                          <a:cubicBezTo>
                            <a:pt x="34337" y="10001"/>
                            <a:pt x="30527" y="13811"/>
                            <a:pt x="26717" y="20479"/>
                          </a:cubicBezTo>
                          <a:cubicBezTo>
                            <a:pt x="16240" y="36671"/>
                            <a:pt x="10525" y="60484"/>
                            <a:pt x="10525" y="68104"/>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23" name="Freeform: Shape 122"/>
                  <p:cNvSpPr/>
                  <p:nvPr/>
                </p:nvSpPr>
                <p:spPr>
                  <a:xfrm>
                    <a:off x="5160350" y="754350"/>
                    <a:ext cx="63159" cy="29250"/>
                  </a:xfrm>
                  <a:custGeom>
                    <a:avLst/>
                    <a:gdLst>
                      <a:gd name="connsiteX0" fmla="*/ 26012 w 63159"/>
                      <a:gd name="connsiteY0" fmla="*/ 29 h 29250"/>
                      <a:gd name="connsiteX1" fmla="*/ 7915 w 63159"/>
                      <a:gd name="connsiteY1" fmla="*/ 26699 h 29250"/>
                      <a:gd name="connsiteX2" fmla="*/ 63160 w 63159"/>
                      <a:gd name="connsiteY2" fmla="*/ 20984 h 29250"/>
                      <a:gd name="connsiteX3" fmla="*/ 26012 w 63159"/>
                      <a:gd name="connsiteY3" fmla="*/ 29 h 29250"/>
                    </a:gdLst>
                    <a:ahLst/>
                    <a:cxnLst>
                      <a:cxn ang="0">
                        <a:pos x="connsiteX0" y="connsiteY0"/>
                      </a:cxn>
                      <a:cxn ang="0">
                        <a:pos x="connsiteX1" y="connsiteY1"/>
                      </a:cxn>
                      <a:cxn ang="0">
                        <a:pos x="connsiteX2" y="connsiteY2"/>
                      </a:cxn>
                      <a:cxn ang="0">
                        <a:pos x="connsiteX3" y="connsiteY3"/>
                      </a:cxn>
                    </a:cxnLst>
                    <a:rect l="l" t="t" r="r" b="b"/>
                    <a:pathLst>
                      <a:path w="63159" h="29250">
                        <a:moveTo>
                          <a:pt x="26012" y="29"/>
                        </a:moveTo>
                        <a:cubicBezTo>
                          <a:pt x="7915" y="-924"/>
                          <a:pt x="-11135" y="21936"/>
                          <a:pt x="7915" y="26699"/>
                        </a:cubicBezTo>
                        <a:cubicBezTo>
                          <a:pt x="26965" y="31461"/>
                          <a:pt x="63160" y="29556"/>
                          <a:pt x="63160" y="20984"/>
                        </a:cubicBezTo>
                        <a:cubicBezTo>
                          <a:pt x="63160" y="11459"/>
                          <a:pt x="47920" y="981"/>
                          <a:pt x="26012" y="29"/>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4" name="Freeform: Shape 123"/>
                  <p:cNvSpPr/>
                  <p:nvPr/>
                </p:nvSpPr>
                <p:spPr>
                  <a:xfrm rot="1345239">
                    <a:off x="5195939" y="762112"/>
                    <a:ext cx="17144" cy="13334"/>
                  </a:xfrm>
                  <a:custGeom>
                    <a:avLst/>
                    <a:gdLst>
                      <a:gd name="connsiteX0" fmla="*/ 17145 w 17144"/>
                      <a:gd name="connsiteY0" fmla="*/ 6667 h 13334"/>
                      <a:gd name="connsiteX1" fmla="*/ 8573 w 17144"/>
                      <a:gd name="connsiteY1" fmla="*/ 13335 h 13334"/>
                      <a:gd name="connsiteX2" fmla="*/ 0 w 17144"/>
                      <a:gd name="connsiteY2" fmla="*/ 6667 h 13334"/>
                      <a:gd name="connsiteX3" fmla="*/ 8573 w 17144"/>
                      <a:gd name="connsiteY3" fmla="*/ 0 h 13334"/>
                      <a:gd name="connsiteX4" fmla="*/ 17145 w 17144"/>
                      <a:gd name="connsiteY4" fmla="*/ 6667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 h="13334">
                        <a:moveTo>
                          <a:pt x="17145" y="6667"/>
                        </a:moveTo>
                        <a:cubicBezTo>
                          <a:pt x="17145" y="10350"/>
                          <a:pt x="13307" y="13335"/>
                          <a:pt x="8573" y="13335"/>
                        </a:cubicBezTo>
                        <a:cubicBezTo>
                          <a:pt x="3838" y="13335"/>
                          <a:pt x="0" y="10350"/>
                          <a:pt x="0" y="6667"/>
                        </a:cubicBezTo>
                        <a:cubicBezTo>
                          <a:pt x="0" y="2985"/>
                          <a:pt x="3838" y="0"/>
                          <a:pt x="8573" y="0"/>
                        </a:cubicBezTo>
                        <a:cubicBezTo>
                          <a:pt x="13307" y="0"/>
                          <a:pt x="17145" y="2985"/>
                          <a:pt x="17145" y="666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102" name="Graphic 3"/>
                <p:cNvGrpSpPr/>
                <p:nvPr/>
              </p:nvGrpSpPr>
              <p:grpSpPr>
                <a:xfrm>
                  <a:off x="3954571" y="977018"/>
                  <a:ext cx="4555225" cy="3666943"/>
                  <a:chOff x="4774335" y="213359"/>
                  <a:chExt cx="515890" cy="415290"/>
                </a:xfrm>
              </p:grpSpPr>
              <p:grpSp>
                <p:nvGrpSpPr>
                  <p:cNvPr id="103" name="Graphic 3"/>
                  <p:cNvGrpSpPr/>
                  <p:nvPr/>
                </p:nvGrpSpPr>
                <p:grpSpPr>
                  <a:xfrm>
                    <a:off x="4774335" y="213359"/>
                    <a:ext cx="515890" cy="415290"/>
                    <a:chOff x="4774335" y="213359"/>
                    <a:chExt cx="515890" cy="415290"/>
                  </a:xfrm>
                </p:grpSpPr>
                <p:sp>
                  <p:nvSpPr>
                    <p:cNvPr id="120" name="Freeform: Shape 119"/>
                    <p:cNvSpPr/>
                    <p:nvPr/>
                  </p:nvSpPr>
                  <p:spPr>
                    <a:xfrm>
                      <a:off x="4780917" y="220671"/>
                      <a:ext cx="502325" cy="401641"/>
                    </a:xfrm>
                    <a:custGeom>
                      <a:avLst/>
                      <a:gdLst>
                        <a:gd name="connsiteX0" fmla="*/ 263523 w 502325"/>
                        <a:gd name="connsiteY0" fmla="*/ 32693 h 401641"/>
                        <a:gd name="connsiteX1" fmla="*/ 33970 w 502325"/>
                        <a:gd name="connsiteY1" fmla="*/ 48886 h 401641"/>
                        <a:gd name="connsiteX2" fmla="*/ 34923 w 502325"/>
                        <a:gd name="connsiteY2" fmla="*/ 289868 h 401641"/>
                        <a:gd name="connsiteX3" fmla="*/ 271143 w 502325"/>
                        <a:gd name="connsiteY3" fmla="*/ 377498 h 401641"/>
                        <a:gd name="connsiteX4" fmla="*/ 473073 w 502325"/>
                        <a:gd name="connsiteY4" fmla="*/ 273676 h 401641"/>
                        <a:gd name="connsiteX5" fmla="*/ 434020 w 502325"/>
                        <a:gd name="connsiteY5" fmla="*/ 15548 h 401641"/>
                        <a:gd name="connsiteX6" fmla="*/ 263523 w 502325"/>
                        <a:gd name="connsiteY6" fmla="*/ 32693 h 40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325" h="401641">
                          <a:moveTo>
                            <a:pt x="263523" y="32693"/>
                          </a:moveTo>
                          <a:cubicBezTo>
                            <a:pt x="213040" y="-1597"/>
                            <a:pt x="94930" y="-20647"/>
                            <a:pt x="33970" y="48886"/>
                          </a:cubicBezTo>
                          <a:cubicBezTo>
                            <a:pt x="-26989" y="118418"/>
                            <a:pt x="7300" y="238433"/>
                            <a:pt x="34923" y="289868"/>
                          </a:cubicBezTo>
                          <a:cubicBezTo>
                            <a:pt x="62545" y="341303"/>
                            <a:pt x="124458" y="449888"/>
                            <a:pt x="271143" y="377498"/>
                          </a:cubicBezTo>
                          <a:cubicBezTo>
                            <a:pt x="315911" y="404168"/>
                            <a:pt x="401636" y="439411"/>
                            <a:pt x="473073" y="273676"/>
                          </a:cubicBezTo>
                          <a:cubicBezTo>
                            <a:pt x="536891" y="126038"/>
                            <a:pt x="483550" y="43171"/>
                            <a:pt x="434020" y="15548"/>
                          </a:cubicBezTo>
                          <a:cubicBezTo>
                            <a:pt x="391158" y="-8264"/>
                            <a:pt x="320673" y="-6359"/>
                            <a:pt x="263523" y="32693"/>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1" name="Freeform: Shape 120"/>
                    <p:cNvSpPr/>
                    <p:nvPr/>
                  </p:nvSpPr>
                  <p:spPr>
                    <a:xfrm>
                      <a:off x="4774335" y="213359"/>
                      <a:ext cx="515890" cy="415290"/>
                    </a:xfrm>
                    <a:custGeom>
                      <a:avLst/>
                      <a:gdLst>
                        <a:gd name="connsiteX0" fmla="*/ 187237 w 515890"/>
                        <a:gd name="connsiteY0" fmla="*/ 415290 h 415290"/>
                        <a:gd name="connsiteX1" fmla="*/ 35790 w 515890"/>
                        <a:gd name="connsiteY1" fmla="*/ 300038 h 415290"/>
                        <a:gd name="connsiteX2" fmla="*/ 35790 w 515890"/>
                        <a:gd name="connsiteY2" fmla="*/ 51435 h 415290"/>
                        <a:gd name="connsiteX3" fmla="*/ 158662 w 515890"/>
                        <a:gd name="connsiteY3" fmla="*/ 1905 h 415290"/>
                        <a:gd name="connsiteX4" fmla="*/ 271057 w 515890"/>
                        <a:gd name="connsiteY4" fmla="*/ 31433 h 415290"/>
                        <a:gd name="connsiteX5" fmla="*/ 374880 w 515890"/>
                        <a:gd name="connsiteY5" fmla="*/ 0 h 415290"/>
                        <a:gd name="connsiteX6" fmla="*/ 444412 w 515890"/>
                        <a:gd name="connsiteY6" fmla="*/ 17145 h 415290"/>
                        <a:gd name="connsiteX7" fmla="*/ 486322 w 515890"/>
                        <a:gd name="connsiteY7" fmla="*/ 283845 h 415290"/>
                        <a:gd name="connsiteX8" fmla="*/ 348210 w 515890"/>
                        <a:gd name="connsiteY8" fmla="*/ 414338 h 415290"/>
                        <a:gd name="connsiteX9" fmla="*/ 348210 w 515890"/>
                        <a:gd name="connsiteY9" fmla="*/ 414338 h 415290"/>
                        <a:gd name="connsiteX10" fmla="*/ 277724 w 515890"/>
                        <a:gd name="connsiteY10" fmla="*/ 392430 h 415290"/>
                        <a:gd name="connsiteX11" fmla="*/ 187237 w 515890"/>
                        <a:gd name="connsiteY11" fmla="*/ 415290 h 415290"/>
                        <a:gd name="connsiteX12" fmla="*/ 157710 w 515890"/>
                        <a:gd name="connsiteY12" fmla="*/ 16193 h 415290"/>
                        <a:gd name="connsiteX13" fmla="*/ 45315 w 515890"/>
                        <a:gd name="connsiteY13" fmla="*/ 60960 h 415290"/>
                        <a:gd name="connsiteX14" fmla="*/ 47220 w 515890"/>
                        <a:gd name="connsiteY14" fmla="*/ 294323 h 415290"/>
                        <a:gd name="connsiteX15" fmla="*/ 187237 w 515890"/>
                        <a:gd name="connsiteY15" fmla="*/ 402908 h 415290"/>
                        <a:gd name="connsiteX16" fmla="*/ 274867 w 515890"/>
                        <a:gd name="connsiteY16" fmla="*/ 379095 h 415290"/>
                        <a:gd name="connsiteX17" fmla="*/ 281535 w 515890"/>
                        <a:gd name="connsiteY17" fmla="*/ 379095 h 415290"/>
                        <a:gd name="connsiteX18" fmla="*/ 348210 w 515890"/>
                        <a:gd name="connsiteY18" fmla="*/ 401003 h 415290"/>
                        <a:gd name="connsiteX19" fmla="*/ 473940 w 515890"/>
                        <a:gd name="connsiteY19" fmla="*/ 279083 h 415290"/>
                        <a:gd name="connsiteX20" fmla="*/ 438697 w 515890"/>
                        <a:gd name="connsiteY20" fmla="*/ 30480 h 415290"/>
                        <a:gd name="connsiteX21" fmla="*/ 375832 w 515890"/>
                        <a:gd name="connsiteY21" fmla="*/ 15240 h 415290"/>
                        <a:gd name="connsiteX22" fmla="*/ 275820 w 515890"/>
                        <a:gd name="connsiteY22" fmla="*/ 46673 h 415290"/>
                        <a:gd name="connsiteX23" fmla="*/ 268199 w 515890"/>
                        <a:gd name="connsiteY23" fmla="*/ 46673 h 415290"/>
                        <a:gd name="connsiteX24" fmla="*/ 157710 w 515890"/>
                        <a:gd name="connsiteY24" fmla="*/ 16193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5890" h="415290">
                          <a:moveTo>
                            <a:pt x="187237" y="415290"/>
                          </a:moveTo>
                          <a:cubicBezTo>
                            <a:pt x="97702" y="415290"/>
                            <a:pt x="53887" y="334328"/>
                            <a:pt x="35790" y="300038"/>
                          </a:cubicBezTo>
                          <a:cubicBezTo>
                            <a:pt x="3405" y="240030"/>
                            <a:pt x="-25170" y="120015"/>
                            <a:pt x="35790" y="51435"/>
                          </a:cubicBezTo>
                          <a:cubicBezTo>
                            <a:pt x="71985" y="10478"/>
                            <a:pt x="122467" y="1905"/>
                            <a:pt x="158662" y="1905"/>
                          </a:cubicBezTo>
                          <a:cubicBezTo>
                            <a:pt x="198667" y="1905"/>
                            <a:pt x="242482" y="13335"/>
                            <a:pt x="271057" y="31433"/>
                          </a:cubicBezTo>
                          <a:cubicBezTo>
                            <a:pt x="302490" y="11430"/>
                            <a:pt x="338685" y="0"/>
                            <a:pt x="374880" y="0"/>
                          </a:cubicBezTo>
                          <a:cubicBezTo>
                            <a:pt x="400597" y="0"/>
                            <a:pt x="425362" y="5715"/>
                            <a:pt x="444412" y="17145"/>
                          </a:cubicBezTo>
                          <a:cubicBezTo>
                            <a:pt x="502515" y="49530"/>
                            <a:pt x="548235" y="139065"/>
                            <a:pt x="486322" y="283845"/>
                          </a:cubicBezTo>
                          <a:cubicBezTo>
                            <a:pt x="449174" y="370523"/>
                            <a:pt x="402502" y="414338"/>
                            <a:pt x="348210" y="414338"/>
                          </a:cubicBezTo>
                          <a:cubicBezTo>
                            <a:pt x="348210" y="414338"/>
                            <a:pt x="348210" y="414338"/>
                            <a:pt x="348210" y="414338"/>
                          </a:cubicBezTo>
                          <a:cubicBezTo>
                            <a:pt x="320587" y="414338"/>
                            <a:pt x="294870" y="402908"/>
                            <a:pt x="277724" y="392430"/>
                          </a:cubicBezTo>
                          <a:cubicBezTo>
                            <a:pt x="245340" y="407670"/>
                            <a:pt x="214860" y="415290"/>
                            <a:pt x="187237" y="415290"/>
                          </a:cubicBezTo>
                          <a:close/>
                          <a:moveTo>
                            <a:pt x="157710" y="16193"/>
                          </a:moveTo>
                          <a:cubicBezTo>
                            <a:pt x="124372" y="16193"/>
                            <a:pt x="77699" y="23813"/>
                            <a:pt x="45315" y="60960"/>
                          </a:cubicBezTo>
                          <a:cubicBezTo>
                            <a:pt x="-10883" y="124778"/>
                            <a:pt x="16740" y="238125"/>
                            <a:pt x="47220" y="294323"/>
                          </a:cubicBezTo>
                          <a:cubicBezTo>
                            <a:pt x="66270" y="329565"/>
                            <a:pt x="105322" y="402908"/>
                            <a:pt x="187237" y="402908"/>
                          </a:cubicBezTo>
                          <a:cubicBezTo>
                            <a:pt x="213907" y="402908"/>
                            <a:pt x="243435" y="395288"/>
                            <a:pt x="274867" y="379095"/>
                          </a:cubicBezTo>
                          <a:cubicBezTo>
                            <a:pt x="276772" y="378143"/>
                            <a:pt x="279630" y="378143"/>
                            <a:pt x="281535" y="379095"/>
                          </a:cubicBezTo>
                          <a:cubicBezTo>
                            <a:pt x="297727" y="388620"/>
                            <a:pt x="321540" y="401003"/>
                            <a:pt x="348210" y="401003"/>
                          </a:cubicBezTo>
                          <a:cubicBezTo>
                            <a:pt x="396787" y="401003"/>
                            <a:pt x="438697" y="360045"/>
                            <a:pt x="473940" y="279083"/>
                          </a:cubicBezTo>
                          <a:cubicBezTo>
                            <a:pt x="532995" y="142875"/>
                            <a:pt x="492037" y="60008"/>
                            <a:pt x="438697" y="30480"/>
                          </a:cubicBezTo>
                          <a:cubicBezTo>
                            <a:pt x="421552" y="20955"/>
                            <a:pt x="399645" y="15240"/>
                            <a:pt x="375832" y="15240"/>
                          </a:cubicBezTo>
                          <a:cubicBezTo>
                            <a:pt x="341542" y="15240"/>
                            <a:pt x="305347" y="26670"/>
                            <a:pt x="275820" y="46673"/>
                          </a:cubicBezTo>
                          <a:cubicBezTo>
                            <a:pt x="273915" y="48578"/>
                            <a:pt x="270105" y="48578"/>
                            <a:pt x="268199" y="46673"/>
                          </a:cubicBezTo>
                          <a:cubicBezTo>
                            <a:pt x="240577" y="27623"/>
                            <a:pt x="197715" y="16193"/>
                            <a:pt x="157710" y="1619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04" name="Freeform: Shape 103"/>
                  <p:cNvSpPr/>
                  <p:nvPr/>
                </p:nvSpPr>
                <p:spPr>
                  <a:xfrm>
                    <a:off x="4848174" y="245147"/>
                    <a:ext cx="412803" cy="322770"/>
                  </a:xfrm>
                  <a:custGeom>
                    <a:avLst/>
                    <a:gdLst>
                      <a:gd name="connsiteX0" fmla="*/ 157213 w 412803"/>
                      <a:gd name="connsiteY0" fmla="*/ 12979 h 322770"/>
                      <a:gd name="connsiteX1" fmla="*/ 23863 w 412803"/>
                      <a:gd name="connsiteY1" fmla="*/ 32029 h 322770"/>
                      <a:gd name="connsiteX2" fmla="*/ 112446 w 412803"/>
                      <a:gd name="connsiteY2" fmla="*/ 315874 h 322770"/>
                      <a:gd name="connsiteX3" fmla="*/ 212458 w 412803"/>
                      <a:gd name="connsiteY3" fmla="*/ 313017 h 322770"/>
                      <a:gd name="connsiteX4" fmla="*/ 305804 w 412803"/>
                      <a:gd name="connsiteY4" fmla="*/ 315874 h 322770"/>
                      <a:gd name="connsiteX5" fmla="*/ 394386 w 412803"/>
                      <a:gd name="connsiteY5" fmla="*/ 211099 h 322770"/>
                      <a:gd name="connsiteX6" fmla="*/ 341046 w 412803"/>
                      <a:gd name="connsiteY6" fmla="*/ 7264 h 322770"/>
                      <a:gd name="connsiteX7" fmla="*/ 262941 w 412803"/>
                      <a:gd name="connsiteY7" fmla="*/ 28219 h 322770"/>
                      <a:gd name="connsiteX8" fmla="*/ 157213 w 412803"/>
                      <a:gd name="connsiteY8" fmla="*/ 12979 h 32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803" h="322770">
                        <a:moveTo>
                          <a:pt x="157213" y="12979"/>
                        </a:moveTo>
                        <a:cubicBezTo>
                          <a:pt x="137211" y="1549"/>
                          <a:pt x="66726" y="-16548"/>
                          <a:pt x="23863" y="32029"/>
                        </a:cubicBezTo>
                        <a:cubicBezTo>
                          <a:pt x="-18999" y="80607"/>
                          <a:pt x="-12332" y="268249"/>
                          <a:pt x="112446" y="315874"/>
                        </a:cubicBezTo>
                        <a:cubicBezTo>
                          <a:pt x="158166" y="333019"/>
                          <a:pt x="185788" y="311112"/>
                          <a:pt x="212458" y="313017"/>
                        </a:cubicBezTo>
                        <a:cubicBezTo>
                          <a:pt x="240081" y="314922"/>
                          <a:pt x="268656" y="332067"/>
                          <a:pt x="305804" y="315874"/>
                        </a:cubicBezTo>
                        <a:cubicBezTo>
                          <a:pt x="345808" y="297777"/>
                          <a:pt x="368668" y="269202"/>
                          <a:pt x="394386" y="211099"/>
                        </a:cubicBezTo>
                        <a:cubicBezTo>
                          <a:pt x="440106" y="109182"/>
                          <a:pt x="392481" y="19647"/>
                          <a:pt x="341046" y="7264"/>
                        </a:cubicBezTo>
                        <a:cubicBezTo>
                          <a:pt x="305804" y="-1308"/>
                          <a:pt x="285801" y="19647"/>
                          <a:pt x="262941" y="28219"/>
                        </a:cubicBezTo>
                        <a:cubicBezTo>
                          <a:pt x="240081" y="37744"/>
                          <a:pt x="203886" y="38697"/>
                          <a:pt x="157213" y="12979"/>
                        </a:cubicBezTo>
                        <a:close/>
                      </a:path>
                    </a:pathLst>
                  </a:custGeom>
                  <a:solidFill>
                    <a:srgbClr val="FF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5" name="Freeform: Shape 104"/>
                  <p:cNvSpPr/>
                  <p:nvPr/>
                </p:nvSpPr>
                <p:spPr>
                  <a:xfrm>
                    <a:off x="4941570" y="380999"/>
                    <a:ext cx="49529" cy="66675"/>
                  </a:xfrm>
                  <a:custGeom>
                    <a:avLst/>
                    <a:gdLst>
                      <a:gd name="connsiteX0" fmla="*/ 49530 w 49529"/>
                      <a:gd name="connsiteY0" fmla="*/ 33338 h 66675"/>
                      <a:gd name="connsiteX1" fmla="*/ 24765 w 49529"/>
                      <a:gd name="connsiteY1" fmla="*/ 66675 h 66675"/>
                      <a:gd name="connsiteX2" fmla="*/ 0 w 49529"/>
                      <a:gd name="connsiteY2" fmla="*/ 33338 h 66675"/>
                      <a:gd name="connsiteX3" fmla="*/ 24765 w 49529"/>
                      <a:gd name="connsiteY3" fmla="*/ 0 h 66675"/>
                      <a:gd name="connsiteX4" fmla="*/ 49530 w 49529"/>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66675">
                        <a:moveTo>
                          <a:pt x="49530" y="33338"/>
                        </a:moveTo>
                        <a:cubicBezTo>
                          <a:pt x="49530" y="51749"/>
                          <a:pt x="38442" y="66675"/>
                          <a:pt x="24765" y="66675"/>
                        </a:cubicBezTo>
                        <a:cubicBezTo>
                          <a:pt x="11088" y="66675"/>
                          <a:pt x="0" y="51749"/>
                          <a:pt x="0" y="33338"/>
                        </a:cubicBezTo>
                        <a:cubicBezTo>
                          <a:pt x="0" y="14926"/>
                          <a:pt x="11088" y="0"/>
                          <a:pt x="24765" y="0"/>
                        </a:cubicBezTo>
                        <a:cubicBezTo>
                          <a:pt x="38442" y="0"/>
                          <a:pt x="49530" y="14926"/>
                          <a:pt x="49530"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6" name="Freeform: Shape 105"/>
                  <p:cNvSpPr/>
                  <p:nvPr/>
                </p:nvSpPr>
                <p:spPr>
                  <a:xfrm rot="1185681">
                    <a:off x="4951946" y="386913"/>
                    <a:ext cx="20954" cy="30479"/>
                  </a:xfrm>
                  <a:custGeom>
                    <a:avLst/>
                    <a:gdLst>
                      <a:gd name="connsiteX0" fmla="*/ 20955 w 20954"/>
                      <a:gd name="connsiteY0" fmla="*/ 15240 h 30479"/>
                      <a:gd name="connsiteX1" fmla="*/ 10477 w 20954"/>
                      <a:gd name="connsiteY1" fmla="*/ 30480 h 30479"/>
                      <a:gd name="connsiteX2" fmla="*/ 0 w 20954"/>
                      <a:gd name="connsiteY2" fmla="*/ 15240 h 30479"/>
                      <a:gd name="connsiteX3" fmla="*/ 10477 w 20954"/>
                      <a:gd name="connsiteY3" fmla="*/ 0 h 30479"/>
                      <a:gd name="connsiteX4" fmla="*/ 20955 w 20954"/>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4" h="30479">
                        <a:moveTo>
                          <a:pt x="20955" y="15240"/>
                        </a:moveTo>
                        <a:cubicBezTo>
                          <a:pt x="20955" y="23657"/>
                          <a:pt x="16264" y="30480"/>
                          <a:pt x="10477" y="30480"/>
                        </a:cubicBezTo>
                        <a:cubicBezTo>
                          <a:pt x="4691" y="30480"/>
                          <a:pt x="0" y="23657"/>
                          <a:pt x="0" y="15240"/>
                        </a:cubicBezTo>
                        <a:cubicBezTo>
                          <a:pt x="0" y="6823"/>
                          <a:pt x="4691" y="0"/>
                          <a:pt x="10477" y="0"/>
                        </a:cubicBezTo>
                        <a:cubicBezTo>
                          <a:pt x="16264" y="0"/>
                          <a:pt x="20955" y="6823"/>
                          <a:pt x="20955" y="152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7" name="Freeform: Shape 106"/>
                  <p:cNvSpPr/>
                  <p:nvPr/>
                </p:nvSpPr>
                <p:spPr>
                  <a:xfrm>
                    <a:off x="4928234" y="434640"/>
                    <a:ext cx="52387" cy="26369"/>
                  </a:xfrm>
                  <a:custGeom>
                    <a:avLst/>
                    <a:gdLst>
                      <a:gd name="connsiteX0" fmla="*/ 0 w 52387"/>
                      <a:gd name="connsiteY0" fmla="*/ 6367 h 26369"/>
                      <a:gd name="connsiteX1" fmla="*/ 52388 w 52387"/>
                      <a:gd name="connsiteY1" fmla="*/ 26369 h 26369"/>
                      <a:gd name="connsiteX2" fmla="*/ 0 w 52387"/>
                      <a:gd name="connsiteY2" fmla="*/ 6367 h 26369"/>
                    </a:gdLst>
                    <a:ahLst/>
                    <a:cxnLst>
                      <a:cxn ang="0">
                        <a:pos x="connsiteX0" y="connsiteY0"/>
                      </a:cxn>
                      <a:cxn ang="0">
                        <a:pos x="connsiteX1" y="connsiteY1"/>
                      </a:cxn>
                      <a:cxn ang="0">
                        <a:pos x="connsiteX2" y="connsiteY2"/>
                      </a:cxn>
                    </a:cxnLst>
                    <a:rect l="l" t="t" r="r" b="b"/>
                    <a:pathLst>
                      <a:path w="52387" h="26369">
                        <a:moveTo>
                          <a:pt x="0" y="6367"/>
                        </a:moveTo>
                        <a:cubicBezTo>
                          <a:pt x="15240" y="5414"/>
                          <a:pt x="39053" y="13034"/>
                          <a:pt x="52388" y="26369"/>
                        </a:cubicBezTo>
                        <a:cubicBezTo>
                          <a:pt x="48578" y="5414"/>
                          <a:pt x="18098" y="-8873"/>
                          <a:pt x="0" y="636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8" name="Freeform: Shape 107"/>
                  <p:cNvSpPr/>
                  <p:nvPr/>
                </p:nvSpPr>
                <p:spPr>
                  <a:xfrm>
                    <a:off x="5135880" y="373379"/>
                    <a:ext cx="43815" cy="66675"/>
                  </a:xfrm>
                  <a:custGeom>
                    <a:avLst/>
                    <a:gdLst>
                      <a:gd name="connsiteX0" fmla="*/ 43815 w 43815"/>
                      <a:gd name="connsiteY0" fmla="*/ 33338 h 66675"/>
                      <a:gd name="connsiteX1" fmla="*/ 21908 w 43815"/>
                      <a:gd name="connsiteY1" fmla="*/ 66675 h 66675"/>
                      <a:gd name="connsiteX2" fmla="*/ 0 w 43815"/>
                      <a:gd name="connsiteY2" fmla="*/ 33338 h 66675"/>
                      <a:gd name="connsiteX3" fmla="*/ 21908 w 43815"/>
                      <a:gd name="connsiteY3" fmla="*/ 0 h 66675"/>
                      <a:gd name="connsiteX4" fmla="*/ 43815 w 4381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66675">
                        <a:moveTo>
                          <a:pt x="43815" y="33338"/>
                        </a:moveTo>
                        <a:cubicBezTo>
                          <a:pt x="43815" y="51749"/>
                          <a:pt x="34007" y="66675"/>
                          <a:pt x="21908" y="66675"/>
                        </a:cubicBezTo>
                        <a:cubicBezTo>
                          <a:pt x="9808" y="66675"/>
                          <a:pt x="0" y="51749"/>
                          <a:pt x="0" y="33338"/>
                        </a:cubicBezTo>
                        <a:cubicBezTo>
                          <a:pt x="0" y="14926"/>
                          <a:pt x="9808" y="0"/>
                          <a:pt x="21908" y="0"/>
                        </a:cubicBezTo>
                        <a:cubicBezTo>
                          <a:pt x="34007" y="0"/>
                          <a:pt x="43815" y="14926"/>
                          <a:pt x="43815"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9" name="Freeform: Shape 108"/>
                  <p:cNvSpPr/>
                  <p:nvPr/>
                </p:nvSpPr>
                <p:spPr>
                  <a:xfrm rot="-10046296">
                    <a:off x="5143463" y="381554"/>
                    <a:ext cx="19050" cy="28576"/>
                  </a:xfrm>
                  <a:custGeom>
                    <a:avLst/>
                    <a:gdLst>
                      <a:gd name="connsiteX0" fmla="*/ 19051 w 19050"/>
                      <a:gd name="connsiteY0" fmla="*/ 14288 h 28576"/>
                      <a:gd name="connsiteX1" fmla="*/ 9525 w 19050"/>
                      <a:gd name="connsiteY1" fmla="*/ 28576 h 28576"/>
                      <a:gd name="connsiteX2" fmla="*/ 0 w 19050"/>
                      <a:gd name="connsiteY2" fmla="*/ 14288 h 28576"/>
                      <a:gd name="connsiteX3" fmla="*/ 9525 w 19050"/>
                      <a:gd name="connsiteY3" fmla="*/ 0 h 28576"/>
                      <a:gd name="connsiteX4" fmla="*/ 19051 w 19050"/>
                      <a:gd name="connsiteY4" fmla="*/ 14288 h 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6">
                        <a:moveTo>
                          <a:pt x="19051" y="14288"/>
                        </a:moveTo>
                        <a:cubicBezTo>
                          <a:pt x="19051" y="22179"/>
                          <a:pt x="14786" y="28576"/>
                          <a:pt x="9525" y="28576"/>
                        </a:cubicBezTo>
                        <a:cubicBezTo>
                          <a:pt x="4265" y="28576"/>
                          <a:pt x="0" y="22179"/>
                          <a:pt x="0" y="14288"/>
                        </a:cubicBezTo>
                        <a:cubicBezTo>
                          <a:pt x="0" y="6397"/>
                          <a:pt x="4265" y="0"/>
                          <a:pt x="9525" y="0"/>
                        </a:cubicBezTo>
                        <a:cubicBezTo>
                          <a:pt x="14786" y="0"/>
                          <a:pt x="19051" y="6397"/>
                          <a:pt x="19051" y="1428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0" name="Freeform: Shape 109"/>
                  <p:cNvSpPr/>
                  <p:nvPr/>
                </p:nvSpPr>
                <p:spPr>
                  <a:xfrm>
                    <a:off x="5145404" y="428176"/>
                    <a:ext cx="43815" cy="25213"/>
                  </a:xfrm>
                  <a:custGeom>
                    <a:avLst/>
                    <a:gdLst>
                      <a:gd name="connsiteX0" fmla="*/ 43815 w 43815"/>
                      <a:gd name="connsiteY0" fmla="*/ 5211 h 25213"/>
                      <a:gd name="connsiteX1" fmla="*/ 0 w 43815"/>
                      <a:gd name="connsiteY1" fmla="*/ 25213 h 25213"/>
                      <a:gd name="connsiteX2" fmla="*/ 43815 w 43815"/>
                      <a:gd name="connsiteY2" fmla="*/ 5211 h 25213"/>
                    </a:gdLst>
                    <a:ahLst/>
                    <a:cxnLst>
                      <a:cxn ang="0">
                        <a:pos x="connsiteX0" y="connsiteY0"/>
                      </a:cxn>
                      <a:cxn ang="0">
                        <a:pos x="connsiteX1" y="connsiteY1"/>
                      </a:cxn>
                      <a:cxn ang="0">
                        <a:pos x="connsiteX2" y="connsiteY2"/>
                      </a:cxn>
                    </a:cxnLst>
                    <a:rect l="l" t="t" r="r" b="b"/>
                    <a:pathLst>
                      <a:path w="43815" h="25213">
                        <a:moveTo>
                          <a:pt x="43815" y="5211"/>
                        </a:moveTo>
                        <a:cubicBezTo>
                          <a:pt x="32385" y="5211"/>
                          <a:pt x="12383" y="12831"/>
                          <a:pt x="0" y="25213"/>
                        </a:cubicBezTo>
                        <a:cubicBezTo>
                          <a:pt x="1905" y="6163"/>
                          <a:pt x="28575" y="-8124"/>
                          <a:pt x="43815" y="5211"/>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1" name="Freeform: Shape 110"/>
                  <p:cNvSpPr/>
                  <p:nvPr/>
                </p:nvSpPr>
                <p:spPr>
                  <a:xfrm rot="403494">
                    <a:off x="4929165" y="448707"/>
                    <a:ext cx="15239" cy="11429"/>
                  </a:xfrm>
                  <a:custGeom>
                    <a:avLst/>
                    <a:gdLst>
                      <a:gd name="connsiteX0" fmla="*/ 15240 w 15239"/>
                      <a:gd name="connsiteY0" fmla="*/ 5715 h 11429"/>
                      <a:gd name="connsiteX1" fmla="*/ 7620 w 15239"/>
                      <a:gd name="connsiteY1" fmla="*/ 11430 h 11429"/>
                      <a:gd name="connsiteX2" fmla="*/ 0 w 15239"/>
                      <a:gd name="connsiteY2" fmla="*/ 5715 h 11429"/>
                      <a:gd name="connsiteX3" fmla="*/ 7620 w 15239"/>
                      <a:gd name="connsiteY3" fmla="*/ 0 h 11429"/>
                      <a:gd name="connsiteX4" fmla="*/ 15240 w 15239"/>
                      <a:gd name="connsiteY4" fmla="*/ 5715 h 1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1429">
                        <a:moveTo>
                          <a:pt x="15240" y="5715"/>
                        </a:moveTo>
                        <a:cubicBezTo>
                          <a:pt x="15240" y="8871"/>
                          <a:pt x="11828" y="11430"/>
                          <a:pt x="7620" y="11430"/>
                        </a:cubicBezTo>
                        <a:cubicBezTo>
                          <a:pt x="3411" y="11430"/>
                          <a:pt x="0" y="8871"/>
                          <a:pt x="0" y="5715"/>
                        </a:cubicBezTo>
                        <a:cubicBezTo>
                          <a:pt x="0" y="2559"/>
                          <a:pt x="3411" y="0"/>
                          <a:pt x="7620" y="0"/>
                        </a:cubicBezTo>
                        <a:cubicBezTo>
                          <a:pt x="11828" y="0"/>
                          <a:pt x="15240" y="2559"/>
                          <a:pt x="15240" y="571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2" name="Freeform: Shape 111"/>
                  <p:cNvSpPr/>
                  <p:nvPr/>
                </p:nvSpPr>
                <p:spPr>
                  <a:xfrm rot="-847344">
                    <a:off x="5176910" y="441961"/>
                    <a:ext cx="15240" cy="9525"/>
                  </a:xfrm>
                  <a:custGeom>
                    <a:avLst/>
                    <a:gdLst>
                      <a:gd name="connsiteX0" fmla="*/ 15240 w 15240"/>
                      <a:gd name="connsiteY0" fmla="*/ 4763 h 9525"/>
                      <a:gd name="connsiteX1" fmla="*/ 7620 w 15240"/>
                      <a:gd name="connsiteY1" fmla="*/ 9525 h 9525"/>
                      <a:gd name="connsiteX2" fmla="*/ 0 w 15240"/>
                      <a:gd name="connsiteY2" fmla="*/ 4763 h 9525"/>
                      <a:gd name="connsiteX3" fmla="*/ 7620 w 15240"/>
                      <a:gd name="connsiteY3" fmla="*/ 0 h 9525"/>
                      <a:gd name="connsiteX4" fmla="*/ 15240 w 15240"/>
                      <a:gd name="connsiteY4" fmla="*/ 4763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9525">
                        <a:moveTo>
                          <a:pt x="15240" y="4763"/>
                        </a:moveTo>
                        <a:cubicBezTo>
                          <a:pt x="15240" y="7393"/>
                          <a:pt x="11829" y="9525"/>
                          <a:pt x="7620" y="9525"/>
                        </a:cubicBezTo>
                        <a:cubicBezTo>
                          <a:pt x="3412" y="9525"/>
                          <a:pt x="0" y="7393"/>
                          <a:pt x="0" y="4763"/>
                        </a:cubicBezTo>
                        <a:cubicBezTo>
                          <a:pt x="0" y="2132"/>
                          <a:pt x="3412" y="0"/>
                          <a:pt x="7620" y="0"/>
                        </a:cubicBezTo>
                        <a:cubicBezTo>
                          <a:pt x="11829" y="0"/>
                          <a:pt x="15240" y="2132"/>
                          <a:pt x="15240" y="476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3" name="Freeform: Shape 112"/>
                  <p:cNvSpPr/>
                  <p:nvPr/>
                </p:nvSpPr>
                <p:spPr>
                  <a:xfrm>
                    <a:off x="4990846" y="479806"/>
                    <a:ext cx="124554" cy="38353"/>
                  </a:xfrm>
                  <a:custGeom>
                    <a:avLst/>
                    <a:gdLst>
                      <a:gd name="connsiteX0" fmla="*/ 67881 w 124554"/>
                      <a:gd name="connsiteY0" fmla="*/ 38353 h 38353"/>
                      <a:gd name="connsiteX1" fmla="*/ 37401 w 124554"/>
                      <a:gd name="connsiteY1" fmla="*/ 34543 h 38353"/>
                      <a:gd name="connsiteX2" fmla="*/ 253 w 124554"/>
                      <a:gd name="connsiteY2" fmla="*/ 5016 h 38353"/>
                      <a:gd name="connsiteX3" fmla="*/ 3111 w 124554"/>
                      <a:gd name="connsiteY3" fmla="*/ 253 h 38353"/>
                      <a:gd name="connsiteX4" fmla="*/ 7873 w 124554"/>
                      <a:gd name="connsiteY4" fmla="*/ 3111 h 38353"/>
                      <a:gd name="connsiteX5" fmla="*/ 39306 w 124554"/>
                      <a:gd name="connsiteY5" fmla="*/ 25971 h 38353"/>
                      <a:gd name="connsiteX6" fmla="*/ 117411 w 124554"/>
                      <a:gd name="connsiteY6" fmla="*/ 12636 h 38353"/>
                      <a:gd name="connsiteX7" fmla="*/ 123126 w 124554"/>
                      <a:gd name="connsiteY7" fmla="*/ 12636 h 38353"/>
                      <a:gd name="connsiteX8" fmla="*/ 123126 w 124554"/>
                      <a:gd name="connsiteY8" fmla="*/ 18351 h 38353"/>
                      <a:gd name="connsiteX9" fmla="*/ 67881 w 124554"/>
                      <a:gd name="connsiteY9" fmla="*/ 38353 h 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54" h="38353">
                        <a:moveTo>
                          <a:pt x="67881" y="38353"/>
                        </a:moveTo>
                        <a:cubicBezTo>
                          <a:pt x="57403" y="38353"/>
                          <a:pt x="46926" y="36448"/>
                          <a:pt x="37401" y="34543"/>
                        </a:cubicBezTo>
                        <a:cubicBezTo>
                          <a:pt x="17398" y="28828"/>
                          <a:pt x="3111" y="18351"/>
                          <a:pt x="253" y="5016"/>
                        </a:cubicBezTo>
                        <a:cubicBezTo>
                          <a:pt x="-699" y="3111"/>
                          <a:pt x="1206" y="253"/>
                          <a:pt x="3111" y="253"/>
                        </a:cubicBezTo>
                        <a:cubicBezTo>
                          <a:pt x="5016" y="-699"/>
                          <a:pt x="7873" y="1206"/>
                          <a:pt x="7873" y="3111"/>
                        </a:cubicBezTo>
                        <a:cubicBezTo>
                          <a:pt x="9778" y="12636"/>
                          <a:pt x="22161" y="21208"/>
                          <a:pt x="39306" y="25971"/>
                        </a:cubicBezTo>
                        <a:cubicBezTo>
                          <a:pt x="64071" y="32638"/>
                          <a:pt x="99313" y="30733"/>
                          <a:pt x="117411" y="12636"/>
                        </a:cubicBezTo>
                        <a:cubicBezTo>
                          <a:pt x="119316" y="10731"/>
                          <a:pt x="121221" y="10731"/>
                          <a:pt x="123126" y="12636"/>
                        </a:cubicBezTo>
                        <a:cubicBezTo>
                          <a:pt x="125031" y="14541"/>
                          <a:pt x="125031" y="16446"/>
                          <a:pt x="123126" y="18351"/>
                        </a:cubicBezTo>
                        <a:cubicBezTo>
                          <a:pt x="109791" y="32638"/>
                          <a:pt x="88836" y="38353"/>
                          <a:pt x="67881" y="3835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4" name="Freeform: Shape 113"/>
                  <p:cNvSpPr/>
                  <p:nvPr/>
                </p:nvSpPr>
                <p:spPr>
                  <a:xfrm>
                    <a:off x="4933950" y="327239"/>
                    <a:ext cx="71437" cy="27090"/>
                  </a:xfrm>
                  <a:custGeom>
                    <a:avLst/>
                    <a:gdLst>
                      <a:gd name="connsiteX0" fmla="*/ 0 w 71437"/>
                      <a:gd name="connsiteY0" fmla="*/ 14708 h 27090"/>
                      <a:gd name="connsiteX1" fmla="*/ 71438 w 71437"/>
                      <a:gd name="connsiteY1" fmla="*/ 27090 h 27090"/>
                      <a:gd name="connsiteX2" fmla="*/ 0 w 71437"/>
                      <a:gd name="connsiteY2" fmla="*/ 14708 h 27090"/>
                    </a:gdLst>
                    <a:ahLst/>
                    <a:cxnLst>
                      <a:cxn ang="0">
                        <a:pos x="connsiteX0" y="connsiteY0"/>
                      </a:cxn>
                      <a:cxn ang="0">
                        <a:pos x="connsiteX1" y="connsiteY1"/>
                      </a:cxn>
                      <a:cxn ang="0">
                        <a:pos x="connsiteX2" y="connsiteY2"/>
                      </a:cxn>
                    </a:cxnLst>
                    <a:rect l="l" t="t" r="r" b="b"/>
                    <a:pathLst>
                      <a:path w="71437" h="27090">
                        <a:moveTo>
                          <a:pt x="0" y="14708"/>
                        </a:moveTo>
                        <a:cubicBezTo>
                          <a:pt x="12383" y="10898"/>
                          <a:pt x="51435" y="8993"/>
                          <a:pt x="71438" y="27090"/>
                        </a:cubicBezTo>
                        <a:cubicBezTo>
                          <a:pt x="67628" y="-532"/>
                          <a:pt x="28575" y="-11010"/>
                          <a:pt x="0" y="1470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5" name="Freeform: Shape 114"/>
                  <p:cNvSpPr/>
                  <p:nvPr/>
                </p:nvSpPr>
                <p:spPr>
                  <a:xfrm>
                    <a:off x="5125402" y="328474"/>
                    <a:ext cx="62864" cy="25855"/>
                  </a:xfrm>
                  <a:custGeom>
                    <a:avLst/>
                    <a:gdLst>
                      <a:gd name="connsiteX0" fmla="*/ 62865 w 62864"/>
                      <a:gd name="connsiteY0" fmla="*/ 13473 h 25855"/>
                      <a:gd name="connsiteX1" fmla="*/ 0 w 62864"/>
                      <a:gd name="connsiteY1" fmla="*/ 25855 h 25855"/>
                      <a:gd name="connsiteX2" fmla="*/ 62865 w 62864"/>
                      <a:gd name="connsiteY2" fmla="*/ 13473 h 25855"/>
                    </a:gdLst>
                    <a:ahLst/>
                    <a:cxnLst>
                      <a:cxn ang="0">
                        <a:pos x="connsiteX0" y="connsiteY0"/>
                      </a:cxn>
                      <a:cxn ang="0">
                        <a:pos x="connsiteX1" y="connsiteY1"/>
                      </a:cxn>
                      <a:cxn ang="0">
                        <a:pos x="connsiteX2" y="connsiteY2"/>
                      </a:cxn>
                    </a:cxnLst>
                    <a:rect l="l" t="t" r="r" b="b"/>
                    <a:pathLst>
                      <a:path w="62864" h="25855">
                        <a:moveTo>
                          <a:pt x="62865" y="13473"/>
                        </a:moveTo>
                        <a:cubicBezTo>
                          <a:pt x="52388" y="9663"/>
                          <a:pt x="18097" y="7758"/>
                          <a:pt x="0" y="25855"/>
                        </a:cubicBezTo>
                        <a:cubicBezTo>
                          <a:pt x="2857" y="-1767"/>
                          <a:pt x="40957" y="-9387"/>
                          <a:pt x="62865" y="1347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6" name="Freeform: Shape 115"/>
                  <p:cNvSpPr/>
                  <p:nvPr/>
                </p:nvSpPr>
                <p:spPr>
                  <a:xfrm>
                    <a:off x="5036462" y="247292"/>
                    <a:ext cx="50839" cy="18454"/>
                  </a:xfrm>
                  <a:custGeom>
                    <a:avLst/>
                    <a:gdLst>
                      <a:gd name="connsiteX0" fmla="*/ 10835 w 50839"/>
                      <a:gd name="connsiteY0" fmla="*/ 1310 h 18454"/>
                      <a:gd name="connsiteX1" fmla="*/ 16550 w 50839"/>
                      <a:gd name="connsiteY1" fmla="*/ 5120 h 18454"/>
                      <a:gd name="connsiteX2" fmla="*/ 19407 w 50839"/>
                      <a:gd name="connsiteY2" fmla="*/ 7025 h 18454"/>
                      <a:gd name="connsiteX3" fmla="*/ 22265 w 50839"/>
                      <a:gd name="connsiteY3" fmla="*/ 8930 h 18454"/>
                      <a:gd name="connsiteX4" fmla="*/ 26075 w 50839"/>
                      <a:gd name="connsiteY4" fmla="*/ 10835 h 18454"/>
                      <a:gd name="connsiteX5" fmla="*/ 29885 w 50839"/>
                      <a:gd name="connsiteY5" fmla="*/ 12740 h 18454"/>
                      <a:gd name="connsiteX6" fmla="*/ 33695 w 50839"/>
                      <a:gd name="connsiteY6" fmla="*/ 13692 h 18454"/>
                      <a:gd name="connsiteX7" fmla="*/ 37505 w 50839"/>
                      <a:gd name="connsiteY7" fmla="*/ 13692 h 18454"/>
                      <a:gd name="connsiteX8" fmla="*/ 44172 w 50839"/>
                      <a:gd name="connsiteY8" fmla="*/ 13692 h 18454"/>
                      <a:gd name="connsiteX9" fmla="*/ 50840 w 50839"/>
                      <a:gd name="connsiteY9" fmla="*/ 12740 h 18454"/>
                      <a:gd name="connsiteX10" fmla="*/ 44172 w 50839"/>
                      <a:gd name="connsiteY10" fmla="*/ 15597 h 18454"/>
                      <a:gd name="connsiteX11" fmla="*/ 36552 w 50839"/>
                      <a:gd name="connsiteY11" fmla="*/ 17502 h 18454"/>
                      <a:gd name="connsiteX12" fmla="*/ 31790 w 50839"/>
                      <a:gd name="connsiteY12" fmla="*/ 18455 h 18454"/>
                      <a:gd name="connsiteX13" fmla="*/ 27027 w 50839"/>
                      <a:gd name="connsiteY13" fmla="*/ 18455 h 18454"/>
                      <a:gd name="connsiteX14" fmla="*/ 22265 w 50839"/>
                      <a:gd name="connsiteY14" fmla="*/ 17502 h 18454"/>
                      <a:gd name="connsiteX15" fmla="*/ 17502 w 50839"/>
                      <a:gd name="connsiteY15" fmla="*/ 16550 h 18454"/>
                      <a:gd name="connsiteX16" fmla="*/ 9882 w 50839"/>
                      <a:gd name="connsiteY16" fmla="*/ 13692 h 18454"/>
                      <a:gd name="connsiteX17" fmla="*/ 3215 w 50839"/>
                      <a:gd name="connsiteY17" fmla="*/ 10835 h 18454"/>
                      <a:gd name="connsiteX18" fmla="*/ 3215 w 50839"/>
                      <a:gd name="connsiteY18" fmla="*/ 10835 h 18454"/>
                      <a:gd name="connsiteX19" fmla="*/ 357 w 50839"/>
                      <a:gd name="connsiteY19" fmla="*/ 3215 h 18454"/>
                      <a:gd name="connsiteX20" fmla="*/ 7977 w 50839"/>
                      <a:gd name="connsiteY20" fmla="*/ 357 h 18454"/>
                      <a:gd name="connsiteX21" fmla="*/ 10835 w 50839"/>
                      <a:gd name="connsiteY21" fmla="*/ 1310 h 1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839" h="18454">
                        <a:moveTo>
                          <a:pt x="10835" y="1310"/>
                        </a:moveTo>
                        <a:cubicBezTo>
                          <a:pt x="10835" y="1310"/>
                          <a:pt x="12740" y="3215"/>
                          <a:pt x="16550" y="5120"/>
                        </a:cubicBezTo>
                        <a:cubicBezTo>
                          <a:pt x="17502" y="6072"/>
                          <a:pt x="18455" y="6072"/>
                          <a:pt x="19407" y="7025"/>
                        </a:cubicBezTo>
                        <a:cubicBezTo>
                          <a:pt x="20360" y="7977"/>
                          <a:pt x="21312" y="7977"/>
                          <a:pt x="22265" y="8930"/>
                        </a:cubicBezTo>
                        <a:cubicBezTo>
                          <a:pt x="23217" y="9882"/>
                          <a:pt x="24170" y="9882"/>
                          <a:pt x="26075" y="10835"/>
                        </a:cubicBezTo>
                        <a:cubicBezTo>
                          <a:pt x="27027" y="11787"/>
                          <a:pt x="28932" y="11787"/>
                          <a:pt x="29885" y="12740"/>
                        </a:cubicBezTo>
                        <a:cubicBezTo>
                          <a:pt x="30837" y="12740"/>
                          <a:pt x="32742" y="13692"/>
                          <a:pt x="33695" y="13692"/>
                        </a:cubicBezTo>
                        <a:cubicBezTo>
                          <a:pt x="34647" y="13692"/>
                          <a:pt x="36552" y="13692"/>
                          <a:pt x="37505" y="13692"/>
                        </a:cubicBezTo>
                        <a:cubicBezTo>
                          <a:pt x="40362" y="13692"/>
                          <a:pt x="42267" y="13692"/>
                          <a:pt x="44172" y="13692"/>
                        </a:cubicBezTo>
                        <a:cubicBezTo>
                          <a:pt x="47982" y="13692"/>
                          <a:pt x="50840" y="12740"/>
                          <a:pt x="50840" y="12740"/>
                        </a:cubicBezTo>
                        <a:cubicBezTo>
                          <a:pt x="50840" y="12740"/>
                          <a:pt x="47982" y="13692"/>
                          <a:pt x="44172" y="15597"/>
                        </a:cubicBezTo>
                        <a:cubicBezTo>
                          <a:pt x="42267" y="16550"/>
                          <a:pt x="39410" y="17502"/>
                          <a:pt x="36552" y="17502"/>
                        </a:cubicBezTo>
                        <a:cubicBezTo>
                          <a:pt x="35600" y="17502"/>
                          <a:pt x="33695" y="18455"/>
                          <a:pt x="31790" y="18455"/>
                        </a:cubicBezTo>
                        <a:cubicBezTo>
                          <a:pt x="29885" y="18455"/>
                          <a:pt x="28932" y="18455"/>
                          <a:pt x="27027" y="18455"/>
                        </a:cubicBezTo>
                        <a:cubicBezTo>
                          <a:pt x="25122" y="18455"/>
                          <a:pt x="24170" y="18455"/>
                          <a:pt x="22265" y="17502"/>
                        </a:cubicBezTo>
                        <a:cubicBezTo>
                          <a:pt x="20360" y="17502"/>
                          <a:pt x="19407" y="16550"/>
                          <a:pt x="17502" y="16550"/>
                        </a:cubicBezTo>
                        <a:cubicBezTo>
                          <a:pt x="14645" y="15597"/>
                          <a:pt x="11787" y="14645"/>
                          <a:pt x="9882" y="13692"/>
                        </a:cubicBezTo>
                        <a:cubicBezTo>
                          <a:pt x="6072" y="11787"/>
                          <a:pt x="3215" y="10835"/>
                          <a:pt x="3215" y="10835"/>
                        </a:cubicBezTo>
                        <a:lnTo>
                          <a:pt x="3215" y="10835"/>
                        </a:lnTo>
                        <a:cubicBezTo>
                          <a:pt x="357" y="9882"/>
                          <a:pt x="-595" y="6072"/>
                          <a:pt x="357" y="3215"/>
                        </a:cubicBezTo>
                        <a:cubicBezTo>
                          <a:pt x="1310" y="357"/>
                          <a:pt x="5120" y="-595"/>
                          <a:pt x="7977" y="357"/>
                        </a:cubicBezTo>
                        <a:cubicBezTo>
                          <a:pt x="10835" y="357"/>
                          <a:pt x="10835" y="357"/>
                          <a:pt x="10835" y="131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7" name="Freeform: Shape 116"/>
                  <p:cNvSpPr/>
                  <p:nvPr/>
                </p:nvSpPr>
                <p:spPr>
                  <a:xfrm rot="-751617">
                    <a:off x="4900687" y="260102"/>
                    <a:ext cx="83820" cy="47625"/>
                  </a:xfrm>
                  <a:custGeom>
                    <a:avLst/>
                    <a:gdLst>
                      <a:gd name="connsiteX0" fmla="*/ 83821 w 83820"/>
                      <a:gd name="connsiteY0" fmla="*/ 23813 h 47625"/>
                      <a:gd name="connsiteX1" fmla="*/ 41910 w 83820"/>
                      <a:gd name="connsiteY1" fmla="*/ 47625 h 47625"/>
                      <a:gd name="connsiteX2" fmla="*/ 0 w 83820"/>
                      <a:gd name="connsiteY2" fmla="*/ 23813 h 47625"/>
                      <a:gd name="connsiteX3" fmla="*/ 41910 w 83820"/>
                      <a:gd name="connsiteY3" fmla="*/ 0 h 47625"/>
                      <a:gd name="connsiteX4" fmla="*/ 83821 w 8382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 h="47625">
                        <a:moveTo>
                          <a:pt x="83821" y="23813"/>
                        </a:moveTo>
                        <a:cubicBezTo>
                          <a:pt x="83821" y="36964"/>
                          <a:pt x="65057" y="47625"/>
                          <a:pt x="41910" y="47625"/>
                        </a:cubicBezTo>
                        <a:cubicBezTo>
                          <a:pt x="18764" y="47625"/>
                          <a:pt x="0" y="36964"/>
                          <a:pt x="0" y="23813"/>
                        </a:cubicBezTo>
                        <a:cubicBezTo>
                          <a:pt x="0" y="10661"/>
                          <a:pt x="18764" y="0"/>
                          <a:pt x="41910" y="0"/>
                        </a:cubicBezTo>
                        <a:cubicBezTo>
                          <a:pt x="65057" y="0"/>
                          <a:pt x="83821" y="10661"/>
                          <a:pt x="83821" y="2381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8" name="Freeform: Shape 117"/>
                  <p:cNvSpPr/>
                  <p:nvPr/>
                </p:nvSpPr>
                <p:spPr>
                  <a:xfrm>
                    <a:off x="4994910" y="285749"/>
                    <a:ext cx="34290" cy="22859"/>
                  </a:xfrm>
                  <a:custGeom>
                    <a:avLst/>
                    <a:gdLst>
                      <a:gd name="connsiteX0" fmla="*/ 34290 w 34290"/>
                      <a:gd name="connsiteY0" fmla="*/ 11430 h 22859"/>
                      <a:gd name="connsiteX1" fmla="*/ 17145 w 34290"/>
                      <a:gd name="connsiteY1" fmla="*/ 22860 h 22859"/>
                      <a:gd name="connsiteX2" fmla="*/ 0 w 34290"/>
                      <a:gd name="connsiteY2" fmla="*/ 11430 h 22859"/>
                      <a:gd name="connsiteX3" fmla="*/ 17145 w 34290"/>
                      <a:gd name="connsiteY3" fmla="*/ 0 h 22859"/>
                      <a:gd name="connsiteX4" fmla="*/ 34290 w 34290"/>
                      <a:gd name="connsiteY4" fmla="*/ 1143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22859">
                        <a:moveTo>
                          <a:pt x="34290" y="11430"/>
                        </a:moveTo>
                        <a:cubicBezTo>
                          <a:pt x="34290" y="17743"/>
                          <a:pt x="26614" y="22860"/>
                          <a:pt x="17145" y="22860"/>
                        </a:cubicBezTo>
                        <a:cubicBezTo>
                          <a:pt x="7676" y="22860"/>
                          <a:pt x="0" y="17743"/>
                          <a:pt x="0" y="11430"/>
                        </a:cubicBezTo>
                        <a:cubicBezTo>
                          <a:pt x="0" y="5117"/>
                          <a:pt x="7676" y="0"/>
                          <a:pt x="17145" y="0"/>
                        </a:cubicBezTo>
                        <a:cubicBezTo>
                          <a:pt x="26614" y="0"/>
                          <a:pt x="34290" y="5117"/>
                          <a:pt x="34290" y="114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9" name="Freeform: Shape 118"/>
                  <p:cNvSpPr/>
                  <p:nvPr/>
                </p:nvSpPr>
                <p:spPr>
                  <a:xfrm>
                    <a:off x="5045859" y="263127"/>
                    <a:ext cx="158114" cy="53266"/>
                  </a:xfrm>
                  <a:custGeom>
                    <a:avLst/>
                    <a:gdLst>
                      <a:gd name="connsiteX0" fmla="*/ 150981 w 158114"/>
                      <a:gd name="connsiteY0" fmla="*/ 8334 h 53266"/>
                      <a:gd name="connsiteX1" fmla="*/ 96688 w 158114"/>
                      <a:gd name="connsiteY1" fmla="*/ 10239 h 53266"/>
                      <a:gd name="connsiteX2" fmla="*/ 486 w 158114"/>
                      <a:gd name="connsiteY2" fmla="*/ 35957 h 53266"/>
                      <a:gd name="connsiteX3" fmla="*/ 76686 w 158114"/>
                      <a:gd name="connsiteY3" fmla="*/ 53102 h 53266"/>
                      <a:gd name="connsiteX4" fmla="*/ 150981 w 158114"/>
                      <a:gd name="connsiteY4" fmla="*/ 8334 h 5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4" h="53266">
                        <a:moveTo>
                          <a:pt x="150981" y="8334"/>
                        </a:moveTo>
                        <a:cubicBezTo>
                          <a:pt x="140503" y="-2143"/>
                          <a:pt x="117644" y="-4048"/>
                          <a:pt x="96688" y="10239"/>
                        </a:cubicBezTo>
                        <a:cubicBezTo>
                          <a:pt x="50969" y="42624"/>
                          <a:pt x="8106" y="21669"/>
                          <a:pt x="486" y="35957"/>
                        </a:cubicBezTo>
                        <a:cubicBezTo>
                          <a:pt x="-6181" y="51197"/>
                          <a:pt x="57636" y="54054"/>
                          <a:pt x="76686" y="53102"/>
                        </a:cubicBezTo>
                        <a:cubicBezTo>
                          <a:pt x="106213" y="53102"/>
                          <a:pt x="181461" y="38814"/>
                          <a:pt x="150981" y="8334"/>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grpSp>
        <p:sp>
          <p:nvSpPr>
            <p:cNvPr id="202" name="Rectangle 201"/>
            <p:cNvSpPr/>
            <p:nvPr/>
          </p:nvSpPr>
          <p:spPr>
            <a:xfrm>
              <a:off x="5579197" y="5083894"/>
              <a:ext cx="728438" cy="322114"/>
            </a:xfrm>
            <a:prstGeom prst="rect">
              <a:avLst/>
            </a:prstGeom>
            <a:solidFill>
              <a:srgbClr val="FF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03" name="Group 202"/>
            <p:cNvGrpSpPr/>
            <p:nvPr/>
          </p:nvGrpSpPr>
          <p:grpSpPr>
            <a:xfrm rot="20223954">
              <a:off x="5728008" y="4964416"/>
              <a:ext cx="462890" cy="475249"/>
              <a:chOff x="13474835" y="-944466"/>
              <a:chExt cx="125555" cy="88582"/>
            </a:xfrm>
          </p:grpSpPr>
          <p:grpSp>
            <p:nvGrpSpPr>
              <p:cNvPr id="204" name="Graphic 23"/>
              <p:cNvGrpSpPr/>
              <p:nvPr/>
            </p:nvGrpSpPr>
            <p:grpSpPr>
              <a:xfrm>
                <a:off x="13479520" y="-939703"/>
                <a:ext cx="117059" cy="79683"/>
                <a:chOff x="13131262" y="-840224"/>
                <a:chExt cx="117059" cy="79683"/>
              </a:xfrm>
            </p:grpSpPr>
            <p:sp>
              <p:nvSpPr>
                <p:cNvPr id="206" name="Freeform: Shape 205"/>
                <p:cNvSpPr/>
                <p:nvPr/>
              </p:nvSpPr>
              <p:spPr>
                <a:xfrm>
                  <a:off x="13131262" y="-810697"/>
                  <a:ext cx="55147" cy="50155"/>
                </a:xfrm>
                <a:custGeom>
                  <a:avLst/>
                  <a:gdLst>
                    <a:gd name="connsiteX0" fmla="*/ 55147 w 55147"/>
                    <a:gd name="connsiteY0" fmla="*/ 48578 h 50155"/>
                    <a:gd name="connsiteX1" fmla="*/ 32287 w 55147"/>
                    <a:gd name="connsiteY1" fmla="*/ 49530 h 50155"/>
                    <a:gd name="connsiteX2" fmla="*/ 3712 w 55147"/>
                    <a:gd name="connsiteY2" fmla="*/ 0 h 50155"/>
                    <a:gd name="connsiteX3" fmla="*/ 55147 w 55147"/>
                    <a:gd name="connsiteY3" fmla="*/ 48578 h 50155"/>
                  </a:gdLst>
                  <a:ahLst/>
                  <a:cxnLst>
                    <a:cxn ang="0">
                      <a:pos x="connsiteX0" y="connsiteY0"/>
                    </a:cxn>
                    <a:cxn ang="0">
                      <a:pos x="connsiteX1" y="connsiteY1"/>
                    </a:cxn>
                    <a:cxn ang="0">
                      <a:pos x="connsiteX2" y="connsiteY2"/>
                    </a:cxn>
                    <a:cxn ang="0">
                      <a:pos x="connsiteX3" y="connsiteY3"/>
                    </a:cxn>
                  </a:cxnLst>
                  <a:rect l="l" t="t" r="r" b="b"/>
                  <a:pathLst>
                    <a:path w="55147" h="50155">
                      <a:moveTo>
                        <a:pt x="55147" y="48578"/>
                      </a:moveTo>
                      <a:cubicBezTo>
                        <a:pt x="46575" y="50482"/>
                        <a:pt x="38955" y="50482"/>
                        <a:pt x="32287" y="49530"/>
                      </a:cubicBezTo>
                      <a:cubicBezTo>
                        <a:pt x="5617" y="44768"/>
                        <a:pt x="-6765" y="24765"/>
                        <a:pt x="3712" y="0"/>
                      </a:cubicBezTo>
                      <a:cubicBezTo>
                        <a:pt x="21810" y="4763"/>
                        <a:pt x="52290" y="20003"/>
                        <a:pt x="55147" y="48578"/>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07" name="Freeform: Shape 206"/>
                <p:cNvSpPr/>
                <p:nvPr/>
              </p:nvSpPr>
              <p:spPr>
                <a:xfrm>
                  <a:off x="13143547" y="-840224"/>
                  <a:ext cx="104775" cy="45530"/>
                </a:xfrm>
                <a:custGeom>
                  <a:avLst/>
                  <a:gdLst>
                    <a:gd name="connsiteX0" fmla="*/ 104775 w 104775"/>
                    <a:gd name="connsiteY0" fmla="*/ 24765 h 45530"/>
                    <a:gd name="connsiteX1" fmla="*/ 92393 w 104775"/>
                    <a:gd name="connsiteY1" fmla="*/ 43815 h 45530"/>
                    <a:gd name="connsiteX2" fmla="*/ 0 w 104775"/>
                    <a:gd name="connsiteY2" fmla="*/ 14288 h 45530"/>
                    <a:gd name="connsiteX3" fmla="*/ 12383 w 104775"/>
                    <a:gd name="connsiteY3" fmla="*/ 0 h 45530"/>
                    <a:gd name="connsiteX4" fmla="*/ 104775 w 104775"/>
                    <a:gd name="connsiteY4" fmla="*/ 24765 h 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45530">
                      <a:moveTo>
                        <a:pt x="104775" y="24765"/>
                      </a:moveTo>
                      <a:cubicBezTo>
                        <a:pt x="100965" y="31432"/>
                        <a:pt x="97155" y="38100"/>
                        <a:pt x="92393" y="43815"/>
                      </a:cubicBezTo>
                      <a:cubicBezTo>
                        <a:pt x="56198" y="52388"/>
                        <a:pt x="7620" y="26670"/>
                        <a:pt x="0" y="14288"/>
                      </a:cubicBezTo>
                      <a:cubicBezTo>
                        <a:pt x="2858" y="9525"/>
                        <a:pt x="7620" y="4763"/>
                        <a:pt x="12383" y="0"/>
                      </a:cubicBezTo>
                      <a:cubicBezTo>
                        <a:pt x="30480" y="18097"/>
                        <a:pt x="79058" y="33338"/>
                        <a:pt x="104775" y="2476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08" name="Freeform: Shape 207"/>
                <p:cNvSpPr/>
                <p:nvPr/>
              </p:nvSpPr>
              <p:spPr>
                <a:xfrm>
                  <a:off x="13134975" y="-826890"/>
                  <a:ext cx="100965" cy="63817"/>
                </a:xfrm>
                <a:custGeom>
                  <a:avLst/>
                  <a:gdLst>
                    <a:gd name="connsiteX0" fmla="*/ 8572 w 100965"/>
                    <a:gd name="connsiteY0" fmla="*/ 0 h 63817"/>
                    <a:gd name="connsiteX1" fmla="*/ 100965 w 100965"/>
                    <a:gd name="connsiteY1" fmla="*/ 29528 h 63817"/>
                    <a:gd name="connsiteX2" fmla="*/ 51435 w 100965"/>
                    <a:gd name="connsiteY2" fmla="*/ 63818 h 63817"/>
                    <a:gd name="connsiteX3" fmla="*/ 0 w 100965"/>
                    <a:gd name="connsiteY3" fmla="*/ 15240 h 63817"/>
                    <a:gd name="connsiteX4" fmla="*/ 8572 w 100965"/>
                    <a:gd name="connsiteY4" fmla="*/ 0 h 6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 h="63817">
                      <a:moveTo>
                        <a:pt x="8572" y="0"/>
                      </a:moveTo>
                      <a:cubicBezTo>
                        <a:pt x="16192" y="12383"/>
                        <a:pt x="64770" y="39053"/>
                        <a:pt x="100965" y="29528"/>
                      </a:cubicBezTo>
                      <a:cubicBezTo>
                        <a:pt x="85725" y="49530"/>
                        <a:pt x="66675" y="60008"/>
                        <a:pt x="51435" y="63818"/>
                      </a:cubicBezTo>
                      <a:cubicBezTo>
                        <a:pt x="49530" y="35243"/>
                        <a:pt x="18097" y="20003"/>
                        <a:pt x="0" y="15240"/>
                      </a:cubicBezTo>
                      <a:cubicBezTo>
                        <a:pt x="1905" y="10478"/>
                        <a:pt x="4763" y="5715"/>
                        <a:pt x="8572" y="0"/>
                      </a:cubicBezTo>
                      <a:close/>
                    </a:path>
                  </a:pathLst>
                </a:custGeom>
                <a:solidFill>
                  <a:srgbClr val="A610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205" name="Freeform: Shape 204"/>
              <p:cNvSpPr/>
              <p:nvPr/>
            </p:nvSpPr>
            <p:spPr>
              <a:xfrm>
                <a:off x="13474835" y="-944466"/>
                <a:ext cx="125555" cy="88582"/>
              </a:xfrm>
              <a:custGeom>
                <a:avLst/>
                <a:gdLst>
                  <a:gd name="connsiteX0" fmla="*/ 44593 w 125555"/>
                  <a:gd name="connsiteY0" fmla="*/ 88582 h 88582"/>
                  <a:gd name="connsiteX1" fmla="*/ 36020 w 125555"/>
                  <a:gd name="connsiteY1" fmla="*/ 87630 h 88582"/>
                  <a:gd name="connsiteX2" fmla="*/ 1730 w 125555"/>
                  <a:gd name="connsiteY2" fmla="*/ 61913 h 88582"/>
                  <a:gd name="connsiteX3" fmla="*/ 25543 w 125555"/>
                  <a:gd name="connsiteY3" fmla="*/ 952 h 88582"/>
                  <a:gd name="connsiteX4" fmla="*/ 28400 w 125555"/>
                  <a:gd name="connsiteY4" fmla="*/ 0 h 88582"/>
                  <a:gd name="connsiteX5" fmla="*/ 28400 w 125555"/>
                  <a:gd name="connsiteY5" fmla="*/ 0 h 88582"/>
                  <a:gd name="connsiteX6" fmla="*/ 31257 w 125555"/>
                  <a:gd name="connsiteY6" fmla="*/ 952 h 88582"/>
                  <a:gd name="connsiteX7" fmla="*/ 102695 w 125555"/>
                  <a:gd name="connsiteY7" fmla="*/ 27622 h 88582"/>
                  <a:gd name="connsiteX8" fmla="*/ 119840 w 125555"/>
                  <a:gd name="connsiteY8" fmla="*/ 24765 h 88582"/>
                  <a:gd name="connsiteX9" fmla="*/ 124603 w 125555"/>
                  <a:gd name="connsiteY9" fmla="*/ 25718 h 88582"/>
                  <a:gd name="connsiteX10" fmla="*/ 125555 w 125555"/>
                  <a:gd name="connsiteY10" fmla="*/ 30480 h 88582"/>
                  <a:gd name="connsiteX11" fmla="*/ 44593 w 125555"/>
                  <a:gd name="connsiteY11" fmla="*/ 88582 h 88582"/>
                  <a:gd name="connsiteX12" fmla="*/ 29353 w 125555"/>
                  <a:gd name="connsiteY12" fmla="*/ 10477 h 88582"/>
                  <a:gd name="connsiteX13" fmla="*/ 10303 w 125555"/>
                  <a:gd name="connsiteY13" fmla="*/ 60007 h 88582"/>
                  <a:gd name="connsiteX14" fmla="*/ 37925 w 125555"/>
                  <a:gd name="connsiteY14" fmla="*/ 80010 h 88582"/>
                  <a:gd name="connsiteX15" fmla="*/ 113173 w 125555"/>
                  <a:gd name="connsiteY15" fmla="*/ 36195 h 88582"/>
                  <a:gd name="connsiteX16" fmla="*/ 103648 w 125555"/>
                  <a:gd name="connsiteY16" fmla="*/ 37147 h 88582"/>
                  <a:gd name="connsiteX17" fmla="*/ 29353 w 125555"/>
                  <a:gd name="connsiteY17" fmla="*/ 10477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55" h="88582">
                    <a:moveTo>
                      <a:pt x="44593" y="88582"/>
                    </a:moveTo>
                    <a:cubicBezTo>
                      <a:pt x="41735" y="88582"/>
                      <a:pt x="38878" y="88582"/>
                      <a:pt x="36020" y="87630"/>
                    </a:cubicBezTo>
                    <a:cubicBezTo>
                      <a:pt x="18875" y="84772"/>
                      <a:pt x="6493" y="75247"/>
                      <a:pt x="1730" y="61913"/>
                    </a:cubicBezTo>
                    <a:cubicBezTo>
                      <a:pt x="-3985" y="43815"/>
                      <a:pt x="4588" y="21907"/>
                      <a:pt x="25543" y="952"/>
                    </a:cubicBezTo>
                    <a:cubicBezTo>
                      <a:pt x="26495" y="0"/>
                      <a:pt x="27448" y="0"/>
                      <a:pt x="28400" y="0"/>
                    </a:cubicBezTo>
                    <a:lnTo>
                      <a:pt x="28400" y="0"/>
                    </a:lnTo>
                    <a:cubicBezTo>
                      <a:pt x="29353" y="0"/>
                      <a:pt x="30305" y="0"/>
                      <a:pt x="31257" y="952"/>
                    </a:cubicBezTo>
                    <a:cubicBezTo>
                      <a:pt x="45545" y="15240"/>
                      <a:pt x="77930" y="27622"/>
                      <a:pt x="102695" y="27622"/>
                    </a:cubicBezTo>
                    <a:cubicBezTo>
                      <a:pt x="109363" y="27622"/>
                      <a:pt x="115078" y="26670"/>
                      <a:pt x="119840" y="24765"/>
                    </a:cubicBezTo>
                    <a:cubicBezTo>
                      <a:pt x="121745" y="23813"/>
                      <a:pt x="123650" y="24765"/>
                      <a:pt x="124603" y="25718"/>
                    </a:cubicBezTo>
                    <a:cubicBezTo>
                      <a:pt x="125555" y="26670"/>
                      <a:pt x="125555" y="28575"/>
                      <a:pt x="125555" y="30480"/>
                    </a:cubicBezTo>
                    <a:cubicBezTo>
                      <a:pt x="102695" y="73343"/>
                      <a:pt x="69357" y="88582"/>
                      <a:pt x="44593" y="88582"/>
                    </a:cubicBezTo>
                    <a:close/>
                    <a:moveTo>
                      <a:pt x="29353" y="10477"/>
                    </a:moveTo>
                    <a:cubicBezTo>
                      <a:pt x="12207" y="28575"/>
                      <a:pt x="5540" y="45720"/>
                      <a:pt x="10303" y="60007"/>
                    </a:cubicBezTo>
                    <a:cubicBezTo>
                      <a:pt x="14113" y="70485"/>
                      <a:pt x="23638" y="77152"/>
                      <a:pt x="37925" y="80010"/>
                    </a:cubicBezTo>
                    <a:cubicBezTo>
                      <a:pt x="57928" y="83820"/>
                      <a:pt x="90313" y="72390"/>
                      <a:pt x="113173" y="36195"/>
                    </a:cubicBezTo>
                    <a:cubicBezTo>
                      <a:pt x="110315" y="36195"/>
                      <a:pt x="106505" y="37147"/>
                      <a:pt x="103648" y="37147"/>
                    </a:cubicBezTo>
                    <a:cubicBezTo>
                      <a:pt x="77930" y="36195"/>
                      <a:pt x="46498" y="24765"/>
                      <a:pt x="29353" y="1047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pic>
        <p:nvPicPr>
          <p:cNvPr id="2" name="back-to-school-163151">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2047146" y="-611783"/>
            <a:ext cx="406400" cy="406400"/>
          </a:xfrm>
          <a:prstGeom prst="rect">
            <a:avLst/>
          </a:prstGeom>
        </p:spPr>
      </p:pic>
      <p:pic>
        <p:nvPicPr>
          <p:cNvPr id="3" name="Picture 2"/>
          <p:cNvPicPr>
            <a:picLocks noChangeAspect="1"/>
          </p:cNvPicPr>
          <p:nvPr/>
        </p:nvPicPr>
        <p:blipFill>
          <a:blip r:embed="rId9"/>
          <a:stretch>
            <a:fillRect/>
          </a:stretch>
        </p:blipFill>
        <p:spPr>
          <a:xfrm>
            <a:off x="1197121" y="0"/>
            <a:ext cx="9839797" cy="48162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1" fill="hold" nodeType="withEffect" p14:presetBounceEnd="40000">
                                      <p:stCondLst>
                                        <p:cond delay="0"/>
                                      </p:stCondLst>
                                      <p:childTnLst>
                                        <p:set>
                                          <p:cBhvr>
                                            <p:cTn id="8" dur="1" fill="hold">
                                              <p:stCondLst>
                                                <p:cond delay="0"/>
                                              </p:stCondLst>
                                            </p:cTn>
                                            <p:tgtEl>
                                              <p:spTgt spid="29"/>
                                            </p:tgtEl>
                                            <p:attrNameLst>
                                              <p:attrName>style.visibility</p:attrName>
                                            </p:attrNameLst>
                                          </p:cBhvr>
                                          <p:to>
                                            <p:strVal val="visible"/>
                                          </p:to>
                                        </p:set>
                                        <p:anim calcmode="lin" valueType="num" p14:bounceEnd="40000">
                                          <p:cBhvr additive="base">
                                            <p:cTn id="9" dur="75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0" dur="750" fill="hold"/>
                                            <p:tgtEl>
                                              <p:spTgt spid="29"/>
                                            </p:tgtEl>
                                            <p:attrNameLst>
                                              <p:attrName>ppt_y</p:attrName>
                                            </p:attrNameLst>
                                          </p:cBhvr>
                                          <p:tavLst>
                                            <p:tav tm="0">
                                              <p:val>
                                                <p:strVal val="0-#ppt_h/2"/>
                                              </p:val>
                                            </p:tav>
                                            <p:tav tm="100000">
                                              <p:val>
                                                <p:strVal val="#ppt_y"/>
                                              </p:val>
                                            </p:tav>
                                          </p:tavLst>
                                        </p:anim>
                                      </p:childTnLst>
                                    </p:cTn>
                                  </p:par>
                                  <p:par>
                                    <p:cTn id="11" presetID="2" presetClass="entr" presetSubtype="1" fill="hold" nodeType="withEffect" p14:presetBounceEnd="40000">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14:bounceEnd="40000">
                                          <p:cBhvr additive="base">
                                            <p:cTn id="13" dur="75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35"/>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14:presetBounceEnd="40000">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14:bounceEnd="40000">
                                          <p:cBhvr additive="base">
                                            <p:cTn id="17"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40"/>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14:presetBounceEnd="40000">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14:bounceEnd="40000">
                                          <p:cBhvr additive="base">
                                            <p:cTn id="21" dur="75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22" dur="750" fill="hold"/>
                                            <p:tgtEl>
                                              <p:spTgt spid="44"/>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14:presetBounceEnd="40000">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14:bounceEnd="40000">
                                          <p:cBhvr additive="base">
                                            <p:cTn id="25" dur="750" fill="hold"/>
                                            <p:tgtEl>
                                              <p:spTgt spid="75"/>
                                            </p:tgtEl>
                                            <p:attrNameLst>
                                              <p:attrName>ppt_x</p:attrName>
                                            </p:attrNameLst>
                                          </p:cBhvr>
                                          <p:tavLst>
                                            <p:tav tm="0">
                                              <p:val>
                                                <p:strVal val="#ppt_x"/>
                                              </p:val>
                                            </p:tav>
                                            <p:tav tm="100000">
                                              <p:val>
                                                <p:strVal val="#ppt_x"/>
                                              </p:val>
                                            </p:tav>
                                          </p:tavLst>
                                        </p:anim>
                                        <p:anim calcmode="lin" valueType="num" p14:bounceEnd="40000">
                                          <p:cBhvr additive="base">
                                            <p:cTn id="26" dur="750" fill="hold"/>
                                            <p:tgtEl>
                                              <p:spTgt spid="7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40000">
                                      <p:stCondLst>
                                        <p:cond delay="0"/>
                                      </p:stCondLst>
                                      <p:childTnLst>
                                        <p:set>
                                          <p:cBhvr>
                                            <p:cTn id="28" dur="1" fill="hold">
                                              <p:stCondLst>
                                                <p:cond delay="0"/>
                                              </p:stCondLst>
                                            </p:cTn>
                                            <p:tgtEl>
                                              <p:spTgt spid="85"/>
                                            </p:tgtEl>
                                            <p:attrNameLst>
                                              <p:attrName>style.visibility</p:attrName>
                                            </p:attrNameLst>
                                          </p:cBhvr>
                                          <p:to>
                                            <p:strVal val="visible"/>
                                          </p:to>
                                        </p:set>
                                        <p:anim calcmode="lin" valueType="num" p14:bounceEnd="40000">
                                          <p:cBhvr additive="base">
                                            <p:cTn id="29" dur="750" fill="hold"/>
                                            <p:tgtEl>
                                              <p:spTgt spid="85"/>
                                            </p:tgtEl>
                                            <p:attrNameLst>
                                              <p:attrName>ppt_x</p:attrName>
                                            </p:attrNameLst>
                                          </p:cBhvr>
                                          <p:tavLst>
                                            <p:tav tm="0">
                                              <p:val>
                                                <p:strVal val="#ppt_x"/>
                                              </p:val>
                                            </p:tav>
                                            <p:tav tm="100000">
                                              <p:val>
                                                <p:strVal val="#ppt_x"/>
                                              </p:val>
                                            </p:tav>
                                          </p:tavLst>
                                        </p:anim>
                                        <p:anim calcmode="lin" valueType="num" p14:bounceEnd="40000">
                                          <p:cBhvr additive="base">
                                            <p:cTn id="30" dur="750" fill="hold"/>
                                            <p:tgtEl>
                                              <p:spTgt spid="8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14:presetBounceEnd="40000">
                                      <p:stCondLst>
                                        <p:cond delay="0"/>
                                      </p:stCondLst>
                                      <p:childTnLst>
                                        <p:set>
                                          <p:cBhvr>
                                            <p:cTn id="32" dur="1" fill="hold">
                                              <p:stCondLst>
                                                <p:cond delay="0"/>
                                              </p:stCondLst>
                                            </p:cTn>
                                            <p:tgtEl>
                                              <p:spTgt spid="456"/>
                                            </p:tgtEl>
                                            <p:attrNameLst>
                                              <p:attrName>style.visibility</p:attrName>
                                            </p:attrNameLst>
                                          </p:cBhvr>
                                          <p:to>
                                            <p:strVal val="visible"/>
                                          </p:to>
                                        </p:set>
                                        <p:anim calcmode="lin" valueType="num" p14:bounceEnd="40000">
                                          <p:cBhvr additive="base">
                                            <p:cTn id="33" dur="750" fill="hold"/>
                                            <p:tgtEl>
                                              <p:spTgt spid="456"/>
                                            </p:tgtEl>
                                            <p:attrNameLst>
                                              <p:attrName>ppt_x</p:attrName>
                                            </p:attrNameLst>
                                          </p:cBhvr>
                                          <p:tavLst>
                                            <p:tav tm="0">
                                              <p:val>
                                                <p:strVal val="#ppt_x"/>
                                              </p:val>
                                            </p:tav>
                                            <p:tav tm="100000">
                                              <p:val>
                                                <p:strVal val="#ppt_x"/>
                                              </p:val>
                                            </p:tav>
                                          </p:tavLst>
                                        </p:anim>
                                        <p:anim calcmode="lin" valueType="num" p14:bounceEnd="40000">
                                          <p:cBhvr additive="base">
                                            <p:cTn id="34" dur="750" fill="hold"/>
                                            <p:tgtEl>
                                              <p:spTgt spid="456"/>
                                            </p:tgtEl>
                                            <p:attrNameLst>
                                              <p:attrName>ppt_y</p:attrName>
                                            </p:attrNameLst>
                                          </p:cBhvr>
                                          <p:tavLst>
                                            <p:tav tm="0">
                                              <p:val>
                                                <p:strVal val="1+#ppt_h/2"/>
                                              </p:val>
                                            </p:tav>
                                            <p:tav tm="100000">
                                              <p:val>
                                                <p:strVal val="#ppt_y"/>
                                              </p:val>
                                            </p:tav>
                                          </p:tavLst>
                                        </p:anim>
                                      </p:childTnLst>
                                    </p:cTn>
                                  </p:par>
                                  <p:par>
                                    <p:cTn id="35" presetID="2" presetClass="entr" presetSubtype="1" fill="hold" nodeType="withEffect" p14:presetBounceEnd="40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0000">
                                          <p:cBhvr additive="base">
                                            <p:cTn id="37" dur="75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38" dur="750" fill="hold"/>
                                            <p:tgtEl>
                                              <p:spTgt spid="37"/>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14:presetBounceEnd="40000">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14:bounceEnd="40000">
                                          <p:cBhvr additive="base">
                                            <p:cTn id="41" dur="750" fill="hold"/>
                                            <p:tgtEl>
                                              <p:spTgt spid="43"/>
                                            </p:tgtEl>
                                            <p:attrNameLst>
                                              <p:attrName>ppt_x</p:attrName>
                                            </p:attrNameLst>
                                          </p:cBhvr>
                                          <p:tavLst>
                                            <p:tav tm="0">
                                              <p:val>
                                                <p:strVal val="#ppt_x"/>
                                              </p:val>
                                            </p:tav>
                                            <p:tav tm="100000">
                                              <p:val>
                                                <p:strVal val="#ppt_x"/>
                                              </p:val>
                                            </p:tav>
                                          </p:tavLst>
                                        </p:anim>
                                        <p:anim calcmode="lin" valueType="num" p14:bounceEnd="40000">
                                          <p:cBhvr additive="base">
                                            <p:cTn id="42" dur="750" fill="hold"/>
                                            <p:tgtEl>
                                              <p:spTgt spid="43"/>
                                            </p:tgtEl>
                                            <p:attrNameLst>
                                              <p:attrName>ppt_y</p:attrName>
                                            </p:attrNameLst>
                                          </p:cBhvr>
                                          <p:tavLst>
                                            <p:tav tm="0">
                                              <p:val>
                                                <p:strVal val="0-#ppt_h/2"/>
                                              </p:val>
                                            </p:tav>
                                            <p:tav tm="100000">
                                              <p:val>
                                                <p:strVal val="#ppt_y"/>
                                              </p:val>
                                            </p:tav>
                                          </p:tavLst>
                                        </p:anim>
                                      </p:childTnLst>
                                    </p:cTn>
                                  </p:par>
                                  <p:par>
                                    <p:cTn id="43" presetID="8" presetClass="emph" presetSubtype="0" repeatCount="indefinite" autoRev="1" fill="hold" nodeType="withEffect">
                                      <p:stCondLst>
                                        <p:cond delay="750"/>
                                      </p:stCondLst>
                                      <p:childTnLst>
                                        <p:animRot by="-600000">
                                          <p:cBhvr>
                                            <p:cTn id="44" dur="2000" fill="hold"/>
                                            <p:tgtEl>
                                              <p:spTgt spid="29"/>
                                            </p:tgtEl>
                                            <p:attrNameLst>
                                              <p:attrName>r</p:attrName>
                                            </p:attrNameLst>
                                          </p:cBhvr>
                                        </p:animRot>
                                      </p:childTnLst>
                                    </p:cTn>
                                  </p:par>
                                  <p:par>
                                    <p:cTn id="45" presetID="8" presetClass="emph" presetSubtype="0" repeatCount="indefinite" autoRev="1" fill="hold" nodeType="withEffect">
                                      <p:stCondLst>
                                        <p:cond delay="750"/>
                                      </p:stCondLst>
                                      <p:childTnLst>
                                        <p:animRot by="-600000">
                                          <p:cBhvr>
                                            <p:cTn id="46" dur="2000" fill="hold"/>
                                            <p:tgtEl>
                                              <p:spTgt spid="35"/>
                                            </p:tgtEl>
                                            <p:attrNameLst>
                                              <p:attrName>r</p:attrName>
                                            </p:attrNameLst>
                                          </p:cBhvr>
                                        </p:animRot>
                                      </p:childTnLst>
                                    </p:cTn>
                                  </p:par>
                                  <p:par>
                                    <p:cTn id="47" presetID="8" presetClass="emph" presetSubtype="0" repeatCount="indefinite" autoRev="1" fill="hold" nodeType="withEffect">
                                      <p:stCondLst>
                                        <p:cond delay="750"/>
                                      </p:stCondLst>
                                      <p:childTnLst>
                                        <p:animRot by="-600000">
                                          <p:cBhvr>
                                            <p:cTn id="48" dur="2000" fill="hold"/>
                                            <p:tgtEl>
                                              <p:spTgt spid="37"/>
                                            </p:tgtEl>
                                            <p:attrNameLst>
                                              <p:attrName>r</p:attrName>
                                            </p:attrNameLst>
                                          </p:cBhvr>
                                        </p:animRot>
                                      </p:childTnLst>
                                    </p:cTn>
                                  </p:par>
                                  <p:par>
                                    <p:cTn id="49" presetID="8" presetClass="emph" presetSubtype="0" repeatCount="indefinite" autoRev="1" fill="hold" nodeType="withEffect">
                                      <p:stCondLst>
                                        <p:cond delay="750"/>
                                      </p:stCondLst>
                                      <p:childTnLst>
                                        <p:animRot by="-900000">
                                          <p:cBhvr>
                                            <p:cTn id="50" dur="500" fill="hold"/>
                                            <p:tgtEl>
                                              <p:spTgt spid="75"/>
                                            </p:tgtEl>
                                            <p:attrNameLst>
                                              <p:attrName>r</p:attrName>
                                            </p:attrNameLst>
                                          </p:cBhvr>
                                        </p:animRot>
                                      </p:childTnLst>
                                    </p:cTn>
                                  </p:par>
                                  <p:par>
                                    <p:cTn id="51" presetID="8" presetClass="emph" presetSubtype="0" repeatCount="indefinite" autoRev="1" fill="hold" nodeType="withEffect">
                                      <p:stCondLst>
                                        <p:cond delay="750"/>
                                      </p:stCondLst>
                                      <p:childTnLst>
                                        <p:animRot by="900000">
                                          <p:cBhvr>
                                            <p:cTn id="52" dur="500" fill="hold"/>
                                            <p:tgtEl>
                                              <p:spTgt spid="85"/>
                                            </p:tgtEl>
                                            <p:attrNameLst>
                                              <p:attrName>r</p:attrName>
                                            </p:attrNameLst>
                                          </p:cBhvr>
                                        </p:animRot>
                                      </p:childTnLst>
                                    </p:cTn>
                                  </p:par>
                                  <p:par>
                                    <p:cTn id="53" presetID="32" presetClass="emph" presetSubtype="0" repeatCount="indefinite" fill="hold" nodeType="withEffect">
                                      <p:stCondLst>
                                        <p:cond delay="750"/>
                                      </p:stCondLst>
                                      <p:childTnLst>
                                        <p:animRot by="120000">
                                          <p:cBhvr>
                                            <p:cTn id="54" dur="150" fill="hold">
                                              <p:stCondLst>
                                                <p:cond delay="0"/>
                                              </p:stCondLst>
                                            </p:cTn>
                                            <p:tgtEl>
                                              <p:spTgt spid="456"/>
                                            </p:tgtEl>
                                            <p:attrNameLst>
                                              <p:attrName>r</p:attrName>
                                            </p:attrNameLst>
                                          </p:cBhvr>
                                        </p:animRot>
                                        <p:animRot by="-240000">
                                          <p:cBhvr>
                                            <p:cTn id="55" dur="300" fill="hold">
                                              <p:stCondLst>
                                                <p:cond delay="300"/>
                                              </p:stCondLst>
                                            </p:cTn>
                                            <p:tgtEl>
                                              <p:spTgt spid="456"/>
                                            </p:tgtEl>
                                            <p:attrNameLst>
                                              <p:attrName>r</p:attrName>
                                            </p:attrNameLst>
                                          </p:cBhvr>
                                        </p:animRot>
                                        <p:animRot by="240000">
                                          <p:cBhvr>
                                            <p:cTn id="56" dur="300" fill="hold">
                                              <p:stCondLst>
                                                <p:cond delay="600"/>
                                              </p:stCondLst>
                                            </p:cTn>
                                            <p:tgtEl>
                                              <p:spTgt spid="456"/>
                                            </p:tgtEl>
                                            <p:attrNameLst>
                                              <p:attrName>r</p:attrName>
                                            </p:attrNameLst>
                                          </p:cBhvr>
                                        </p:animRot>
                                        <p:animRot by="-240000">
                                          <p:cBhvr>
                                            <p:cTn id="57" dur="300" fill="hold">
                                              <p:stCondLst>
                                                <p:cond delay="900"/>
                                              </p:stCondLst>
                                            </p:cTn>
                                            <p:tgtEl>
                                              <p:spTgt spid="456"/>
                                            </p:tgtEl>
                                            <p:attrNameLst>
                                              <p:attrName>r</p:attrName>
                                            </p:attrNameLst>
                                          </p:cBhvr>
                                        </p:animRot>
                                        <p:animRot by="120000">
                                          <p:cBhvr>
                                            <p:cTn id="58" dur="300" fill="hold">
                                              <p:stCondLst>
                                                <p:cond delay="1200"/>
                                              </p:stCondLst>
                                            </p:cTn>
                                            <p:tgtEl>
                                              <p:spTgt spid="456"/>
                                            </p:tgtEl>
                                            <p:attrNameLst>
                                              <p:attrName>r</p:attrName>
                                            </p:attrNameLst>
                                          </p:cBhvr>
                                        </p:animRot>
                                      </p:childTnLst>
                                    </p:cTn>
                                  </p:par>
                                  <p:par>
                                    <p:cTn id="59" presetID="8" presetClass="emph" presetSubtype="0" repeatCount="indefinite" autoRev="1" fill="hold" nodeType="withEffect">
                                      <p:stCondLst>
                                        <p:cond delay="750"/>
                                      </p:stCondLst>
                                      <p:childTnLst>
                                        <p:animRot by="-600000">
                                          <p:cBhvr>
                                            <p:cTn id="60" dur="2000" fill="hold"/>
                                            <p:tgtEl>
                                              <p:spTgt spid="40"/>
                                            </p:tgtEl>
                                            <p:attrNameLst>
                                              <p:attrName>r</p:attrName>
                                            </p:attrNameLst>
                                          </p:cBhvr>
                                        </p:animRot>
                                      </p:childTnLst>
                                    </p:cTn>
                                  </p:par>
                                  <p:par>
                                    <p:cTn id="61" presetID="8" presetClass="emph" presetSubtype="0" repeatCount="indefinite" autoRev="1" fill="hold" nodeType="withEffect">
                                      <p:stCondLst>
                                        <p:cond delay="750"/>
                                      </p:stCondLst>
                                      <p:childTnLst>
                                        <p:animRot by="-600000">
                                          <p:cBhvr>
                                            <p:cTn id="62" dur="2000" fill="hold"/>
                                            <p:tgtEl>
                                              <p:spTgt spid="43"/>
                                            </p:tgtEl>
                                            <p:attrNameLst>
                                              <p:attrName>r</p:attrName>
                                            </p:attrNameLst>
                                          </p:cBhvr>
                                        </p:animRot>
                                      </p:childTnLst>
                                    </p:cTn>
                                  </p:par>
                                  <p:par>
                                    <p:cTn id="63" presetID="8" presetClass="emph" presetSubtype="0" repeatCount="indefinite" autoRev="1" fill="hold" nodeType="withEffect">
                                      <p:stCondLst>
                                        <p:cond delay="750"/>
                                      </p:stCondLst>
                                      <p:childTnLst>
                                        <p:animRot by="-600000">
                                          <p:cBhvr>
                                            <p:cTn id="64" dur="2000" fill="hold"/>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65" fill="hold" display="0">
                      <p:stCondLst>
                        <p:cond delay="indefinite"/>
                      </p:stCondLst>
                      <p:endCondLst>
                        <p:cond evt="onStopAudio" delay="0">
                          <p:tgtEl>
                            <p:sldTgt/>
                          </p:tgtEl>
                        </p:cond>
                      </p:endCondLst>
                    </p:cTn>
                    <p:tgtEl>
                      <p:spTgt spid="2"/>
                    </p:tgtEl>
                  </p:cMediaNode>
                </p:audio>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1"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 calcmode="lin" valueType="num">
                                          <p:cBhvr additive="base">
                                            <p:cTn id="9" dur="750" fill="hold"/>
                                            <p:tgtEl>
                                              <p:spTgt spid="29"/>
                                            </p:tgtEl>
                                            <p:attrNameLst>
                                              <p:attrName>ppt_x</p:attrName>
                                            </p:attrNameLst>
                                          </p:cBhvr>
                                          <p:tavLst>
                                            <p:tav tm="0">
                                              <p:val>
                                                <p:strVal val="#ppt_x"/>
                                              </p:val>
                                            </p:tav>
                                            <p:tav tm="100000">
                                              <p:val>
                                                <p:strVal val="#ppt_x"/>
                                              </p:val>
                                            </p:tav>
                                          </p:tavLst>
                                        </p:anim>
                                        <p:anim calcmode="lin" valueType="num">
                                          <p:cBhvr additive="base">
                                            <p:cTn id="10" dur="750" fill="hold"/>
                                            <p:tgtEl>
                                              <p:spTgt spid="29"/>
                                            </p:tgtEl>
                                            <p:attrNameLst>
                                              <p:attrName>ppt_y</p:attrName>
                                            </p:attrNameLst>
                                          </p:cBhvr>
                                          <p:tavLst>
                                            <p:tav tm="0">
                                              <p:val>
                                                <p:strVal val="0-#ppt_h/2"/>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750" fill="hold"/>
                                            <p:tgtEl>
                                              <p:spTgt spid="35"/>
                                            </p:tgtEl>
                                            <p:attrNameLst>
                                              <p:attrName>ppt_x</p:attrName>
                                            </p:attrNameLst>
                                          </p:cBhvr>
                                          <p:tavLst>
                                            <p:tav tm="0">
                                              <p:val>
                                                <p:strVal val="#ppt_x"/>
                                              </p:val>
                                            </p:tav>
                                            <p:tav tm="100000">
                                              <p:val>
                                                <p:strVal val="#ppt_x"/>
                                              </p:val>
                                            </p:tav>
                                          </p:tavLst>
                                        </p:anim>
                                        <p:anim calcmode="lin" valueType="num">
                                          <p:cBhvr additive="base">
                                            <p:cTn id="14" dur="750" fill="hold"/>
                                            <p:tgtEl>
                                              <p:spTgt spid="35"/>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750" fill="hold"/>
                                            <p:tgtEl>
                                              <p:spTgt spid="40"/>
                                            </p:tgtEl>
                                            <p:attrNameLst>
                                              <p:attrName>ppt_x</p:attrName>
                                            </p:attrNameLst>
                                          </p:cBhvr>
                                          <p:tavLst>
                                            <p:tav tm="0">
                                              <p:val>
                                                <p:strVal val="#ppt_x"/>
                                              </p:val>
                                            </p:tav>
                                            <p:tav tm="100000">
                                              <p:val>
                                                <p:strVal val="#ppt_x"/>
                                              </p:val>
                                            </p:tav>
                                          </p:tavLst>
                                        </p:anim>
                                        <p:anim calcmode="lin" valueType="num">
                                          <p:cBhvr additive="base">
                                            <p:cTn id="18" dur="750" fill="hold"/>
                                            <p:tgtEl>
                                              <p:spTgt spid="40"/>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750" fill="hold"/>
                                            <p:tgtEl>
                                              <p:spTgt spid="44"/>
                                            </p:tgtEl>
                                            <p:attrNameLst>
                                              <p:attrName>ppt_x</p:attrName>
                                            </p:attrNameLst>
                                          </p:cBhvr>
                                          <p:tavLst>
                                            <p:tav tm="0">
                                              <p:val>
                                                <p:strVal val="#ppt_x"/>
                                              </p:val>
                                            </p:tav>
                                            <p:tav tm="100000">
                                              <p:val>
                                                <p:strVal val="#ppt_x"/>
                                              </p:val>
                                            </p:tav>
                                          </p:tavLst>
                                        </p:anim>
                                        <p:anim calcmode="lin" valueType="num">
                                          <p:cBhvr additive="base">
                                            <p:cTn id="22" dur="750" fill="hold"/>
                                            <p:tgtEl>
                                              <p:spTgt spid="44"/>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750" fill="hold"/>
                                            <p:tgtEl>
                                              <p:spTgt spid="75"/>
                                            </p:tgtEl>
                                            <p:attrNameLst>
                                              <p:attrName>ppt_x</p:attrName>
                                            </p:attrNameLst>
                                          </p:cBhvr>
                                          <p:tavLst>
                                            <p:tav tm="0">
                                              <p:val>
                                                <p:strVal val="#ppt_x"/>
                                              </p:val>
                                            </p:tav>
                                            <p:tav tm="100000">
                                              <p:val>
                                                <p:strVal val="#ppt_x"/>
                                              </p:val>
                                            </p:tav>
                                          </p:tavLst>
                                        </p:anim>
                                        <p:anim calcmode="lin" valueType="num">
                                          <p:cBhvr additive="base">
                                            <p:cTn id="26" dur="750" fill="hold"/>
                                            <p:tgtEl>
                                              <p:spTgt spid="7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 calcmode="lin" valueType="num">
                                          <p:cBhvr additive="base">
                                            <p:cTn id="29" dur="750" fill="hold"/>
                                            <p:tgtEl>
                                              <p:spTgt spid="85"/>
                                            </p:tgtEl>
                                            <p:attrNameLst>
                                              <p:attrName>ppt_x</p:attrName>
                                            </p:attrNameLst>
                                          </p:cBhvr>
                                          <p:tavLst>
                                            <p:tav tm="0">
                                              <p:val>
                                                <p:strVal val="#ppt_x"/>
                                              </p:val>
                                            </p:tav>
                                            <p:tav tm="100000">
                                              <p:val>
                                                <p:strVal val="#ppt_x"/>
                                              </p:val>
                                            </p:tav>
                                          </p:tavLst>
                                        </p:anim>
                                        <p:anim calcmode="lin" valueType="num">
                                          <p:cBhvr additive="base">
                                            <p:cTn id="30" dur="750" fill="hold"/>
                                            <p:tgtEl>
                                              <p:spTgt spid="8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56"/>
                                            </p:tgtEl>
                                            <p:attrNameLst>
                                              <p:attrName>style.visibility</p:attrName>
                                            </p:attrNameLst>
                                          </p:cBhvr>
                                          <p:to>
                                            <p:strVal val="visible"/>
                                          </p:to>
                                        </p:set>
                                        <p:anim calcmode="lin" valueType="num">
                                          <p:cBhvr additive="base">
                                            <p:cTn id="33" dur="750" fill="hold"/>
                                            <p:tgtEl>
                                              <p:spTgt spid="456"/>
                                            </p:tgtEl>
                                            <p:attrNameLst>
                                              <p:attrName>ppt_x</p:attrName>
                                            </p:attrNameLst>
                                          </p:cBhvr>
                                          <p:tavLst>
                                            <p:tav tm="0">
                                              <p:val>
                                                <p:strVal val="#ppt_x"/>
                                              </p:val>
                                            </p:tav>
                                            <p:tav tm="100000">
                                              <p:val>
                                                <p:strVal val="#ppt_x"/>
                                              </p:val>
                                            </p:tav>
                                          </p:tavLst>
                                        </p:anim>
                                        <p:anim calcmode="lin" valueType="num">
                                          <p:cBhvr additive="base">
                                            <p:cTn id="34" dur="750" fill="hold"/>
                                            <p:tgtEl>
                                              <p:spTgt spid="456"/>
                                            </p:tgtEl>
                                            <p:attrNameLst>
                                              <p:attrName>ppt_y</p:attrName>
                                            </p:attrNameLst>
                                          </p:cBhvr>
                                          <p:tavLst>
                                            <p:tav tm="0">
                                              <p:val>
                                                <p:strVal val="1+#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750" fill="hold"/>
                                            <p:tgtEl>
                                              <p:spTgt spid="43"/>
                                            </p:tgtEl>
                                            <p:attrNameLst>
                                              <p:attrName>ppt_x</p:attrName>
                                            </p:attrNameLst>
                                          </p:cBhvr>
                                          <p:tavLst>
                                            <p:tav tm="0">
                                              <p:val>
                                                <p:strVal val="#ppt_x"/>
                                              </p:val>
                                            </p:tav>
                                            <p:tav tm="100000">
                                              <p:val>
                                                <p:strVal val="#ppt_x"/>
                                              </p:val>
                                            </p:tav>
                                          </p:tavLst>
                                        </p:anim>
                                        <p:anim calcmode="lin" valueType="num">
                                          <p:cBhvr additive="base">
                                            <p:cTn id="42" dur="750" fill="hold"/>
                                            <p:tgtEl>
                                              <p:spTgt spid="43"/>
                                            </p:tgtEl>
                                            <p:attrNameLst>
                                              <p:attrName>ppt_y</p:attrName>
                                            </p:attrNameLst>
                                          </p:cBhvr>
                                          <p:tavLst>
                                            <p:tav tm="0">
                                              <p:val>
                                                <p:strVal val="0-#ppt_h/2"/>
                                              </p:val>
                                            </p:tav>
                                            <p:tav tm="100000">
                                              <p:val>
                                                <p:strVal val="#ppt_y"/>
                                              </p:val>
                                            </p:tav>
                                          </p:tavLst>
                                        </p:anim>
                                      </p:childTnLst>
                                    </p:cTn>
                                  </p:par>
                                  <p:par>
                                    <p:cTn id="43" presetID="8" presetClass="emph" presetSubtype="0" repeatCount="indefinite" autoRev="1" fill="hold" nodeType="withEffect">
                                      <p:stCondLst>
                                        <p:cond delay="750"/>
                                      </p:stCondLst>
                                      <p:childTnLst>
                                        <p:animRot by="-600000">
                                          <p:cBhvr>
                                            <p:cTn id="44" dur="2000" fill="hold"/>
                                            <p:tgtEl>
                                              <p:spTgt spid="29"/>
                                            </p:tgtEl>
                                            <p:attrNameLst>
                                              <p:attrName>r</p:attrName>
                                            </p:attrNameLst>
                                          </p:cBhvr>
                                        </p:animRot>
                                      </p:childTnLst>
                                    </p:cTn>
                                  </p:par>
                                  <p:par>
                                    <p:cTn id="45" presetID="8" presetClass="emph" presetSubtype="0" repeatCount="indefinite" autoRev="1" fill="hold" nodeType="withEffect">
                                      <p:stCondLst>
                                        <p:cond delay="750"/>
                                      </p:stCondLst>
                                      <p:childTnLst>
                                        <p:animRot by="-600000">
                                          <p:cBhvr>
                                            <p:cTn id="46" dur="2000" fill="hold"/>
                                            <p:tgtEl>
                                              <p:spTgt spid="35"/>
                                            </p:tgtEl>
                                            <p:attrNameLst>
                                              <p:attrName>r</p:attrName>
                                            </p:attrNameLst>
                                          </p:cBhvr>
                                        </p:animRot>
                                      </p:childTnLst>
                                    </p:cTn>
                                  </p:par>
                                  <p:par>
                                    <p:cTn id="47" presetID="8" presetClass="emph" presetSubtype="0" repeatCount="indefinite" autoRev="1" fill="hold" nodeType="withEffect">
                                      <p:stCondLst>
                                        <p:cond delay="750"/>
                                      </p:stCondLst>
                                      <p:childTnLst>
                                        <p:animRot by="-600000">
                                          <p:cBhvr>
                                            <p:cTn id="48" dur="2000" fill="hold"/>
                                            <p:tgtEl>
                                              <p:spTgt spid="37"/>
                                            </p:tgtEl>
                                            <p:attrNameLst>
                                              <p:attrName>r</p:attrName>
                                            </p:attrNameLst>
                                          </p:cBhvr>
                                        </p:animRot>
                                      </p:childTnLst>
                                    </p:cTn>
                                  </p:par>
                                  <p:par>
                                    <p:cTn id="49" presetID="8" presetClass="emph" presetSubtype="0" repeatCount="indefinite" autoRev="1" fill="hold" nodeType="withEffect">
                                      <p:stCondLst>
                                        <p:cond delay="750"/>
                                      </p:stCondLst>
                                      <p:childTnLst>
                                        <p:animRot by="-900000">
                                          <p:cBhvr>
                                            <p:cTn id="50" dur="500" fill="hold"/>
                                            <p:tgtEl>
                                              <p:spTgt spid="75"/>
                                            </p:tgtEl>
                                            <p:attrNameLst>
                                              <p:attrName>r</p:attrName>
                                            </p:attrNameLst>
                                          </p:cBhvr>
                                        </p:animRot>
                                      </p:childTnLst>
                                    </p:cTn>
                                  </p:par>
                                  <p:par>
                                    <p:cTn id="51" presetID="8" presetClass="emph" presetSubtype="0" repeatCount="indefinite" autoRev="1" fill="hold" nodeType="withEffect">
                                      <p:stCondLst>
                                        <p:cond delay="750"/>
                                      </p:stCondLst>
                                      <p:childTnLst>
                                        <p:animRot by="900000">
                                          <p:cBhvr>
                                            <p:cTn id="52" dur="500" fill="hold"/>
                                            <p:tgtEl>
                                              <p:spTgt spid="85"/>
                                            </p:tgtEl>
                                            <p:attrNameLst>
                                              <p:attrName>r</p:attrName>
                                            </p:attrNameLst>
                                          </p:cBhvr>
                                        </p:animRot>
                                      </p:childTnLst>
                                    </p:cTn>
                                  </p:par>
                                  <p:par>
                                    <p:cTn id="53" presetID="32" presetClass="emph" presetSubtype="0" repeatCount="indefinite" fill="hold" nodeType="withEffect">
                                      <p:stCondLst>
                                        <p:cond delay="750"/>
                                      </p:stCondLst>
                                      <p:childTnLst>
                                        <p:animRot by="120000">
                                          <p:cBhvr>
                                            <p:cTn id="54" dur="150" fill="hold">
                                              <p:stCondLst>
                                                <p:cond delay="0"/>
                                              </p:stCondLst>
                                            </p:cTn>
                                            <p:tgtEl>
                                              <p:spTgt spid="456"/>
                                            </p:tgtEl>
                                            <p:attrNameLst>
                                              <p:attrName>r</p:attrName>
                                            </p:attrNameLst>
                                          </p:cBhvr>
                                        </p:animRot>
                                        <p:animRot by="-240000">
                                          <p:cBhvr>
                                            <p:cTn id="55" dur="300" fill="hold">
                                              <p:stCondLst>
                                                <p:cond delay="300"/>
                                              </p:stCondLst>
                                            </p:cTn>
                                            <p:tgtEl>
                                              <p:spTgt spid="456"/>
                                            </p:tgtEl>
                                            <p:attrNameLst>
                                              <p:attrName>r</p:attrName>
                                            </p:attrNameLst>
                                          </p:cBhvr>
                                        </p:animRot>
                                        <p:animRot by="240000">
                                          <p:cBhvr>
                                            <p:cTn id="56" dur="300" fill="hold">
                                              <p:stCondLst>
                                                <p:cond delay="600"/>
                                              </p:stCondLst>
                                            </p:cTn>
                                            <p:tgtEl>
                                              <p:spTgt spid="456"/>
                                            </p:tgtEl>
                                            <p:attrNameLst>
                                              <p:attrName>r</p:attrName>
                                            </p:attrNameLst>
                                          </p:cBhvr>
                                        </p:animRot>
                                        <p:animRot by="-240000">
                                          <p:cBhvr>
                                            <p:cTn id="57" dur="300" fill="hold">
                                              <p:stCondLst>
                                                <p:cond delay="900"/>
                                              </p:stCondLst>
                                            </p:cTn>
                                            <p:tgtEl>
                                              <p:spTgt spid="456"/>
                                            </p:tgtEl>
                                            <p:attrNameLst>
                                              <p:attrName>r</p:attrName>
                                            </p:attrNameLst>
                                          </p:cBhvr>
                                        </p:animRot>
                                        <p:animRot by="120000">
                                          <p:cBhvr>
                                            <p:cTn id="58" dur="300" fill="hold">
                                              <p:stCondLst>
                                                <p:cond delay="1200"/>
                                              </p:stCondLst>
                                            </p:cTn>
                                            <p:tgtEl>
                                              <p:spTgt spid="456"/>
                                            </p:tgtEl>
                                            <p:attrNameLst>
                                              <p:attrName>r</p:attrName>
                                            </p:attrNameLst>
                                          </p:cBhvr>
                                        </p:animRot>
                                      </p:childTnLst>
                                    </p:cTn>
                                  </p:par>
                                  <p:par>
                                    <p:cTn id="59" presetID="8" presetClass="emph" presetSubtype="0" repeatCount="indefinite" autoRev="1" fill="hold" nodeType="withEffect">
                                      <p:stCondLst>
                                        <p:cond delay="750"/>
                                      </p:stCondLst>
                                      <p:childTnLst>
                                        <p:animRot by="-600000">
                                          <p:cBhvr>
                                            <p:cTn id="60" dur="2000" fill="hold"/>
                                            <p:tgtEl>
                                              <p:spTgt spid="40"/>
                                            </p:tgtEl>
                                            <p:attrNameLst>
                                              <p:attrName>r</p:attrName>
                                            </p:attrNameLst>
                                          </p:cBhvr>
                                        </p:animRot>
                                      </p:childTnLst>
                                    </p:cTn>
                                  </p:par>
                                  <p:par>
                                    <p:cTn id="61" presetID="8" presetClass="emph" presetSubtype="0" repeatCount="indefinite" autoRev="1" fill="hold" nodeType="withEffect">
                                      <p:stCondLst>
                                        <p:cond delay="750"/>
                                      </p:stCondLst>
                                      <p:childTnLst>
                                        <p:animRot by="-600000">
                                          <p:cBhvr>
                                            <p:cTn id="62" dur="2000" fill="hold"/>
                                            <p:tgtEl>
                                              <p:spTgt spid="43"/>
                                            </p:tgtEl>
                                            <p:attrNameLst>
                                              <p:attrName>r</p:attrName>
                                            </p:attrNameLst>
                                          </p:cBhvr>
                                        </p:animRot>
                                      </p:childTnLst>
                                    </p:cTn>
                                  </p:par>
                                  <p:par>
                                    <p:cTn id="63" presetID="8" presetClass="emph" presetSubtype="0" repeatCount="indefinite" autoRev="1" fill="hold" nodeType="withEffect">
                                      <p:stCondLst>
                                        <p:cond delay="750"/>
                                      </p:stCondLst>
                                      <p:childTnLst>
                                        <p:animRot by="-600000">
                                          <p:cBhvr>
                                            <p:cTn id="64" dur="2000" fill="hold"/>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65" fill="hold" display="0">
                      <p:stCondLst>
                        <p:cond delay="indefinite"/>
                      </p:stCondLst>
                      <p:endCondLst>
                        <p:cond evt="onStopAudio" delay="0">
                          <p:tgtEl>
                            <p:sldTgt/>
                          </p:tgtEl>
                        </p:cond>
                      </p:endCondLst>
                    </p:cTn>
                    <p:tgtEl>
                      <p:spTgt spid="2"/>
                    </p:tgtEl>
                  </p:cMediaNode>
                </p:audio>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1000">
              <a:srgbClr val="79C737"/>
            </a:gs>
            <a:gs pos="100000">
              <a:srgbClr val="2B9D2C"/>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8351"/>
            <a:ext cx="12192000" cy="6874701"/>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02899"/>
            <a:ext cx="12192000" cy="4229375"/>
          </a:xfrm>
          <a:prstGeom prst="rect">
            <a:avLst/>
          </a:prstGeom>
        </p:spPr>
      </p:pic>
      <p:sp>
        <p:nvSpPr>
          <p:cNvPr id="36" name="Oval 35"/>
          <p:cNvSpPr/>
          <p:nvPr/>
        </p:nvSpPr>
        <p:spPr>
          <a:xfrm rot="21280755">
            <a:off x="3243631" y="542622"/>
            <a:ext cx="2886379" cy="28863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8" name="Oval 47"/>
          <p:cNvSpPr/>
          <p:nvPr/>
        </p:nvSpPr>
        <p:spPr>
          <a:xfrm rot="631900" flipH="1">
            <a:off x="6048174" y="415013"/>
            <a:ext cx="2886379" cy="28863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360" name="Group 359"/>
          <p:cNvGrpSpPr/>
          <p:nvPr/>
        </p:nvGrpSpPr>
        <p:grpSpPr>
          <a:xfrm rot="21313856">
            <a:off x="-113286" y="2563181"/>
            <a:ext cx="3887344" cy="3887342"/>
            <a:chOff x="2134403" y="1322488"/>
            <a:chExt cx="4691730" cy="4691730"/>
          </a:xfrm>
        </p:grpSpPr>
        <p:grpSp>
          <p:nvGrpSpPr>
            <p:cNvPr id="361" name="Group 360"/>
            <p:cNvGrpSpPr/>
            <p:nvPr/>
          </p:nvGrpSpPr>
          <p:grpSpPr>
            <a:xfrm rot="17944252" flipV="1">
              <a:off x="3065919" y="2077983"/>
              <a:ext cx="880564" cy="2056345"/>
              <a:chOff x="3810000" y="3100647"/>
              <a:chExt cx="880564" cy="2056345"/>
            </a:xfrm>
          </p:grpSpPr>
          <p:sp>
            <p:nvSpPr>
              <p:cNvPr id="363" name="Freeform: Shape 362"/>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64" name="Graphic 3"/>
              <p:cNvGrpSpPr/>
              <p:nvPr/>
            </p:nvGrpSpPr>
            <p:grpSpPr>
              <a:xfrm>
                <a:off x="3810000" y="4307544"/>
                <a:ext cx="880564" cy="849448"/>
                <a:chOff x="4757962" y="590549"/>
                <a:chExt cx="99726" cy="96202"/>
              </a:xfrm>
            </p:grpSpPr>
            <p:grpSp>
              <p:nvGrpSpPr>
                <p:cNvPr id="365" name="Graphic 3"/>
                <p:cNvGrpSpPr/>
                <p:nvPr/>
              </p:nvGrpSpPr>
              <p:grpSpPr>
                <a:xfrm>
                  <a:off x="4757962" y="590549"/>
                  <a:ext cx="99726" cy="96202"/>
                  <a:chOff x="4757962" y="590549"/>
                  <a:chExt cx="99726" cy="96202"/>
                </a:xfrm>
              </p:grpSpPr>
              <p:sp>
                <p:nvSpPr>
                  <p:cNvPr id="368" name="Freeform: Shape 367"/>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9" name="Freeform: Shape 368"/>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66" name="Freeform: Shape 365"/>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7" name="Freeform: Shape 366"/>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362" name="Oval 361"/>
            <p:cNvSpPr/>
            <p:nvPr/>
          </p:nvSpPr>
          <p:spPr>
            <a:xfrm>
              <a:off x="2134403" y="1322488"/>
              <a:ext cx="4691730" cy="469173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7" name="Group 6"/>
          <p:cNvGrpSpPr/>
          <p:nvPr/>
        </p:nvGrpSpPr>
        <p:grpSpPr>
          <a:xfrm>
            <a:off x="-4416090" y="-3579645"/>
            <a:ext cx="18741690" cy="18741690"/>
            <a:chOff x="-4416090" y="-3579645"/>
            <a:chExt cx="18741690" cy="18741690"/>
          </a:xfrm>
        </p:grpSpPr>
        <p:grpSp>
          <p:nvGrpSpPr>
            <p:cNvPr id="2" name="Group 1"/>
            <p:cNvGrpSpPr/>
            <p:nvPr/>
          </p:nvGrpSpPr>
          <p:grpSpPr>
            <a:xfrm>
              <a:off x="5129626" y="344758"/>
              <a:ext cx="6383691" cy="5265106"/>
              <a:chOff x="5129626" y="344758"/>
              <a:chExt cx="6383691" cy="5265106"/>
            </a:xfrm>
          </p:grpSpPr>
          <p:sp>
            <p:nvSpPr>
              <p:cNvPr id="4" name="Graphic 2"/>
              <p:cNvSpPr/>
              <p:nvPr/>
            </p:nvSpPr>
            <p:spPr>
              <a:xfrm>
                <a:off x="5129626" y="344758"/>
                <a:ext cx="6383691" cy="5265106"/>
              </a:xfrm>
              <a:custGeom>
                <a:avLst/>
                <a:gdLst>
                  <a:gd name="connsiteX0" fmla="*/ 5133978 w 6383691"/>
                  <a:gd name="connsiteY0" fmla="*/ 353647 h 5265106"/>
                  <a:gd name="connsiteX1" fmla="*/ 2429359 w 6383691"/>
                  <a:gd name="connsiteY1" fmla="*/ 13072 h 5265106"/>
                  <a:gd name="connsiteX2" fmla="*/ 254392 w 6383691"/>
                  <a:gd name="connsiteY2" fmla="*/ 712148 h 5265106"/>
                  <a:gd name="connsiteX3" fmla="*/ 688259 w 6383691"/>
                  <a:gd name="connsiteY3" fmla="*/ 4094004 h 5265106"/>
                  <a:gd name="connsiteX4" fmla="*/ 1420761 w 6383691"/>
                  <a:gd name="connsiteY4" fmla="*/ 4416655 h 5265106"/>
                  <a:gd name="connsiteX5" fmla="*/ 1060145 w 6383691"/>
                  <a:gd name="connsiteY5" fmla="*/ 5265107 h 5265106"/>
                  <a:gd name="connsiteX6" fmla="*/ 2496974 w 6383691"/>
                  <a:gd name="connsiteY6" fmla="*/ 4488355 h 5265106"/>
                  <a:gd name="connsiteX7" fmla="*/ 3635168 w 6383691"/>
                  <a:gd name="connsiteY7" fmla="*/ 4452505 h 5265106"/>
                  <a:gd name="connsiteX8" fmla="*/ 6244000 w 6383691"/>
                  <a:gd name="connsiteY8" fmla="*/ 3173853 h 5265106"/>
                  <a:gd name="connsiteX9" fmla="*/ 5133978 w 6383691"/>
                  <a:gd name="connsiteY9" fmla="*/ 353647 h 526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3691" h="5265106" fill="none" extrusionOk="0">
                    <a:moveTo>
                      <a:pt x="5133978" y="353647"/>
                    </a:moveTo>
                    <a:cubicBezTo>
                      <a:pt x="3835893" y="96777"/>
                      <a:pt x="3494381" y="277933"/>
                      <a:pt x="2429359" y="13072"/>
                    </a:cubicBezTo>
                    <a:cubicBezTo>
                      <a:pt x="1634053" y="-36911"/>
                      <a:pt x="824712" y="176062"/>
                      <a:pt x="254392" y="712148"/>
                    </a:cubicBezTo>
                    <a:cubicBezTo>
                      <a:pt x="-359114" y="1502416"/>
                      <a:pt x="116649" y="3678340"/>
                      <a:pt x="688259" y="4094004"/>
                    </a:cubicBezTo>
                    <a:cubicBezTo>
                      <a:pt x="859065" y="4247517"/>
                      <a:pt x="1140313" y="4394619"/>
                      <a:pt x="1420761" y="4416655"/>
                    </a:cubicBezTo>
                    <a:cubicBezTo>
                      <a:pt x="1475955" y="4708596"/>
                      <a:pt x="1443157" y="5036268"/>
                      <a:pt x="1060145" y="5265107"/>
                    </a:cubicBezTo>
                    <a:cubicBezTo>
                      <a:pt x="961490" y="5292400"/>
                      <a:pt x="2104941" y="5217779"/>
                      <a:pt x="2496974" y="4488355"/>
                    </a:cubicBezTo>
                    <a:cubicBezTo>
                      <a:pt x="2956619" y="4474965"/>
                      <a:pt x="3346022" y="4452225"/>
                      <a:pt x="3635168" y="4452505"/>
                    </a:cubicBezTo>
                    <a:cubicBezTo>
                      <a:pt x="4586929" y="4262947"/>
                      <a:pt x="5942272" y="4549987"/>
                      <a:pt x="6244000" y="3173853"/>
                    </a:cubicBezTo>
                    <a:cubicBezTo>
                      <a:pt x="6459596" y="2194791"/>
                      <a:pt x="6268846" y="502648"/>
                      <a:pt x="5133978" y="353647"/>
                    </a:cubicBezTo>
                    <a:close/>
                  </a:path>
                  <a:path w="6383691" h="5265106" stroke="0" extrusionOk="0">
                    <a:moveTo>
                      <a:pt x="5133978" y="353647"/>
                    </a:moveTo>
                    <a:cubicBezTo>
                      <a:pt x="4653849" y="229745"/>
                      <a:pt x="3521841" y="285092"/>
                      <a:pt x="2429359" y="13072"/>
                    </a:cubicBezTo>
                    <a:cubicBezTo>
                      <a:pt x="1851510" y="44108"/>
                      <a:pt x="664849" y="-28692"/>
                      <a:pt x="254392" y="712148"/>
                    </a:cubicBezTo>
                    <a:cubicBezTo>
                      <a:pt x="-252524" y="1474496"/>
                      <a:pt x="133452" y="3522010"/>
                      <a:pt x="688259" y="4094004"/>
                    </a:cubicBezTo>
                    <a:cubicBezTo>
                      <a:pt x="863080" y="4256716"/>
                      <a:pt x="1139062" y="4409594"/>
                      <a:pt x="1420761" y="4416655"/>
                    </a:cubicBezTo>
                    <a:cubicBezTo>
                      <a:pt x="1427349" y="4766017"/>
                      <a:pt x="1376585" y="5085713"/>
                      <a:pt x="1060145" y="5265107"/>
                    </a:cubicBezTo>
                    <a:cubicBezTo>
                      <a:pt x="1048206" y="5240800"/>
                      <a:pt x="1964724" y="5241492"/>
                      <a:pt x="2496974" y="4488355"/>
                    </a:cubicBezTo>
                    <a:cubicBezTo>
                      <a:pt x="2875233" y="4486348"/>
                      <a:pt x="3336180" y="4413213"/>
                      <a:pt x="3635168" y="4452505"/>
                    </a:cubicBezTo>
                    <a:cubicBezTo>
                      <a:pt x="4671014" y="4578990"/>
                      <a:pt x="5811850" y="4324486"/>
                      <a:pt x="6244000" y="3173853"/>
                    </a:cubicBezTo>
                    <a:cubicBezTo>
                      <a:pt x="6593548" y="2178974"/>
                      <a:pt x="6251147" y="813540"/>
                      <a:pt x="5133978" y="353647"/>
                    </a:cubicBezTo>
                    <a:close/>
                  </a:path>
                </a:pathLst>
              </a:custGeom>
              <a:solidFill>
                <a:srgbClr val="FFFFFF"/>
              </a:solidFill>
              <a:ln w="38100" cap="flat">
                <a:solidFill>
                  <a:srgbClr val="5E250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2" name="TextBox 21"/>
              <p:cNvSpPr txBox="1"/>
              <p:nvPr/>
            </p:nvSpPr>
            <p:spPr>
              <a:xfrm>
                <a:off x="5976692" y="910901"/>
                <a:ext cx="4688661" cy="30162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ali" panose="00000500000000000000" pitchFamily="2" charset="-34"/>
                  </a:rPr>
                  <a:t>Mình đang trên đường phiêu lưu đến vùng đất thần kì. Nhưng trên đường đi mình gặp rất nhiều chướng ngại vật. Các bạn hãy giải đáp những câu hỏi để loại bỏ các chướng ngại vật đó giúp mình nhé!</a:t>
                </a:r>
                <a:endParaRPr kumimoji="0" 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sp>
          <p:nvSpPr>
            <p:cNvPr id="3" name="Oval 2"/>
            <p:cNvSpPr/>
            <p:nvPr/>
          </p:nvSpPr>
          <p:spPr>
            <a:xfrm>
              <a:off x="-4416090" y="-3579645"/>
              <a:ext cx="18741690" cy="187416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50" name="Group 349"/>
          <p:cNvGrpSpPr/>
          <p:nvPr/>
        </p:nvGrpSpPr>
        <p:grpSpPr>
          <a:xfrm rot="21399583">
            <a:off x="2545517" y="2626765"/>
            <a:ext cx="3787267" cy="3787265"/>
            <a:chOff x="5716056" y="1382881"/>
            <a:chExt cx="4570944" cy="4570944"/>
          </a:xfrm>
        </p:grpSpPr>
        <p:grpSp>
          <p:nvGrpSpPr>
            <p:cNvPr id="351" name="Group 350"/>
            <p:cNvGrpSpPr/>
            <p:nvPr/>
          </p:nvGrpSpPr>
          <p:grpSpPr>
            <a:xfrm rot="3655748" flipH="1" flipV="1">
              <a:off x="8574365" y="1986847"/>
              <a:ext cx="880564" cy="2056345"/>
              <a:chOff x="3810000" y="3100647"/>
              <a:chExt cx="880564" cy="2056345"/>
            </a:xfrm>
          </p:grpSpPr>
          <p:sp>
            <p:nvSpPr>
              <p:cNvPr id="353" name="Freeform: Shape 352"/>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54" name="Graphic 3"/>
              <p:cNvGrpSpPr/>
              <p:nvPr/>
            </p:nvGrpSpPr>
            <p:grpSpPr>
              <a:xfrm>
                <a:off x="3810000" y="4307544"/>
                <a:ext cx="880564" cy="849448"/>
                <a:chOff x="4757962" y="590549"/>
                <a:chExt cx="99726" cy="96202"/>
              </a:xfrm>
            </p:grpSpPr>
            <p:grpSp>
              <p:nvGrpSpPr>
                <p:cNvPr id="355" name="Graphic 3"/>
                <p:cNvGrpSpPr/>
                <p:nvPr/>
              </p:nvGrpSpPr>
              <p:grpSpPr>
                <a:xfrm>
                  <a:off x="4757962" y="590549"/>
                  <a:ext cx="99726" cy="96202"/>
                  <a:chOff x="4757962" y="590549"/>
                  <a:chExt cx="99726" cy="96202"/>
                </a:xfrm>
              </p:grpSpPr>
              <p:sp>
                <p:nvSpPr>
                  <p:cNvPr id="358" name="Freeform: Shape 357"/>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9" name="Freeform: Shape 358"/>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56" name="Freeform: Shape 355"/>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7" name="Freeform: Shape 356"/>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352" name="Oval 351"/>
            <p:cNvSpPr/>
            <p:nvPr/>
          </p:nvSpPr>
          <p:spPr>
            <a:xfrm>
              <a:off x="5716056" y="1382881"/>
              <a:ext cx="4570944" cy="45709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70" name="Group 369"/>
          <p:cNvGrpSpPr/>
          <p:nvPr/>
        </p:nvGrpSpPr>
        <p:grpSpPr>
          <a:xfrm>
            <a:off x="1231599" y="1618486"/>
            <a:ext cx="3774243" cy="5101242"/>
            <a:chOff x="4594696" y="3400942"/>
            <a:chExt cx="2412811" cy="3261140"/>
          </a:xfrm>
        </p:grpSpPr>
        <p:grpSp>
          <p:nvGrpSpPr>
            <p:cNvPr id="371" name="Group 370"/>
            <p:cNvGrpSpPr/>
            <p:nvPr/>
          </p:nvGrpSpPr>
          <p:grpSpPr>
            <a:xfrm>
              <a:off x="4594696" y="3400942"/>
              <a:ext cx="2412811" cy="3261140"/>
              <a:chOff x="3954571" y="152400"/>
              <a:chExt cx="4555225" cy="6156815"/>
            </a:xfrm>
          </p:grpSpPr>
          <p:sp>
            <p:nvSpPr>
              <p:cNvPr id="379" name="Freeform: Shape 378"/>
              <p:cNvSpPr/>
              <p:nvPr/>
            </p:nvSpPr>
            <p:spPr>
              <a:xfrm>
                <a:off x="5411088" y="4534630"/>
                <a:ext cx="402155" cy="1093346"/>
              </a:xfrm>
              <a:custGeom>
                <a:avLst/>
                <a:gdLst>
                  <a:gd name="connsiteX0" fmla="*/ 5138 w 45545"/>
                  <a:gd name="connsiteY0" fmla="*/ 123825 h 123824"/>
                  <a:gd name="connsiteX1" fmla="*/ 2280 w 45545"/>
                  <a:gd name="connsiteY1" fmla="*/ 122872 h 123824"/>
                  <a:gd name="connsiteX2" fmla="*/ 1328 w 45545"/>
                  <a:gd name="connsiteY2" fmla="*/ 115253 h 123824"/>
                  <a:gd name="connsiteX3" fmla="*/ 33713 w 45545"/>
                  <a:gd name="connsiteY3" fmla="*/ 5715 h 123824"/>
                  <a:gd name="connsiteX4" fmla="*/ 39428 w 45545"/>
                  <a:gd name="connsiteY4" fmla="*/ 0 h 123824"/>
                  <a:gd name="connsiteX5" fmla="*/ 45143 w 45545"/>
                  <a:gd name="connsiteY5" fmla="*/ 5715 h 123824"/>
                  <a:gd name="connsiteX6" fmla="*/ 10853 w 45545"/>
                  <a:gd name="connsiteY6" fmla="*/ 121920 h 123824"/>
                  <a:gd name="connsiteX7" fmla="*/ 5138 w 45545"/>
                  <a:gd name="connsiteY7" fmla="*/ 123825 h 12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45" h="123824">
                    <a:moveTo>
                      <a:pt x="5138" y="123825"/>
                    </a:moveTo>
                    <a:cubicBezTo>
                      <a:pt x="4185" y="123825"/>
                      <a:pt x="3233" y="123825"/>
                      <a:pt x="2280" y="122872"/>
                    </a:cubicBezTo>
                    <a:cubicBezTo>
                      <a:pt x="-577" y="120968"/>
                      <a:pt x="-577" y="118110"/>
                      <a:pt x="1328" y="115253"/>
                    </a:cubicBezTo>
                    <a:cubicBezTo>
                      <a:pt x="31808" y="72390"/>
                      <a:pt x="35618" y="47625"/>
                      <a:pt x="33713" y="5715"/>
                    </a:cubicBezTo>
                    <a:cubicBezTo>
                      <a:pt x="33713" y="2857"/>
                      <a:pt x="35618" y="0"/>
                      <a:pt x="39428" y="0"/>
                    </a:cubicBezTo>
                    <a:cubicBezTo>
                      <a:pt x="42285" y="0"/>
                      <a:pt x="45143" y="1905"/>
                      <a:pt x="45143" y="5715"/>
                    </a:cubicBezTo>
                    <a:cubicBezTo>
                      <a:pt x="47048" y="49530"/>
                      <a:pt x="43238" y="76200"/>
                      <a:pt x="10853" y="121920"/>
                    </a:cubicBezTo>
                    <a:cubicBezTo>
                      <a:pt x="8948" y="122872"/>
                      <a:pt x="7043" y="123825"/>
                      <a:pt x="5138" y="123825"/>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0" name="Freeform: Shape 379"/>
              <p:cNvSpPr/>
              <p:nvPr/>
            </p:nvSpPr>
            <p:spPr>
              <a:xfrm>
                <a:off x="6860241" y="4517050"/>
                <a:ext cx="347233" cy="1068878"/>
              </a:xfrm>
              <a:custGeom>
                <a:avLst/>
                <a:gdLst>
                  <a:gd name="connsiteX0" fmla="*/ 34376 w 39325"/>
                  <a:gd name="connsiteY0" fmla="*/ 121053 h 121053"/>
                  <a:gd name="connsiteX1" fmla="*/ 34376 w 39325"/>
                  <a:gd name="connsiteY1" fmla="*/ 121053 h 121053"/>
                  <a:gd name="connsiteX2" fmla="*/ 28661 w 39325"/>
                  <a:gd name="connsiteY2" fmla="*/ 115338 h 121053"/>
                  <a:gd name="connsiteX3" fmla="*/ 1991 w 39325"/>
                  <a:gd name="connsiteY3" fmla="*/ 9611 h 121053"/>
                  <a:gd name="connsiteX4" fmla="*/ 1038 w 39325"/>
                  <a:gd name="connsiteY4" fmla="*/ 1991 h 121053"/>
                  <a:gd name="connsiteX5" fmla="*/ 8658 w 39325"/>
                  <a:gd name="connsiteY5" fmla="*/ 1038 h 121053"/>
                  <a:gd name="connsiteX6" fmla="*/ 39138 w 39325"/>
                  <a:gd name="connsiteY6" fmla="*/ 115338 h 121053"/>
                  <a:gd name="connsiteX7" fmla="*/ 34376 w 39325"/>
                  <a:gd name="connsiteY7" fmla="*/ 121053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5" h="121053">
                    <a:moveTo>
                      <a:pt x="34376" y="121053"/>
                    </a:moveTo>
                    <a:cubicBezTo>
                      <a:pt x="34376" y="121053"/>
                      <a:pt x="34376" y="121053"/>
                      <a:pt x="34376" y="121053"/>
                    </a:cubicBezTo>
                    <a:cubicBezTo>
                      <a:pt x="31518" y="121053"/>
                      <a:pt x="28661" y="118196"/>
                      <a:pt x="28661" y="115338"/>
                    </a:cubicBezTo>
                    <a:cubicBezTo>
                      <a:pt x="31518" y="60093"/>
                      <a:pt x="12468" y="19136"/>
                      <a:pt x="1991" y="9611"/>
                    </a:cubicBezTo>
                    <a:cubicBezTo>
                      <a:pt x="86" y="7706"/>
                      <a:pt x="-867" y="3896"/>
                      <a:pt x="1038" y="1991"/>
                    </a:cubicBezTo>
                    <a:cubicBezTo>
                      <a:pt x="2943" y="86"/>
                      <a:pt x="6753" y="-867"/>
                      <a:pt x="8658" y="1038"/>
                    </a:cubicBezTo>
                    <a:cubicBezTo>
                      <a:pt x="21993" y="13421"/>
                      <a:pt x="41043" y="58188"/>
                      <a:pt x="39138" y="115338"/>
                    </a:cubicBezTo>
                    <a:cubicBezTo>
                      <a:pt x="40091" y="118196"/>
                      <a:pt x="37233" y="121053"/>
                      <a:pt x="34376" y="12105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81" name="Group 380"/>
              <p:cNvGrpSpPr/>
              <p:nvPr/>
            </p:nvGrpSpPr>
            <p:grpSpPr>
              <a:xfrm>
                <a:off x="3954571" y="152400"/>
                <a:ext cx="4555225" cy="6156815"/>
                <a:chOff x="3954571" y="152400"/>
                <a:chExt cx="4555225" cy="6156815"/>
              </a:xfrm>
            </p:grpSpPr>
            <p:grpSp>
              <p:nvGrpSpPr>
                <p:cNvPr id="382" name="Graphic 3"/>
                <p:cNvGrpSpPr/>
                <p:nvPr/>
              </p:nvGrpSpPr>
              <p:grpSpPr>
                <a:xfrm>
                  <a:off x="5080093" y="152400"/>
                  <a:ext cx="1440279" cy="1228654"/>
                  <a:chOff x="4901803" y="119969"/>
                  <a:chExt cx="163115" cy="139148"/>
                </a:xfrm>
              </p:grpSpPr>
              <p:grpSp>
                <p:nvGrpSpPr>
                  <p:cNvPr id="415" name="Graphic 3"/>
                  <p:cNvGrpSpPr/>
                  <p:nvPr/>
                </p:nvGrpSpPr>
                <p:grpSpPr>
                  <a:xfrm>
                    <a:off x="4901803" y="135254"/>
                    <a:ext cx="132159" cy="71437"/>
                    <a:chOff x="4901803" y="135254"/>
                    <a:chExt cx="132159" cy="71437"/>
                  </a:xfrm>
                </p:grpSpPr>
                <p:sp>
                  <p:nvSpPr>
                    <p:cNvPr id="419" name="Freeform: Shape 418"/>
                    <p:cNvSpPr/>
                    <p:nvPr/>
                  </p:nvSpPr>
                  <p:spPr>
                    <a:xfrm>
                      <a:off x="4907279" y="140658"/>
                      <a:ext cx="121920" cy="61080"/>
                    </a:xfrm>
                    <a:custGeom>
                      <a:avLst/>
                      <a:gdLst>
                        <a:gd name="connsiteX0" fmla="*/ 121920 w 121920"/>
                        <a:gd name="connsiteY0" fmla="*/ 50793 h 61080"/>
                        <a:gd name="connsiteX1" fmla="*/ 0 w 121920"/>
                        <a:gd name="connsiteY1" fmla="*/ 11741 h 61080"/>
                        <a:gd name="connsiteX2" fmla="*/ 121920 w 121920"/>
                        <a:gd name="connsiteY2" fmla="*/ 50793 h 61080"/>
                      </a:gdLst>
                      <a:ahLst/>
                      <a:cxnLst>
                        <a:cxn ang="0">
                          <a:pos x="connsiteX0" y="connsiteY0"/>
                        </a:cxn>
                        <a:cxn ang="0">
                          <a:pos x="connsiteX1" y="connsiteY1"/>
                        </a:cxn>
                        <a:cxn ang="0">
                          <a:pos x="connsiteX2" y="connsiteY2"/>
                        </a:cxn>
                      </a:cxnLst>
                      <a:rect l="l" t="t" r="r" b="b"/>
                      <a:pathLst>
                        <a:path w="121920" h="61080">
                          <a:moveTo>
                            <a:pt x="121920" y="50793"/>
                          </a:moveTo>
                          <a:cubicBezTo>
                            <a:pt x="119063" y="18408"/>
                            <a:pt x="71438" y="-19692"/>
                            <a:pt x="0" y="11741"/>
                          </a:cubicBezTo>
                          <a:cubicBezTo>
                            <a:pt x="17145" y="47936"/>
                            <a:pt x="60008" y="77463"/>
                            <a:pt x="121920" y="50793"/>
                          </a:cubicBezTo>
                          <a:close/>
                        </a:path>
                      </a:pathLst>
                    </a:custGeom>
                    <a:solidFill>
                      <a:srgbClr val="369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20" name="Freeform: Shape 419"/>
                    <p:cNvSpPr/>
                    <p:nvPr/>
                  </p:nvSpPr>
                  <p:spPr>
                    <a:xfrm>
                      <a:off x="4901803" y="135254"/>
                      <a:ext cx="132159" cy="71437"/>
                    </a:xfrm>
                    <a:custGeom>
                      <a:avLst/>
                      <a:gdLst>
                        <a:gd name="connsiteX0" fmla="*/ 81677 w 132159"/>
                        <a:gd name="connsiteY0" fmla="*/ 71438 h 71437"/>
                        <a:gd name="connsiteX1" fmla="*/ 81677 w 132159"/>
                        <a:gd name="connsiteY1" fmla="*/ 71438 h 71437"/>
                        <a:gd name="connsiteX2" fmla="*/ 714 w 132159"/>
                        <a:gd name="connsiteY2" fmla="*/ 19050 h 71437"/>
                        <a:gd name="connsiteX3" fmla="*/ 714 w 132159"/>
                        <a:gd name="connsiteY3" fmla="*/ 15240 h 71437"/>
                        <a:gd name="connsiteX4" fmla="*/ 3572 w 132159"/>
                        <a:gd name="connsiteY4" fmla="*/ 12383 h 71437"/>
                        <a:gd name="connsiteX5" fmla="*/ 56912 w 132159"/>
                        <a:gd name="connsiteY5" fmla="*/ 0 h 71437"/>
                        <a:gd name="connsiteX6" fmla="*/ 132159 w 132159"/>
                        <a:gd name="connsiteY6" fmla="*/ 56198 h 71437"/>
                        <a:gd name="connsiteX7" fmla="*/ 129302 w 132159"/>
                        <a:gd name="connsiteY7" fmla="*/ 61912 h 71437"/>
                        <a:gd name="connsiteX8" fmla="*/ 81677 w 132159"/>
                        <a:gd name="connsiteY8" fmla="*/ 71438 h 71437"/>
                        <a:gd name="connsiteX9" fmla="*/ 13097 w 132159"/>
                        <a:gd name="connsiteY9" fmla="*/ 20003 h 71437"/>
                        <a:gd name="connsiteX10" fmla="*/ 80724 w 132159"/>
                        <a:gd name="connsiteY10" fmla="*/ 60960 h 71437"/>
                        <a:gd name="connsiteX11" fmla="*/ 80724 w 132159"/>
                        <a:gd name="connsiteY11" fmla="*/ 60960 h 71437"/>
                        <a:gd name="connsiteX12" fmla="*/ 120729 w 132159"/>
                        <a:gd name="connsiteY12" fmla="*/ 52387 h 71437"/>
                        <a:gd name="connsiteX13" fmla="*/ 56912 w 132159"/>
                        <a:gd name="connsiteY13" fmla="*/ 10477 h 71437"/>
                        <a:gd name="connsiteX14" fmla="*/ 13097 w 132159"/>
                        <a:gd name="connsiteY14" fmla="*/ 20003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59" h="71437">
                          <a:moveTo>
                            <a:pt x="81677" y="71438"/>
                          </a:moveTo>
                          <a:lnTo>
                            <a:pt x="81677" y="71438"/>
                          </a:lnTo>
                          <a:cubicBezTo>
                            <a:pt x="46434" y="71438"/>
                            <a:pt x="16907" y="52387"/>
                            <a:pt x="714" y="19050"/>
                          </a:cubicBezTo>
                          <a:cubicBezTo>
                            <a:pt x="-238" y="18097"/>
                            <a:pt x="-238" y="16193"/>
                            <a:pt x="714" y="15240"/>
                          </a:cubicBezTo>
                          <a:cubicBezTo>
                            <a:pt x="1667" y="14288"/>
                            <a:pt x="2619" y="12383"/>
                            <a:pt x="3572" y="12383"/>
                          </a:cubicBezTo>
                          <a:cubicBezTo>
                            <a:pt x="21669" y="3810"/>
                            <a:pt x="39767" y="0"/>
                            <a:pt x="56912" y="0"/>
                          </a:cubicBezTo>
                          <a:cubicBezTo>
                            <a:pt x="101679" y="0"/>
                            <a:pt x="130254" y="28575"/>
                            <a:pt x="132159" y="56198"/>
                          </a:cubicBezTo>
                          <a:cubicBezTo>
                            <a:pt x="132159" y="58103"/>
                            <a:pt x="131207" y="60960"/>
                            <a:pt x="129302" y="61912"/>
                          </a:cubicBezTo>
                          <a:cubicBezTo>
                            <a:pt x="113109" y="68580"/>
                            <a:pt x="96917" y="71438"/>
                            <a:pt x="81677" y="71438"/>
                          </a:cubicBezTo>
                          <a:close/>
                          <a:moveTo>
                            <a:pt x="13097" y="20003"/>
                          </a:moveTo>
                          <a:cubicBezTo>
                            <a:pt x="27384" y="45720"/>
                            <a:pt x="52149" y="60960"/>
                            <a:pt x="80724" y="60960"/>
                          </a:cubicBezTo>
                          <a:lnTo>
                            <a:pt x="80724" y="60960"/>
                          </a:lnTo>
                          <a:cubicBezTo>
                            <a:pt x="93107" y="60960"/>
                            <a:pt x="106442" y="58103"/>
                            <a:pt x="120729" y="52387"/>
                          </a:cubicBezTo>
                          <a:cubicBezTo>
                            <a:pt x="116919" y="31433"/>
                            <a:pt x="92154" y="10477"/>
                            <a:pt x="56912" y="10477"/>
                          </a:cubicBezTo>
                          <a:cubicBezTo>
                            <a:pt x="43577" y="10477"/>
                            <a:pt x="28337" y="14288"/>
                            <a:pt x="13097" y="20003"/>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16" name="Freeform: Shape 415"/>
                  <p:cNvSpPr/>
                  <p:nvPr/>
                </p:nvSpPr>
                <p:spPr>
                  <a:xfrm>
                    <a:off x="4927282" y="151259"/>
                    <a:ext cx="55968" cy="28018"/>
                  </a:xfrm>
                  <a:custGeom>
                    <a:avLst/>
                    <a:gdLst>
                      <a:gd name="connsiteX0" fmla="*/ 0 w 55968"/>
                      <a:gd name="connsiteY0" fmla="*/ 5903 h 28018"/>
                      <a:gd name="connsiteX1" fmla="*/ 40005 w 55968"/>
                      <a:gd name="connsiteY1" fmla="*/ 27810 h 28018"/>
                      <a:gd name="connsiteX2" fmla="*/ 44767 w 55968"/>
                      <a:gd name="connsiteY2" fmla="*/ 1140 h 28018"/>
                      <a:gd name="connsiteX3" fmla="*/ 0 w 55968"/>
                      <a:gd name="connsiteY3" fmla="*/ 5903 h 28018"/>
                    </a:gdLst>
                    <a:ahLst/>
                    <a:cxnLst>
                      <a:cxn ang="0">
                        <a:pos x="connsiteX0" y="connsiteY0"/>
                      </a:cxn>
                      <a:cxn ang="0">
                        <a:pos x="connsiteX1" y="connsiteY1"/>
                      </a:cxn>
                      <a:cxn ang="0">
                        <a:pos x="connsiteX2" y="connsiteY2"/>
                      </a:cxn>
                      <a:cxn ang="0">
                        <a:pos x="connsiteX3" y="connsiteY3"/>
                      </a:cxn>
                    </a:cxnLst>
                    <a:rect l="l" t="t" r="r" b="b"/>
                    <a:pathLst>
                      <a:path w="55968" h="28018">
                        <a:moveTo>
                          <a:pt x="0" y="5903"/>
                        </a:moveTo>
                        <a:cubicBezTo>
                          <a:pt x="6667" y="18285"/>
                          <a:pt x="23813" y="29715"/>
                          <a:pt x="40005" y="27810"/>
                        </a:cubicBezTo>
                        <a:cubicBezTo>
                          <a:pt x="61913" y="24953"/>
                          <a:pt x="59055" y="4950"/>
                          <a:pt x="44767" y="1140"/>
                        </a:cubicBezTo>
                        <a:cubicBezTo>
                          <a:pt x="30480" y="-1717"/>
                          <a:pt x="13335" y="1140"/>
                          <a:pt x="0" y="5903"/>
                        </a:cubicBezTo>
                        <a:close/>
                      </a:path>
                    </a:pathLst>
                  </a:custGeom>
                  <a:solidFill>
                    <a:srgbClr val="39B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7" name="Freeform: Shape 416"/>
                  <p:cNvSpPr/>
                  <p:nvPr/>
                </p:nvSpPr>
                <p:spPr>
                  <a:xfrm>
                    <a:off x="4964429" y="164782"/>
                    <a:ext cx="100488" cy="55721"/>
                  </a:xfrm>
                  <a:custGeom>
                    <a:avLst/>
                    <a:gdLst>
                      <a:gd name="connsiteX0" fmla="*/ 0 w 100488"/>
                      <a:gd name="connsiteY0" fmla="*/ 0 h 55721"/>
                      <a:gd name="connsiteX1" fmla="*/ 4763 w 100488"/>
                      <a:gd name="connsiteY1" fmla="*/ 952 h 55721"/>
                      <a:gd name="connsiteX2" fmla="*/ 10478 w 100488"/>
                      <a:gd name="connsiteY2" fmla="*/ 1905 h 55721"/>
                      <a:gd name="connsiteX3" fmla="*/ 17145 w 100488"/>
                      <a:gd name="connsiteY3" fmla="*/ 2857 h 55721"/>
                      <a:gd name="connsiteX4" fmla="*/ 25717 w 100488"/>
                      <a:gd name="connsiteY4" fmla="*/ 4763 h 55721"/>
                      <a:gd name="connsiteX5" fmla="*/ 34290 w 100488"/>
                      <a:gd name="connsiteY5" fmla="*/ 7620 h 55721"/>
                      <a:gd name="connsiteX6" fmla="*/ 43815 w 100488"/>
                      <a:gd name="connsiteY6" fmla="*/ 10477 h 55721"/>
                      <a:gd name="connsiteX7" fmla="*/ 53340 w 100488"/>
                      <a:gd name="connsiteY7" fmla="*/ 14288 h 55721"/>
                      <a:gd name="connsiteX8" fmla="*/ 62865 w 100488"/>
                      <a:gd name="connsiteY8" fmla="*/ 19050 h 55721"/>
                      <a:gd name="connsiteX9" fmla="*/ 71438 w 100488"/>
                      <a:gd name="connsiteY9" fmla="*/ 23813 h 55721"/>
                      <a:gd name="connsiteX10" fmla="*/ 79058 w 100488"/>
                      <a:gd name="connsiteY10" fmla="*/ 28575 h 55721"/>
                      <a:gd name="connsiteX11" fmla="*/ 85725 w 100488"/>
                      <a:gd name="connsiteY11" fmla="*/ 34290 h 55721"/>
                      <a:gd name="connsiteX12" fmla="*/ 91440 w 100488"/>
                      <a:gd name="connsiteY12" fmla="*/ 39052 h 55721"/>
                      <a:gd name="connsiteX13" fmla="*/ 95250 w 100488"/>
                      <a:gd name="connsiteY13" fmla="*/ 42863 h 55721"/>
                      <a:gd name="connsiteX14" fmla="*/ 99060 w 100488"/>
                      <a:gd name="connsiteY14" fmla="*/ 46672 h 55721"/>
                      <a:gd name="connsiteX15" fmla="*/ 99060 w 100488"/>
                      <a:gd name="connsiteY15" fmla="*/ 54293 h 55721"/>
                      <a:gd name="connsiteX16" fmla="*/ 91440 w 100488"/>
                      <a:gd name="connsiteY16" fmla="*/ 54293 h 55721"/>
                      <a:gd name="connsiteX17" fmla="*/ 91440 w 100488"/>
                      <a:gd name="connsiteY17" fmla="*/ 54293 h 55721"/>
                      <a:gd name="connsiteX18" fmla="*/ 90488 w 100488"/>
                      <a:gd name="connsiteY18" fmla="*/ 53340 h 55721"/>
                      <a:gd name="connsiteX19" fmla="*/ 87630 w 100488"/>
                      <a:gd name="connsiteY19" fmla="*/ 50483 h 55721"/>
                      <a:gd name="connsiteX20" fmla="*/ 84773 w 100488"/>
                      <a:gd name="connsiteY20" fmla="*/ 46672 h 55721"/>
                      <a:gd name="connsiteX21" fmla="*/ 80010 w 100488"/>
                      <a:gd name="connsiteY21" fmla="*/ 41910 h 55721"/>
                      <a:gd name="connsiteX22" fmla="*/ 74295 w 100488"/>
                      <a:gd name="connsiteY22" fmla="*/ 36195 h 55721"/>
                      <a:gd name="connsiteX23" fmla="*/ 67628 w 100488"/>
                      <a:gd name="connsiteY23" fmla="*/ 30480 h 55721"/>
                      <a:gd name="connsiteX24" fmla="*/ 60008 w 100488"/>
                      <a:gd name="connsiteY24" fmla="*/ 24765 h 55721"/>
                      <a:gd name="connsiteX25" fmla="*/ 51435 w 100488"/>
                      <a:gd name="connsiteY25" fmla="*/ 19050 h 55721"/>
                      <a:gd name="connsiteX26" fmla="*/ 42863 w 100488"/>
                      <a:gd name="connsiteY26" fmla="*/ 14288 h 55721"/>
                      <a:gd name="connsiteX27" fmla="*/ 34290 w 100488"/>
                      <a:gd name="connsiteY27" fmla="*/ 10477 h 55721"/>
                      <a:gd name="connsiteX28" fmla="*/ 25717 w 100488"/>
                      <a:gd name="connsiteY28" fmla="*/ 6667 h 55721"/>
                      <a:gd name="connsiteX29" fmla="*/ 18098 w 100488"/>
                      <a:gd name="connsiteY29" fmla="*/ 3810 h 55721"/>
                      <a:gd name="connsiteX30" fmla="*/ 6667 w 100488"/>
                      <a:gd name="connsiteY30" fmla="*/ 0 h 55721"/>
                      <a:gd name="connsiteX31" fmla="*/ 0 w 100488"/>
                      <a:gd name="connsiteY31" fmla="*/ 0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488" h="55721">
                        <a:moveTo>
                          <a:pt x="0" y="0"/>
                        </a:moveTo>
                        <a:cubicBezTo>
                          <a:pt x="0" y="0"/>
                          <a:pt x="1905" y="0"/>
                          <a:pt x="4763" y="952"/>
                        </a:cubicBezTo>
                        <a:cubicBezTo>
                          <a:pt x="6667" y="952"/>
                          <a:pt x="7620" y="952"/>
                          <a:pt x="10478" y="1905"/>
                        </a:cubicBezTo>
                        <a:cubicBezTo>
                          <a:pt x="12383" y="1905"/>
                          <a:pt x="15240" y="2857"/>
                          <a:pt x="17145" y="2857"/>
                        </a:cubicBezTo>
                        <a:cubicBezTo>
                          <a:pt x="20003" y="3810"/>
                          <a:pt x="22860" y="3810"/>
                          <a:pt x="25717" y="4763"/>
                        </a:cubicBezTo>
                        <a:cubicBezTo>
                          <a:pt x="28575" y="5715"/>
                          <a:pt x="31433" y="6667"/>
                          <a:pt x="34290" y="7620"/>
                        </a:cubicBezTo>
                        <a:cubicBezTo>
                          <a:pt x="37148" y="8572"/>
                          <a:pt x="40958" y="9525"/>
                          <a:pt x="43815" y="10477"/>
                        </a:cubicBezTo>
                        <a:cubicBezTo>
                          <a:pt x="46673" y="11430"/>
                          <a:pt x="50483" y="13335"/>
                          <a:pt x="53340" y="14288"/>
                        </a:cubicBezTo>
                        <a:cubicBezTo>
                          <a:pt x="56198" y="16192"/>
                          <a:pt x="59055" y="17145"/>
                          <a:pt x="62865" y="19050"/>
                        </a:cubicBezTo>
                        <a:cubicBezTo>
                          <a:pt x="65723" y="20955"/>
                          <a:pt x="68580" y="21907"/>
                          <a:pt x="71438" y="23813"/>
                        </a:cubicBezTo>
                        <a:cubicBezTo>
                          <a:pt x="74295" y="25717"/>
                          <a:pt x="77153" y="27622"/>
                          <a:pt x="79058" y="28575"/>
                        </a:cubicBezTo>
                        <a:cubicBezTo>
                          <a:pt x="80963" y="30480"/>
                          <a:pt x="83820" y="32385"/>
                          <a:pt x="85725" y="34290"/>
                        </a:cubicBezTo>
                        <a:cubicBezTo>
                          <a:pt x="87630" y="36195"/>
                          <a:pt x="89535" y="37147"/>
                          <a:pt x="91440" y="39052"/>
                        </a:cubicBezTo>
                        <a:cubicBezTo>
                          <a:pt x="93345" y="40958"/>
                          <a:pt x="94298" y="41910"/>
                          <a:pt x="95250" y="42863"/>
                        </a:cubicBezTo>
                        <a:cubicBezTo>
                          <a:pt x="97155" y="44768"/>
                          <a:pt x="99060" y="46672"/>
                          <a:pt x="99060" y="46672"/>
                        </a:cubicBezTo>
                        <a:cubicBezTo>
                          <a:pt x="100965" y="48577"/>
                          <a:pt x="100965" y="52388"/>
                          <a:pt x="99060" y="54293"/>
                        </a:cubicBezTo>
                        <a:cubicBezTo>
                          <a:pt x="97155" y="56197"/>
                          <a:pt x="93345" y="56197"/>
                          <a:pt x="91440" y="54293"/>
                        </a:cubicBezTo>
                        <a:cubicBezTo>
                          <a:pt x="91440" y="54293"/>
                          <a:pt x="91440" y="54293"/>
                          <a:pt x="91440" y="54293"/>
                        </a:cubicBezTo>
                        <a:lnTo>
                          <a:pt x="90488" y="53340"/>
                        </a:lnTo>
                        <a:cubicBezTo>
                          <a:pt x="90488" y="53340"/>
                          <a:pt x="89535" y="52388"/>
                          <a:pt x="87630" y="50483"/>
                        </a:cubicBezTo>
                        <a:cubicBezTo>
                          <a:pt x="86678" y="49530"/>
                          <a:pt x="85725" y="48577"/>
                          <a:pt x="84773" y="46672"/>
                        </a:cubicBezTo>
                        <a:cubicBezTo>
                          <a:pt x="83820" y="44768"/>
                          <a:pt x="81915" y="43815"/>
                          <a:pt x="80010" y="41910"/>
                        </a:cubicBezTo>
                        <a:cubicBezTo>
                          <a:pt x="78105" y="40005"/>
                          <a:pt x="76200" y="38100"/>
                          <a:pt x="74295" y="36195"/>
                        </a:cubicBezTo>
                        <a:cubicBezTo>
                          <a:pt x="72390" y="34290"/>
                          <a:pt x="69533" y="32385"/>
                          <a:pt x="67628" y="30480"/>
                        </a:cubicBezTo>
                        <a:cubicBezTo>
                          <a:pt x="64770" y="28575"/>
                          <a:pt x="62865" y="26670"/>
                          <a:pt x="60008" y="24765"/>
                        </a:cubicBezTo>
                        <a:cubicBezTo>
                          <a:pt x="57150" y="22860"/>
                          <a:pt x="54292" y="20955"/>
                          <a:pt x="51435" y="19050"/>
                        </a:cubicBezTo>
                        <a:cubicBezTo>
                          <a:pt x="48578" y="17145"/>
                          <a:pt x="45720" y="16192"/>
                          <a:pt x="42863" y="14288"/>
                        </a:cubicBezTo>
                        <a:cubicBezTo>
                          <a:pt x="40005" y="12382"/>
                          <a:pt x="37148" y="11430"/>
                          <a:pt x="34290" y="10477"/>
                        </a:cubicBezTo>
                        <a:cubicBezTo>
                          <a:pt x="31433" y="9525"/>
                          <a:pt x="28575" y="7620"/>
                          <a:pt x="25717" y="6667"/>
                        </a:cubicBezTo>
                        <a:cubicBezTo>
                          <a:pt x="22860" y="5715"/>
                          <a:pt x="20955" y="4763"/>
                          <a:pt x="18098" y="3810"/>
                        </a:cubicBezTo>
                        <a:cubicBezTo>
                          <a:pt x="13335" y="1905"/>
                          <a:pt x="9525" y="952"/>
                          <a:pt x="6667" y="0"/>
                        </a:cubicBezTo>
                        <a:cubicBezTo>
                          <a:pt x="953" y="952"/>
                          <a:pt x="0" y="0"/>
                          <a:pt x="0" y="0"/>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8" name="Freeform: Shape 417"/>
                  <p:cNvSpPr/>
                  <p:nvPr/>
                </p:nvSpPr>
                <p:spPr>
                  <a:xfrm>
                    <a:off x="5017724" y="119969"/>
                    <a:ext cx="46188" cy="139148"/>
                  </a:xfrm>
                  <a:custGeom>
                    <a:avLst/>
                    <a:gdLst>
                      <a:gd name="connsiteX0" fmla="*/ 21953 w 46188"/>
                      <a:gd name="connsiteY0" fmla="*/ 130538 h 139148"/>
                      <a:gd name="connsiteX1" fmla="*/ 24810 w 46188"/>
                      <a:gd name="connsiteY1" fmla="*/ 125775 h 139148"/>
                      <a:gd name="connsiteX2" fmla="*/ 27668 w 46188"/>
                      <a:gd name="connsiteY2" fmla="*/ 120060 h 139148"/>
                      <a:gd name="connsiteX3" fmla="*/ 30525 w 46188"/>
                      <a:gd name="connsiteY3" fmla="*/ 112440 h 139148"/>
                      <a:gd name="connsiteX4" fmla="*/ 32430 w 46188"/>
                      <a:gd name="connsiteY4" fmla="*/ 102915 h 139148"/>
                      <a:gd name="connsiteX5" fmla="*/ 33383 w 46188"/>
                      <a:gd name="connsiteY5" fmla="*/ 92438 h 139148"/>
                      <a:gd name="connsiteX6" fmla="*/ 33383 w 46188"/>
                      <a:gd name="connsiteY6" fmla="*/ 86723 h 139148"/>
                      <a:gd name="connsiteX7" fmla="*/ 33383 w 46188"/>
                      <a:gd name="connsiteY7" fmla="*/ 81008 h 139148"/>
                      <a:gd name="connsiteX8" fmla="*/ 32430 w 46188"/>
                      <a:gd name="connsiteY8" fmla="*/ 69578 h 139148"/>
                      <a:gd name="connsiteX9" fmla="*/ 29573 w 46188"/>
                      <a:gd name="connsiteY9" fmla="*/ 58148 h 139148"/>
                      <a:gd name="connsiteX10" fmla="*/ 25763 w 46188"/>
                      <a:gd name="connsiteY10" fmla="*/ 47670 h 139148"/>
                      <a:gd name="connsiteX11" fmla="*/ 21953 w 46188"/>
                      <a:gd name="connsiteY11" fmla="*/ 38145 h 139148"/>
                      <a:gd name="connsiteX12" fmla="*/ 17190 w 46188"/>
                      <a:gd name="connsiteY12" fmla="*/ 30525 h 139148"/>
                      <a:gd name="connsiteX13" fmla="*/ 12428 w 46188"/>
                      <a:gd name="connsiteY13" fmla="*/ 24810 h 139148"/>
                      <a:gd name="connsiteX14" fmla="*/ 8618 w 46188"/>
                      <a:gd name="connsiteY14" fmla="*/ 21000 h 139148"/>
                      <a:gd name="connsiteX15" fmla="*/ 4808 w 46188"/>
                      <a:gd name="connsiteY15" fmla="*/ 18143 h 139148"/>
                      <a:gd name="connsiteX16" fmla="*/ 3855 w 46188"/>
                      <a:gd name="connsiteY16" fmla="*/ 17190 h 139148"/>
                      <a:gd name="connsiteX17" fmla="*/ 1950 w 46188"/>
                      <a:gd name="connsiteY17" fmla="*/ 3855 h 139148"/>
                      <a:gd name="connsiteX18" fmla="*/ 15285 w 46188"/>
                      <a:gd name="connsiteY18" fmla="*/ 1950 h 139148"/>
                      <a:gd name="connsiteX19" fmla="*/ 15285 w 46188"/>
                      <a:gd name="connsiteY19" fmla="*/ 1950 h 139148"/>
                      <a:gd name="connsiteX20" fmla="*/ 21000 w 46188"/>
                      <a:gd name="connsiteY20" fmla="*/ 6713 h 139148"/>
                      <a:gd name="connsiteX21" fmla="*/ 25763 w 46188"/>
                      <a:gd name="connsiteY21" fmla="*/ 12428 h 139148"/>
                      <a:gd name="connsiteX22" fmla="*/ 31478 w 46188"/>
                      <a:gd name="connsiteY22" fmla="*/ 21000 h 139148"/>
                      <a:gd name="connsiteX23" fmla="*/ 36240 w 46188"/>
                      <a:gd name="connsiteY23" fmla="*/ 31478 h 139148"/>
                      <a:gd name="connsiteX24" fmla="*/ 41003 w 46188"/>
                      <a:gd name="connsiteY24" fmla="*/ 42908 h 139148"/>
                      <a:gd name="connsiteX25" fmla="*/ 43860 w 46188"/>
                      <a:gd name="connsiteY25" fmla="*/ 55290 h 139148"/>
                      <a:gd name="connsiteX26" fmla="*/ 45765 w 46188"/>
                      <a:gd name="connsiteY26" fmla="*/ 68625 h 139148"/>
                      <a:gd name="connsiteX27" fmla="*/ 45765 w 46188"/>
                      <a:gd name="connsiteY27" fmla="*/ 81960 h 139148"/>
                      <a:gd name="connsiteX28" fmla="*/ 45765 w 46188"/>
                      <a:gd name="connsiteY28" fmla="*/ 88628 h 139148"/>
                      <a:gd name="connsiteX29" fmla="*/ 44813 w 46188"/>
                      <a:gd name="connsiteY29" fmla="*/ 95295 h 139148"/>
                      <a:gd name="connsiteX30" fmla="*/ 42908 w 46188"/>
                      <a:gd name="connsiteY30" fmla="*/ 106725 h 139148"/>
                      <a:gd name="connsiteX31" fmla="*/ 40050 w 46188"/>
                      <a:gd name="connsiteY31" fmla="*/ 117203 h 139148"/>
                      <a:gd name="connsiteX32" fmla="*/ 36240 w 46188"/>
                      <a:gd name="connsiteY32" fmla="*/ 125775 h 139148"/>
                      <a:gd name="connsiteX33" fmla="*/ 33383 w 46188"/>
                      <a:gd name="connsiteY33" fmla="*/ 131490 h 139148"/>
                      <a:gd name="connsiteX34" fmla="*/ 30525 w 46188"/>
                      <a:gd name="connsiteY34" fmla="*/ 136253 h 139148"/>
                      <a:gd name="connsiteX35" fmla="*/ 22905 w 46188"/>
                      <a:gd name="connsiteY35" fmla="*/ 138158 h 139148"/>
                      <a:gd name="connsiteX36" fmla="*/ 21953 w 46188"/>
                      <a:gd name="connsiteY36" fmla="*/ 130538 h 1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188" h="139148">
                        <a:moveTo>
                          <a:pt x="21953" y="130538"/>
                        </a:moveTo>
                        <a:cubicBezTo>
                          <a:pt x="21953" y="130538"/>
                          <a:pt x="22905" y="128633"/>
                          <a:pt x="24810" y="125775"/>
                        </a:cubicBezTo>
                        <a:cubicBezTo>
                          <a:pt x="25763" y="123870"/>
                          <a:pt x="26715" y="121965"/>
                          <a:pt x="27668" y="120060"/>
                        </a:cubicBezTo>
                        <a:cubicBezTo>
                          <a:pt x="28620" y="118155"/>
                          <a:pt x="29573" y="115298"/>
                          <a:pt x="30525" y="112440"/>
                        </a:cubicBezTo>
                        <a:cubicBezTo>
                          <a:pt x="31478" y="109583"/>
                          <a:pt x="32430" y="106725"/>
                          <a:pt x="32430" y="102915"/>
                        </a:cubicBezTo>
                        <a:cubicBezTo>
                          <a:pt x="32430" y="99105"/>
                          <a:pt x="33383" y="96248"/>
                          <a:pt x="33383" y="92438"/>
                        </a:cubicBezTo>
                        <a:cubicBezTo>
                          <a:pt x="33383" y="90533"/>
                          <a:pt x="33383" y="88628"/>
                          <a:pt x="33383" y="86723"/>
                        </a:cubicBezTo>
                        <a:cubicBezTo>
                          <a:pt x="33383" y="84818"/>
                          <a:pt x="33383" y="82913"/>
                          <a:pt x="33383" y="81008"/>
                        </a:cubicBezTo>
                        <a:cubicBezTo>
                          <a:pt x="33383" y="77198"/>
                          <a:pt x="32430" y="73388"/>
                          <a:pt x="32430" y="69578"/>
                        </a:cubicBezTo>
                        <a:cubicBezTo>
                          <a:pt x="31478" y="65768"/>
                          <a:pt x="31478" y="61958"/>
                          <a:pt x="29573" y="58148"/>
                        </a:cubicBezTo>
                        <a:cubicBezTo>
                          <a:pt x="28620" y="54338"/>
                          <a:pt x="27668" y="50528"/>
                          <a:pt x="25763" y="47670"/>
                        </a:cubicBezTo>
                        <a:cubicBezTo>
                          <a:pt x="24810" y="43860"/>
                          <a:pt x="22905" y="41003"/>
                          <a:pt x="21953" y="38145"/>
                        </a:cubicBezTo>
                        <a:cubicBezTo>
                          <a:pt x="20048" y="35288"/>
                          <a:pt x="19095" y="32430"/>
                          <a:pt x="17190" y="30525"/>
                        </a:cubicBezTo>
                        <a:cubicBezTo>
                          <a:pt x="15285" y="27668"/>
                          <a:pt x="14333" y="26715"/>
                          <a:pt x="12428" y="24810"/>
                        </a:cubicBezTo>
                        <a:cubicBezTo>
                          <a:pt x="11475" y="22905"/>
                          <a:pt x="9570" y="21953"/>
                          <a:pt x="8618" y="21000"/>
                        </a:cubicBezTo>
                        <a:cubicBezTo>
                          <a:pt x="6713" y="19095"/>
                          <a:pt x="4808" y="18143"/>
                          <a:pt x="4808" y="18143"/>
                        </a:cubicBezTo>
                        <a:lnTo>
                          <a:pt x="3855" y="17190"/>
                        </a:lnTo>
                        <a:cubicBezTo>
                          <a:pt x="-907" y="14333"/>
                          <a:pt x="-907" y="7665"/>
                          <a:pt x="1950" y="3855"/>
                        </a:cubicBezTo>
                        <a:cubicBezTo>
                          <a:pt x="4808" y="-907"/>
                          <a:pt x="11475" y="-907"/>
                          <a:pt x="15285" y="1950"/>
                        </a:cubicBezTo>
                        <a:lnTo>
                          <a:pt x="15285" y="1950"/>
                        </a:lnTo>
                        <a:cubicBezTo>
                          <a:pt x="15285" y="1950"/>
                          <a:pt x="17190" y="3855"/>
                          <a:pt x="21000" y="6713"/>
                        </a:cubicBezTo>
                        <a:cubicBezTo>
                          <a:pt x="22905" y="8618"/>
                          <a:pt x="24810" y="10523"/>
                          <a:pt x="25763" y="12428"/>
                        </a:cubicBezTo>
                        <a:cubicBezTo>
                          <a:pt x="27668" y="15285"/>
                          <a:pt x="29573" y="17190"/>
                          <a:pt x="31478" y="21000"/>
                        </a:cubicBezTo>
                        <a:cubicBezTo>
                          <a:pt x="33383" y="23858"/>
                          <a:pt x="35288" y="27668"/>
                          <a:pt x="36240" y="31478"/>
                        </a:cubicBezTo>
                        <a:cubicBezTo>
                          <a:pt x="38145" y="35288"/>
                          <a:pt x="39098" y="39098"/>
                          <a:pt x="41003" y="42908"/>
                        </a:cubicBezTo>
                        <a:cubicBezTo>
                          <a:pt x="41955" y="46718"/>
                          <a:pt x="43860" y="51480"/>
                          <a:pt x="43860" y="55290"/>
                        </a:cubicBezTo>
                        <a:cubicBezTo>
                          <a:pt x="44813" y="60053"/>
                          <a:pt x="44813" y="63863"/>
                          <a:pt x="45765" y="68625"/>
                        </a:cubicBezTo>
                        <a:cubicBezTo>
                          <a:pt x="45765" y="73388"/>
                          <a:pt x="46718" y="77198"/>
                          <a:pt x="45765" y="81960"/>
                        </a:cubicBezTo>
                        <a:cubicBezTo>
                          <a:pt x="45765" y="83865"/>
                          <a:pt x="45765" y="86723"/>
                          <a:pt x="45765" y="88628"/>
                        </a:cubicBezTo>
                        <a:cubicBezTo>
                          <a:pt x="45765" y="90533"/>
                          <a:pt x="44813" y="92438"/>
                          <a:pt x="44813" y="95295"/>
                        </a:cubicBezTo>
                        <a:cubicBezTo>
                          <a:pt x="44813" y="99105"/>
                          <a:pt x="42908" y="103868"/>
                          <a:pt x="42908" y="106725"/>
                        </a:cubicBezTo>
                        <a:cubicBezTo>
                          <a:pt x="41955" y="110535"/>
                          <a:pt x="41003" y="114345"/>
                          <a:pt x="40050" y="117203"/>
                        </a:cubicBezTo>
                        <a:cubicBezTo>
                          <a:pt x="39098" y="120060"/>
                          <a:pt x="37193" y="122918"/>
                          <a:pt x="36240" y="125775"/>
                        </a:cubicBezTo>
                        <a:cubicBezTo>
                          <a:pt x="35288" y="128633"/>
                          <a:pt x="34335" y="130538"/>
                          <a:pt x="33383" y="131490"/>
                        </a:cubicBezTo>
                        <a:cubicBezTo>
                          <a:pt x="31478" y="134348"/>
                          <a:pt x="30525" y="136253"/>
                          <a:pt x="30525" y="136253"/>
                        </a:cubicBezTo>
                        <a:cubicBezTo>
                          <a:pt x="28620" y="139110"/>
                          <a:pt x="25763" y="140063"/>
                          <a:pt x="22905" y="138158"/>
                        </a:cubicBezTo>
                        <a:cubicBezTo>
                          <a:pt x="21953" y="136253"/>
                          <a:pt x="21000" y="133395"/>
                          <a:pt x="21953" y="1305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3" name="Graphic 3"/>
                <p:cNvGrpSpPr/>
                <p:nvPr/>
              </p:nvGrpSpPr>
              <p:grpSpPr>
                <a:xfrm>
                  <a:off x="4783622" y="5510230"/>
                  <a:ext cx="1187498" cy="798985"/>
                  <a:chOff x="4868227" y="726756"/>
                  <a:chExt cx="134487" cy="90487"/>
                </a:xfrm>
              </p:grpSpPr>
              <p:grpSp>
                <p:nvGrpSpPr>
                  <p:cNvPr id="410" name="Graphic 3"/>
                  <p:cNvGrpSpPr/>
                  <p:nvPr/>
                </p:nvGrpSpPr>
                <p:grpSpPr>
                  <a:xfrm>
                    <a:off x="4868227" y="726756"/>
                    <a:ext cx="134487" cy="90487"/>
                    <a:chOff x="4868227" y="726756"/>
                    <a:chExt cx="134487" cy="90487"/>
                  </a:xfrm>
                </p:grpSpPr>
                <p:sp>
                  <p:nvSpPr>
                    <p:cNvPr id="413" name="Freeform: Shape 412"/>
                    <p:cNvSpPr/>
                    <p:nvPr/>
                  </p:nvSpPr>
                  <p:spPr>
                    <a:xfrm>
                      <a:off x="4873942" y="731461"/>
                      <a:ext cx="123984" cy="80067"/>
                    </a:xfrm>
                    <a:custGeom>
                      <a:avLst/>
                      <a:gdLst>
                        <a:gd name="connsiteX0" fmla="*/ 71438 w 123984"/>
                        <a:gd name="connsiteY0" fmla="*/ 58 h 80067"/>
                        <a:gd name="connsiteX1" fmla="*/ 0 w 123984"/>
                        <a:gd name="connsiteY1" fmla="*/ 61970 h 80067"/>
                        <a:gd name="connsiteX2" fmla="*/ 55245 w 123984"/>
                        <a:gd name="connsiteY2" fmla="*/ 80068 h 80067"/>
                        <a:gd name="connsiteX3" fmla="*/ 123825 w 123984"/>
                        <a:gd name="connsiteY3" fmla="*/ 67685 h 80067"/>
                        <a:gd name="connsiteX4" fmla="*/ 71438 w 123984"/>
                        <a:gd name="connsiteY4" fmla="*/ 58 h 80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4" h="80067">
                          <a:moveTo>
                            <a:pt x="71438" y="58"/>
                          </a:moveTo>
                          <a:cubicBezTo>
                            <a:pt x="57150" y="-1847"/>
                            <a:pt x="0" y="43873"/>
                            <a:pt x="0" y="61970"/>
                          </a:cubicBezTo>
                          <a:cubicBezTo>
                            <a:pt x="0" y="73400"/>
                            <a:pt x="26670" y="79115"/>
                            <a:pt x="55245" y="80068"/>
                          </a:cubicBezTo>
                          <a:cubicBezTo>
                            <a:pt x="72390" y="80068"/>
                            <a:pt x="121920" y="78163"/>
                            <a:pt x="123825" y="67685"/>
                          </a:cubicBezTo>
                          <a:cubicBezTo>
                            <a:pt x="126683" y="51493"/>
                            <a:pt x="90488" y="1963"/>
                            <a:pt x="71438" y="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4" name="Freeform: Shape 413"/>
                    <p:cNvSpPr/>
                    <p:nvPr/>
                  </p:nvSpPr>
                  <p:spPr>
                    <a:xfrm>
                      <a:off x="4868227" y="726756"/>
                      <a:ext cx="134487" cy="90487"/>
                    </a:xfrm>
                    <a:custGeom>
                      <a:avLst/>
                      <a:gdLst>
                        <a:gd name="connsiteX0" fmla="*/ 64770 w 134487"/>
                        <a:gd name="connsiteY0" fmla="*/ 90488 h 90487"/>
                        <a:gd name="connsiteX1" fmla="*/ 64770 w 134487"/>
                        <a:gd name="connsiteY1" fmla="*/ 90488 h 90487"/>
                        <a:gd name="connsiteX2" fmla="*/ 60960 w 134487"/>
                        <a:gd name="connsiteY2" fmla="*/ 90488 h 90487"/>
                        <a:gd name="connsiteX3" fmla="*/ 0 w 134487"/>
                        <a:gd name="connsiteY3" fmla="*/ 66675 h 90487"/>
                        <a:gd name="connsiteX4" fmla="*/ 76200 w 134487"/>
                        <a:gd name="connsiteY4" fmla="*/ 0 h 90487"/>
                        <a:gd name="connsiteX5" fmla="*/ 77152 w 134487"/>
                        <a:gd name="connsiteY5" fmla="*/ 0 h 90487"/>
                        <a:gd name="connsiteX6" fmla="*/ 117157 w 134487"/>
                        <a:gd name="connsiteY6" fmla="*/ 32385 h 90487"/>
                        <a:gd name="connsiteX7" fmla="*/ 134302 w 134487"/>
                        <a:gd name="connsiteY7" fmla="*/ 73343 h 90487"/>
                        <a:gd name="connsiteX8" fmla="*/ 64770 w 134487"/>
                        <a:gd name="connsiteY8" fmla="*/ 90488 h 90487"/>
                        <a:gd name="connsiteX9" fmla="*/ 77152 w 134487"/>
                        <a:gd name="connsiteY9" fmla="*/ 10478 h 90487"/>
                        <a:gd name="connsiteX10" fmla="*/ 11430 w 134487"/>
                        <a:gd name="connsiteY10" fmla="*/ 66675 h 90487"/>
                        <a:gd name="connsiteX11" fmla="*/ 60960 w 134487"/>
                        <a:gd name="connsiteY11" fmla="*/ 79057 h 90487"/>
                        <a:gd name="connsiteX12" fmla="*/ 64770 w 134487"/>
                        <a:gd name="connsiteY12" fmla="*/ 79057 h 90487"/>
                        <a:gd name="connsiteX13" fmla="*/ 123825 w 134487"/>
                        <a:gd name="connsiteY13" fmla="*/ 70485 h 90487"/>
                        <a:gd name="connsiteX14" fmla="*/ 108585 w 134487"/>
                        <a:gd name="connsiteY14" fmla="*/ 39053 h 90487"/>
                        <a:gd name="connsiteX15" fmla="*/ 77152 w 134487"/>
                        <a:gd name="connsiteY15" fmla="*/ 10478 h 90487"/>
                        <a:gd name="connsiteX16" fmla="*/ 77152 w 134487"/>
                        <a:gd name="connsiteY16" fmla="*/ 1047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487" h="90487">
                          <a:moveTo>
                            <a:pt x="64770" y="90488"/>
                          </a:moveTo>
                          <a:lnTo>
                            <a:pt x="64770" y="90488"/>
                          </a:lnTo>
                          <a:cubicBezTo>
                            <a:pt x="62865" y="90488"/>
                            <a:pt x="61913" y="90488"/>
                            <a:pt x="60960" y="90488"/>
                          </a:cubicBezTo>
                          <a:cubicBezTo>
                            <a:pt x="46672" y="90488"/>
                            <a:pt x="0" y="87630"/>
                            <a:pt x="0" y="66675"/>
                          </a:cubicBezTo>
                          <a:cubicBezTo>
                            <a:pt x="0" y="46672"/>
                            <a:pt x="58102" y="0"/>
                            <a:pt x="76200" y="0"/>
                          </a:cubicBezTo>
                          <a:cubicBezTo>
                            <a:pt x="77152" y="0"/>
                            <a:pt x="77152" y="0"/>
                            <a:pt x="77152" y="0"/>
                          </a:cubicBezTo>
                          <a:cubicBezTo>
                            <a:pt x="89535" y="953"/>
                            <a:pt x="105727" y="18097"/>
                            <a:pt x="117157" y="32385"/>
                          </a:cubicBezTo>
                          <a:cubicBezTo>
                            <a:pt x="122872" y="40957"/>
                            <a:pt x="136207" y="60960"/>
                            <a:pt x="134302" y="73343"/>
                          </a:cubicBezTo>
                          <a:cubicBezTo>
                            <a:pt x="131445" y="88582"/>
                            <a:pt x="84772" y="90488"/>
                            <a:pt x="64770" y="90488"/>
                          </a:cubicBezTo>
                          <a:close/>
                          <a:moveTo>
                            <a:pt x="77152" y="10478"/>
                          </a:moveTo>
                          <a:cubicBezTo>
                            <a:pt x="63817" y="10478"/>
                            <a:pt x="11430" y="52388"/>
                            <a:pt x="11430" y="66675"/>
                          </a:cubicBezTo>
                          <a:cubicBezTo>
                            <a:pt x="11430" y="70485"/>
                            <a:pt x="28575" y="78105"/>
                            <a:pt x="60960" y="79057"/>
                          </a:cubicBezTo>
                          <a:cubicBezTo>
                            <a:pt x="61913" y="79057"/>
                            <a:pt x="63817" y="79057"/>
                            <a:pt x="64770" y="79057"/>
                          </a:cubicBezTo>
                          <a:cubicBezTo>
                            <a:pt x="91440" y="79057"/>
                            <a:pt x="120015" y="75247"/>
                            <a:pt x="123825" y="70485"/>
                          </a:cubicBezTo>
                          <a:cubicBezTo>
                            <a:pt x="124777" y="65722"/>
                            <a:pt x="119063" y="53340"/>
                            <a:pt x="108585" y="39053"/>
                          </a:cubicBezTo>
                          <a:cubicBezTo>
                            <a:pt x="97155" y="22860"/>
                            <a:pt x="83820" y="11430"/>
                            <a:pt x="77152" y="10478"/>
                          </a:cubicBezTo>
                          <a:lnTo>
                            <a:pt x="77152" y="10478"/>
                          </a:ln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11" name="Freeform: Shape 410"/>
                  <p:cNvSpPr/>
                  <p:nvPr/>
                </p:nvSpPr>
                <p:spPr>
                  <a:xfrm>
                    <a:off x="4908225" y="759056"/>
                    <a:ext cx="70492" cy="38361"/>
                  </a:xfrm>
                  <a:custGeom>
                    <a:avLst/>
                    <a:gdLst>
                      <a:gd name="connsiteX0" fmla="*/ 57157 w 70492"/>
                      <a:gd name="connsiteY0" fmla="*/ 4848 h 38361"/>
                      <a:gd name="connsiteX1" fmla="*/ 13342 w 70492"/>
                      <a:gd name="connsiteY1" fmla="*/ 6753 h 38361"/>
                      <a:gd name="connsiteX2" fmla="*/ 20962 w 70492"/>
                      <a:gd name="connsiteY2" fmla="*/ 38185 h 38361"/>
                      <a:gd name="connsiteX3" fmla="*/ 70492 w 70492"/>
                      <a:gd name="connsiteY3" fmla="*/ 28660 h 38361"/>
                      <a:gd name="connsiteX4" fmla="*/ 57157 w 70492"/>
                      <a:gd name="connsiteY4" fmla="*/ 4848 h 3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92" h="38361">
                        <a:moveTo>
                          <a:pt x="57157" y="4848"/>
                        </a:moveTo>
                        <a:cubicBezTo>
                          <a:pt x="50490" y="1038"/>
                          <a:pt x="31440" y="-4677"/>
                          <a:pt x="13342" y="6753"/>
                        </a:cubicBezTo>
                        <a:cubicBezTo>
                          <a:pt x="-945" y="14373"/>
                          <a:pt x="-10470" y="36280"/>
                          <a:pt x="20962" y="38185"/>
                        </a:cubicBezTo>
                        <a:cubicBezTo>
                          <a:pt x="50490" y="39138"/>
                          <a:pt x="70492" y="36280"/>
                          <a:pt x="70492" y="28660"/>
                        </a:cubicBezTo>
                        <a:cubicBezTo>
                          <a:pt x="70492" y="20088"/>
                          <a:pt x="66682" y="11515"/>
                          <a:pt x="57157" y="48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2" name="Freeform: Shape 411"/>
                  <p:cNvSpPr/>
                  <p:nvPr/>
                </p:nvSpPr>
                <p:spPr>
                  <a:xfrm rot="3031340">
                    <a:off x="4948589" y="770629"/>
                    <a:ext cx="19050" cy="15240"/>
                  </a:xfrm>
                  <a:custGeom>
                    <a:avLst/>
                    <a:gdLst>
                      <a:gd name="connsiteX0" fmla="*/ 19051 w 19050"/>
                      <a:gd name="connsiteY0" fmla="*/ 7620 h 15240"/>
                      <a:gd name="connsiteX1" fmla="*/ 9525 w 19050"/>
                      <a:gd name="connsiteY1" fmla="*/ 15241 h 15240"/>
                      <a:gd name="connsiteX2" fmla="*/ 0 w 19050"/>
                      <a:gd name="connsiteY2" fmla="*/ 7620 h 15240"/>
                      <a:gd name="connsiteX3" fmla="*/ 9525 w 19050"/>
                      <a:gd name="connsiteY3" fmla="*/ 0 h 15240"/>
                      <a:gd name="connsiteX4" fmla="*/ 19051 w 1905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5240">
                        <a:moveTo>
                          <a:pt x="19051" y="7620"/>
                        </a:moveTo>
                        <a:cubicBezTo>
                          <a:pt x="19051" y="11829"/>
                          <a:pt x="14786" y="15241"/>
                          <a:pt x="9525" y="15241"/>
                        </a:cubicBezTo>
                        <a:cubicBezTo>
                          <a:pt x="4265" y="15241"/>
                          <a:pt x="0" y="11829"/>
                          <a:pt x="0" y="7620"/>
                        </a:cubicBezTo>
                        <a:cubicBezTo>
                          <a:pt x="0" y="3412"/>
                          <a:pt x="4265" y="0"/>
                          <a:pt x="9525" y="0"/>
                        </a:cubicBezTo>
                        <a:cubicBezTo>
                          <a:pt x="14786" y="0"/>
                          <a:pt x="19051" y="3412"/>
                          <a:pt x="19051" y="762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4" name="Graphic 3"/>
                <p:cNvGrpSpPr/>
                <p:nvPr/>
              </p:nvGrpSpPr>
              <p:grpSpPr>
                <a:xfrm>
                  <a:off x="6826934" y="5463979"/>
                  <a:ext cx="1355115" cy="727499"/>
                  <a:chOff x="5099637" y="721518"/>
                  <a:chExt cx="153470" cy="82391"/>
                </a:xfrm>
              </p:grpSpPr>
              <p:grpSp>
                <p:nvGrpSpPr>
                  <p:cNvPr id="405" name="Graphic 3"/>
                  <p:cNvGrpSpPr/>
                  <p:nvPr/>
                </p:nvGrpSpPr>
                <p:grpSpPr>
                  <a:xfrm>
                    <a:off x="5099637" y="721518"/>
                    <a:ext cx="153470" cy="82391"/>
                    <a:chOff x="5099637" y="721518"/>
                    <a:chExt cx="153470" cy="82391"/>
                  </a:xfrm>
                </p:grpSpPr>
                <p:sp>
                  <p:nvSpPr>
                    <p:cNvPr id="408" name="Freeform: Shape 407"/>
                    <p:cNvSpPr/>
                    <p:nvPr/>
                  </p:nvSpPr>
                  <p:spPr>
                    <a:xfrm>
                      <a:off x="5104768" y="726498"/>
                      <a:ext cx="141819" cy="71457"/>
                    </a:xfrm>
                    <a:custGeom>
                      <a:avLst/>
                      <a:gdLst>
                        <a:gd name="connsiteX0" fmla="*/ 31112 w 141819"/>
                        <a:gd name="connsiteY0" fmla="*/ 258 h 71457"/>
                        <a:gd name="connsiteX1" fmla="*/ 1584 w 141819"/>
                        <a:gd name="connsiteY1" fmla="*/ 66933 h 71457"/>
                        <a:gd name="connsiteX2" fmla="*/ 138744 w 141819"/>
                        <a:gd name="connsiteY2" fmla="*/ 65981 h 71457"/>
                        <a:gd name="connsiteX3" fmla="*/ 118742 w 141819"/>
                        <a:gd name="connsiteY3" fmla="*/ 27881 h 71457"/>
                        <a:gd name="connsiteX4" fmla="*/ 31112 w 141819"/>
                        <a:gd name="connsiteY4" fmla="*/ 258 h 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9" h="71457">
                          <a:moveTo>
                            <a:pt x="31112" y="258"/>
                          </a:moveTo>
                          <a:cubicBezTo>
                            <a:pt x="10157" y="3116"/>
                            <a:pt x="-5083" y="65028"/>
                            <a:pt x="1584" y="66933"/>
                          </a:cubicBezTo>
                          <a:cubicBezTo>
                            <a:pt x="21587" y="72648"/>
                            <a:pt x="105407" y="73601"/>
                            <a:pt x="138744" y="65981"/>
                          </a:cubicBezTo>
                          <a:cubicBezTo>
                            <a:pt x="144459" y="65028"/>
                            <a:pt x="144459" y="37406"/>
                            <a:pt x="118742" y="27881"/>
                          </a:cubicBezTo>
                          <a:cubicBezTo>
                            <a:pt x="58734" y="6926"/>
                            <a:pt x="45399" y="-1647"/>
                            <a:pt x="31112" y="2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9" name="Freeform: Shape 408"/>
                    <p:cNvSpPr/>
                    <p:nvPr/>
                  </p:nvSpPr>
                  <p:spPr>
                    <a:xfrm>
                      <a:off x="5099637" y="721518"/>
                      <a:ext cx="153470" cy="82391"/>
                    </a:xfrm>
                    <a:custGeom>
                      <a:avLst/>
                      <a:gdLst>
                        <a:gd name="connsiteX0" fmla="*/ 69580 w 153470"/>
                        <a:gd name="connsiteY0" fmla="*/ 82391 h 82391"/>
                        <a:gd name="connsiteX1" fmla="*/ 69580 w 153470"/>
                        <a:gd name="connsiteY1" fmla="*/ 82391 h 82391"/>
                        <a:gd name="connsiteX2" fmla="*/ 5762 w 153470"/>
                        <a:gd name="connsiteY2" fmla="*/ 77629 h 82391"/>
                        <a:gd name="connsiteX3" fmla="*/ 47 w 153470"/>
                        <a:gd name="connsiteY3" fmla="*/ 64294 h 82391"/>
                        <a:gd name="connsiteX4" fmla="*/ 36242 w 153470"/>
                        <a:gd name="connsiteY4" fmla="*/ 476 h 82391"/>
                        <a:gd name="connsiteX5" fmla="*/ 81962 w 153470"/>
                        <a:gd name="connsiteY5" fmla="*/ 11906 h 82391"/>
                        <a:gd name="connsiteX6" fmla="*/ 126730 w 153470"/>
                        <a:gd name="connsiteY6" fmla="*/ 28099 h 82391"/>
                        <a:gd name="connsiteX7" fmla="*/ 153400 w 153470"/>
                        <a:gd name="connsiteY7" fmla="*/ 65246 h 82391"/>
                        <a:gd name="connsiteX8" fmla="*/ 146732 w 153470"/>
                        <a:gd name="connsiteY8" fmla="*/ 77629 h 82391"/>
                        <a:gd name="connsiteX9" fmla="*/ 69580 w 153470"/>
                        <a:gd name="connsiteY9" fmla="*/ 82391 h 82391"/>
                        <a:gd name="connsiteX10" fmla="*/ 10525 w 153470"/>
                        <a:gd name="connsiteY10" fmla="*/ 68104 h 82391"/>
                        <a:gd name="connsiteX11" fmla="*/ 69580 w 153470"/>
                        <a:gd name="connsiteY11" fmla="*/ 71914 h 82391"/>
                        <a:gd name="connsiteX12" fmla="*/ 141970 w 153470"/>
                        <a:gd name="connsiteY12" fmla="*/ 66199 h 82391"/>
                        <a:gd name="connsiteX13" fmla="*/ 141017 w 153470"/>
                        <a:gd name="connsiteY13" fmla="*/ 54769 h 82391"/>
                        <a:gd name="connsiteX14" fmla="*/ 122920 w 153470"/>
                        <a:gd name="connsiteY14" fmla="*/ 37624 h 82391"/>
                        <a:gd name="connsiteX15" fmla="*/ 78152 w 153470"/>
                        <a:gd name="connsiteY15" fmla="*/ 21431 h 82391"/>
                        <a:gd name="connsiteX16" fmla="*/ 38147 w 153470"/>
                        <a:gd name="connsiteY16" fmla="*/ 10001 h 82391"/>
                        <a:gd name="connsiteX17" fmla="*/ 26717 w 153470"/>
                        <a:gd name="connsiteY17" fmla="*/ 20479 h 82391"/>
                        <a:gd name="connsiteX18" fmla="*/ 10525 w 153470"/>
                        <a:gd name="connsiteY18" fmla="*/ 68104 h 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470" h="82391">
                          <a:moveTo>
                            <a:pt x="69580" y="82391"/>
                          </a:moveTo>
                          <a:lnTo>
                            <a:pt x="69580" y="82391"/>
                          </a:lnTo>
                          <a:cubicBezTo>
                            <a:pt x="46720" y="82391"/>
                            <a:pt x="18145" y="81439"/>
                            <a:pt x="5762" y="77629"/>
                          </a:cubicBezTo>
                          <a:cubicBezTo>
                            <a:pt x="-905" y="75724"/>
                            <a:pt x="47" y="67151"/>
                            <a:pt x="47" y="64294"/>
                          </a:cubicBezTo>
                          <a:cubicBezTo>
                            <a:pt x="1000" y="46196"/>
                            <a:pt x="15287" y="3334"/>
                            <a:pt x="36242" y="476"/>
                          </a:cubicBezTo>
                          <a:cubicBezTo>
                            <a:pt x="47672" y="-1429"/>
                            <a:pt x="57197" y="2381"/>
                            <a:pt x="81962" y="11906"/>
                          </a:cubicBezTo>
                          <a:cubicBezTo>
                            <a:pt x="93392" y="16669"/>
                            <a:pt x="107680" y="21431"/>
                            <a:pt x="126730" y="28099"/>
                          </a:cubicBezTo>
                          <a:cubicBezTo>
                            <a:pt x="145780" y="34766"/>
                            <a:pt x="154352" y="51911"/>
                            <a:pt x="153400" y="65246"/>
                          </a:cubicBezTo>
                          <a:cubicBezTo>
                            <a:pt x="153400" y="71914"/>
                            <a:pt x="150542" y="75724"/>
                            <a:pt x="146732" y="77629"/>
                          </a:cubicBezTo>
                          <a:cubicBezTo>
                            <a:pt x="129587" y="80486"/>
                            <a:pt x="101012" y="82391"/>
                            <a:pt x="69580" y="82391"/>
                          </a:cubicBezTo>
                          <a:close/>
                          <a:moveTo>
                            <a:pt x="10525" y="68104"/>
                          </a:moveTo>
                          <a:cubicBezTo>
                            <a:pt x="21002" y="70009"/>
                            <a:pt x="43862" y="71914"/>
                            <a:pt x="69580" y="71914"/>
                          </a:cubicBezTo>
                          <a:cubicBezTo>
                            <a:pt x="100060" y="71914"/>
                            <a:pt x="126730" y="70009"/>
                            <a:pt x="141970" y="66199"/>
                          </a:cubicBezTo>
                          <a:cubicBezTo>
                            <a:pt x="141970" y="64294"/>
                            <a:pt x="142922" y="60484"/>
                            <a:pt x="141017" y="54769"/>
                          </a:cubicBezTo>
                          <a:cubicBezTo>
                            <a:pt x="139112" y="49054"/>
                            <a:pt x="134350" y="41434"/>
                            <a:pt x="122920" y="37624"/>
                          </a:cubicBezTo>
                          <a:cubicBezTo>
                            <a:pt x="103870" y="30956"/>
                            <a:pt x="89582" y="25241"/>
                            <a:pt x="78152" y="21431"/>
                          </a:cubicBezTo>
                          <a:cubicBezTo>
                            <a:pt x="55292" y="12859"/>
                            <a:pt x="46720" y="9049"/>
                            <a:pt x="38147" y="10001"/>
                          </a:cubicBezTo>
                          <a:cubicBezTo>
                            <a:pt x="34337" y="10001"/>
                            <a:pt x="30527" y="13811"/>
                            <a:pt x="26717" y="20479"/>
                          </a:cubicBezTo>
                          <a:cubicBezTo>
                            <a:pt x="16240" y="36671"/>
                            <a:pt x="10525" y="60484"/>
                            <a:pt x="10525" y="68104"/>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06" name="Freeform: Shape 405"/>
                  <p:cNvSpPr/>
                  <p:nvPr/>
                </p:nvSpPr>
                <p:spPr>
                  <a:xfrm>
                    <a:off x="5160350" y="754350"/>
                    <a:ext cx="63159" cy="29250"/>
                  </a:xfrm>
                  <a:custGeom>
                    <a:avLst/>
                    <a:gdLst>
                      <a:gd name="connsiteX0" fmla="*/ 26012 w 63159"/>
                      <a:gd name="connsiteY0" fmla="*/ 29 h 29250"/>
                      <a:gd name="connsiteX1" fmla="*/ 7915 w 63159"/>
                      <a:gd name="connsiteY1" fmla="*/ 26699 h 29250"/>
                      <a:gd name="connsiteX2" fmla="*/ 63160 w 63159"/>
                      <a:gd name="connsiteY2" fmla="*/ 20984 h 29250"/>
                      <a:gd name="connsiteX3" fmla="*/ 26012 w 63159"/>
                      <a:gd name="connsiteY3" fmla="*/ 29 h 29250"/>
                    </a:gdLst>
                    <a:ahLst/>
                    <a:cxnLst>
                      <a:cxn ang="0">
                        <a:pos x="connsiteX0" y="connsiteY0"/>
                      </a:cxn>
                      <a:cxn ang="0">
                        <a:pos x="connsiteX1" y="connsiteY1"/>
                      </a:cxn>
                      <a:cxn ang="0">
                        <a:pos x="connsiteX2" y="connsiteY2"/>
                      </a:cxn>
                      <a:cxn ang="0">
                        <a:pos x="connsiteX3" y="connsiteY3"/>
                      </a:cxn>
                    </a:cxnLst>
                    <a:rect l="l" t="t" r="r" b="b"/>
                    <a:pathLst>
                      <a:path w="63159" h="29250">
                        <a:moveTo>
                          <a:pt x="26012" y="29"/>
                        </a:moveTo>
                        <a:cubicBezTo>
                          <a:pt x="7915" y="-924"/>
                          <a:pt x="-11135" y="21936"/>
                          <a:pt x="7915" y="26699"/>
                        </a:cubicBezTo>
                        <a:cubicBezTo>
                          <a:pt x="26965" y="31461"/>
                          <a:pt x="63160" y="29556"/>
                          <a:pt x="63160" y="20984"/>
                        </a:cubicBezTo>
                        <a:cubicBezTo>
                          <a:pt x="63160" y="11459"/>
                          <a:pt x="47920" y="981"/>
                          <a:pt x="26012" y="29"/>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7" name="Freeform: Shape 406"/>
                  <p:cNvSpPr/>
                  <p:nvPr/>
                </p:nvSpPr>
                <p:spPr>
                  <a:xfrm rot="1345239">
                    <a:off x="5195939" y="762112"/>
                    <a:ext cx="17144" cy="13334"/>
                  </a:xfrm>
                  <a:custGeom>
                    <a:avLst/>
                    <a:gdLst>
                      <a:gd name="connsiteX0" fmla="*/ 17145 w 17144"/>
                      <a:gd name="connsiteY0" fmla="*/ 6667 h 13334"/>
                      <a:gd name="connsiteX1" fmla="*/ 8573 w 17144"/>
                      <a:gd name="connsiteY1" fmla="*/ 13335 h 13334"/>
                      <a:gd name="connsiteX2" fmla="*/ 0 w 17144"/>
                      <a:gd name="connsiteY2" fmla="*/ 6667 h 13334"/>
                      <a:gd name="connsiteX3" fmla="*/ 8573 w 17144"/>
                      <a:gd name="connsiteY3" fmla="*/ 0 h 13334"/>
                      <a:gd name="connsiteX4" fmla="*/ 17145 w 17144"/>
                      <a:gd name="connsiteY4" fmla="*/ 6667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 h="13334">
                        <a:moveTo>
                          <a:pt x="17145" y="6667"/>
                        </a:moveTo>
                        <a:cubicBezTo>
                          <a:pt x="17145" y="10350"/>
                          <a:pt x="13307" y="13335"/>
                          <a:pt x="8573" y="13335"/>
                        </a:cubicBezTo>
                        <a:cubicBezTo>
                          <a:pt x="3838" y="13335"/>
                          <a:pt x="0" y="10350"/>
                          <a:pt x="0" y="6667"/>
                        </a:cubicBezTo>
                        <a:cubicBezTo>
                          <a:pt x="0" y="2985"/>
                          <a:pt x="3838" y="0"/>
                          <a:pt x="8573" y="0"/>
                        </a:cubicBezTo>
                        <a:cubicBezTo>
                          <a:pt x="13307" y="0"/>
                          <a:pt x="17145" y="2985"/>
                          <a:pt x="17145" y="666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5" name="Graphic 3"/>
                <p:cNvGrpSpPr/>
                <p:nvPr/>
              </p:nvGrpSpPr>
              <p:grpSpPr>
                <a:xfrm>
                  <a:off x="3954571" y="977018"/>
                  <a:ext cx="4555225" cy="3666943"/>
                  <a:chOff x="4774335" y="213359"/>
                  <a:chExt cx="515890" cy="415290"/>
                </a:xfrm>
              </p:grpSpPr>
              <p:grpSp>
                <p:nvGrpSpPr>
                  <p:cNvPr id="386" name="Graphic 3"/>
                  <p:cNvGrpSpPr/>
                  <p:nvPr/>
                </p:nvGrpSpPr>
                <p:grpSpPr>
                  <a:xfrm>
                    <a:off x="4774335" y="213359"/>
                    <a:ext cx="515890" cy="415290"/>
                    <a:chOff x="4774335" y="213359"/>
                    <a:chExt cx="515890" cy="415290"/>
                  </a:xfrm>
                </p:grpSpPr>
                <p:sp>
                  <p:nvSpPr>
                    <p:cNvPr id="403" name="Freeform: Shape 402"/>
                    <p:cNvSpPr/>
                    <p:nvPr/>
                  </p:nvSpPr>
                  <p:spPr>
                    <a:xfrm>
                      <a:off x="4780917" y="220671"/>
                      <a:ext cx="502325" cy="401641"/>
                    </a:xfrm>
                    <a:custGeom>
                      <a:avLst/>
                      <a:gdLst>
                        <a:gd name="connsiteX0" fmla="*/ 263523 w 502325"/>
                        <a:gd name="connsiteY0" fmla="*/ 32693 h 401641"/>
                        <a:gd name="connsiteX1" fmla="*/ 33970 w 502325"/>
                        <a:gd name="connsiteY1" fmla="*/ 48886 h 401641"/>
                        <a:gd name="connsiteX2" fmla="*/ 34923 w 502325"/>
                        <a:gd name="connsiteY2" fmla="*/ 289868 h 401641"/>
                        <a:gd name="connsiteX3" fmla="*/ 271143 w 502325"/>
                        <a:gd name="connsiteY3" fmla="*/ 377498 h 401641"/>
                        <a:gd name="connsiteX4" fmla="*/ 473073 w 502325"/>
                        <a:gd name="connsiteY4" fmla="*/ 273676 h 401641"/>
                        <a:gd name="connsiteX5" fmla="*/ 434020 w 502325"/>
                        <a:gd name="connsiteY5" fmla="*/ 15548 h 401641"/>
                        <a:gd name="connsiteX6" fmla="*/ 263523 w 502325"/>
                        <a:gd name="connsiteY6" fmla="*/ 32693 h 40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325" h="401641">
                          <a:moveTo>
                            <a:pt x="263523" y="32693"/>
                          </a:moveTo>
                          <a:cubicBezTo>
                            <a:pt x="213040" y="-1597"/>
                            <a:pt x="94930" y="-20647"/>
                            <a:pt x="33970" y="48886"/>
                          </a:cubicBezTo>
                          <a:cubicBezTo>
                            <a:pt x="-26989" y="118418"/>
                            <a:pt x="7300" y="238433"/>
                            <a:pt x="34923" y="289868"/>
                          </a:cubicBezTo>
                          <a:cubicBezTo>
                            <a:pt x="62545" y="341303"/>
                            <a:pt x="124458" y="449888"/>
                            <a:pt x="271143" y="377498"/>
                          </a:cubicBezTo>
                          <a:cubicBezTo>
                            <a:pt x="315911" y="404168"/>
                            <a:pt x="401636" y="439411"/>
                            <a:pt x="473073" y="273676"/>
                          </a:cubicBezTo>
                          <a:cubicBezTo>
                            <a:pt x="536891" y="126038"/>
                            <a:pt x="483550" y="43171"/>
                            <a:pt x="434020" y="15548"/>
                          </a:cubicBezTo>
                          <a:cubicBezTo>
                            <a:pt x="391158" y="-8264"/>
                            <a:pt x="320673" y="-6359"/>
                            <a:pt x="263523" y="32693"/>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4" name="Freeform: Shape 403"/>
                    <p:cNvSpPr/>
                    <p:nvPr/>
                  </p:nvSpPr>
                  <p:spPr>
                    <a:xfrm>
                      <a:off x="4774335" y="213359"/>
                      <a:ext cx="515890" cy="415290"/>
                    </a:xfrm>
                    <a:custGeom>
                      <a:avLst/>
                      <a:gdLst>
                        <a:gd name="connsiteX0" fmla="*/ 187237 w 515890"/>
                        <a:gd name="connsiteY0" fmla="*/ 415290 h 415290"/>
                        <a:gd name="connsiteX1" fmla="*/ 35790 w 515890"/>
                        <a:gd name="connsiteY1" fmla="*/ 300038 h 415290"/>
                        <a:gd name="connsiteX2" fmla="*/ 35790 w 515890"/>
                        <a:gd name="connsiteY2" fmla="*/ 51435 h 415290"/>
                        <a:gd name="connsiteX3" fmla="*/ 158662 w 515890"/>
                        <a:gd name="connsiteY3" fmla="*/ 1905 h 415290"/>
                        <a:gd name="connsiteX4" fmla="*/ 271057 w 515890"/>
                        <a:gd name="connsiteY4" fmla="*/ 31433 h 415290"/>
                        <a:gd name="connsiteX5" fmla="*/ 374880 w 515890"/>
                        <a:gd name="connsiteY5" fmla="*/ 0 h 415290"/>
                        <a:gd name="connsiteX6" fmla="*/ 444412 w 515890"/>
                        <a:gd name="connsiteY6" fmla="*/ 17145 h 415290"/>
                        <a:gd name="connsiteX7" fmla="*/ 486322 w 515890"/>
                        <a:gd name="connsiteY7" fmla="*/ 283845 h 415290"/>
                        <a:gd name="connsiteX8" fmla="*/ 348210 w 515890"/>
                        <a:gd name="connsiteY8" fmla="*/ 414338 h 415290"/>
                        <a:gd name="connsiteX9" fmla="*/ 348210 w 515890"/>
                        <a:gd name="connsiteY9" fmla="*/ 414338 h 415290"/>
                        <a:gd name="connsiteX10" fmla="*/ 277724 w 515890"/>
                        <a:gd name="connsiteY10" fmla="*/ 392430 h 415290"/>
                        <a:gd name="connsiteX11" fmla="*/ 187237 w 515890"/>
                        <a:gd name="connsiteY11" fmla="*/ 415290 h 415290"/>
                        <a:gd name="connsiteX12" fmla="*/ 157710 w 515890"/>
                        <a:gd name="connsiteY12" fmla="*/ 16193 h 415290"/>
                        <a:gd name="connsiteX13" fmla="*/ 45315 w 515890"/>
                        <a:gd name="connsiteY13" fmla="*/ 60960 h 415290"/>
                        <a:gd name="connsiteX14" fmla="*/ 47220 w 515890"/>
                        <a:gd name="connsiteY14" fmla="*/ 294323 h 415290"/>
                        <a:gd name="connsiteX15" fmla="*/ 187237 w 515890"/>
                        <a:gd name="connsiteY15" fmla="*/ 402908 h 415290"/>
                        <a:gd name="connsiteX16" fmla="*/ 274867 w 515890"/>
                        <a:gd name="connsiteY16" fmla="*/ 379095 h 415290"/>
                        <a:gd name="connsiteX17" fmla="*/ 281535 w 515890"/>
                        <a:gd name="connsiteY17" fmla="*/ 379095 h 415290"/>
                        <a:gd name="connsiteX18" fmla="*/ 348210 w 515890"/>
                        <a:gd name="connsiteY18" fmla="*/ 401003 h 415290"/>
                        <a:gd name="connsiteX19" fmla="*/ 473940 w 515890"/>
                        <a:gd name="connsiteY19" fmla="*/ 279083 h 415290"/>
                        <a:gd name="connsiteX20" fmla="*/ 438697 w 515890"/>
                        <a:gd name="connsiteY20" fmla="*/ 30480 h 415290"/>
                        <a:gd name="connsiteX21" fmla="*/ 375832 w 515890"/>
                        <a:gd name="connsiteY21" fmla="*/ 15240 h 415290"/>
                        <a:gd name="connsiteX22" fmla="*/ 275820 w 515890"/>
                        <a:gd name="connsiteY22" fmla="*/ 46673 h 415290"/>
                        <a:gd name="connsiteX23" fmla="*/ 268199 w 515890"/>
                        <a:gd name="connsiteY23" fmla="*/ 46673 h 415290"/>
                        <a:gd name="connsiteX24" fmla="*/ 157710 w 515890"/>
                        <a:gd name="connsiteY24" fmla="*/ 16193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5890" h="415290">
                          <a:moveTo>
                            <a:pt x="187237" y="415290"/>
                          </a:moveTo>
                          <a:cubicBezTo>
                            <a:pt x="97702" y="415290"/>
                            <a:pt x="53887" y="334328"/>
                            <a:pt x="35790" y="300038"/>
                          </a:cubicBezTo>
                          <a:cubicBezTo>
                            <a:pt x="3405" y="240030"/>
                            <a:pt x="-25170" y="120015"/>
                            <a:pt x="35790" y="51435"/>
                          </a:cubicBezTo>
                          <a:cubicBezTo>
                            <a:pt x="71985" y="10478"/>
                            <a:pt x="122467" y="1905"/>
                            <a:pt x="158662" y="1905"/>
                          </a:cubicBezTo>
                          <a:cubicBezTo>
                            <a:pt x="198667" y="1905"/>
                            <a:pt x="242482" y="13335"/>
                            <a:pt x="271057" y="31433"/>
                          </a:cubicBezTo>
                          <a:cubicBezTo>
                            <a:pt x="302490" y="11430"/>
                            <a:pt x="338685" y="0"/>
                            <a:pt x="374880" y="0"/>
                          </a:cubicBezTo>
                          <a:cubicBezTo>
                            <a:pt x="400597" y="0"/>
                            <a:pt x="425362" y="5715"/>
                            <a:pt x="444412" y="17145"/>
                          </a:cubicBezTo>
                          <a:cubicBezTo>
                            <a:pt x="502515" y="49530"/>
                            <a:pt x="548235" y="139065"/>
                            <a:pt x="486322" y="283845"/>
                          </a:cubicBezTo>
                          <a:cubicBezTo>
                            <a:pt x="449174" y="370523"/>
                            <a:pt x="402502" y="414338"/>
                            <a:pt x="348210" y="414338"/>
                          </a:cubicBezTo>
                          <a:cubicBezTo>
                            <a:pt x="348210" y="414338"/>
                            <a:pt x="348210" y="414338"/>
                            <a:pt x="348210" y="414338"/>
                          </a:cubicBezTo>
                          <a:cubicBezTo>
                            <a:pt x="320587" y="414338"/>
                            <a:pt x="294870" y="402908"/>
                            <a:pt x="277724" y="392430"/>
                          </a:cubicBezTo>
                          <a:cubicBezTo>
                            <a:pt x="245340" y="407670"/>
                            <a:pt x="214860" y="415290"/>
                            <a:pt x="187237" y="415290"/>
                          </a:cubicBezTo>
                          <a:close/>
                          <a:moveTo>
                            <a:pt x="157710" y="16193"/>
                          </a:moveTo>
                          <a:cubicBezTo>
                            <a:pt x="124372" y="16193"/>
                            <a:pt x="77699" y="23813"/>
                            <a:pt x="45315" y="60960"/>
                          </a:cubicBezTo>
                          <a:cubicBezTo>
                            <a:pt x="-10883" y="124778"/>
                            <a:pt x="16740" y="238125"/>
                            <a:pt x="47220" y="294323"/>
                          </a:cubicBezTo>
                          <a:cubicBezTo>
                            <a:pt x="66270" y="329565"/>
                            <a:pt x="105322" y="402908"/>
                            <a:pt x="187237" y="402908"/>
                          </a:cubicBezTo>
                          <a:cubicBezTo>
                            <a:pt x="213907" y="402908"/>
                            <a:pt x="243435" y="395288"/>
                            <a:pt x="274867" y="379095"/>
                          </a:cubicBezTo>
                          <a:cubicBezTo>
                            <a:pt x="276772" y="378143"/>
                            <a:pt x="279630" y="378143"/>
                            <a:pt x="281535" y="379095"/>
                          </a:cubicBezTo>
                          <a:cubicBezTo>
                            <a:pt x="297727" y="388620"/>
                            <a:pt x="321540" y="401003"/>
                            <a:pt x="348210" y="401003"/>
                          </a:cubicBezTo>
                          <a:cubicBezTo>
                            <a:pt x="396787" y="401003"/>
                            <a:pt x="438697" y="360045"/>
                            <a:pt x="473940" y="279083"/>
                          </a:cubicBezTo>
                          <a:cubicBezTo>
                            <a:pt x="532995" y="142875"/>
                            <a:pt x="492037" y="60008"/>
                            <a:pt x="438697" y="30480"/>
                          </a:cubicBezTo>
                          <a:cubicBezTo>
                            <a:pt x="421552" y="20955"/>
                            <a:pt x="399645" y="15240"/>
                            <a:pt x="375832" y="15240"/>
                          </a:cubicBezTo>
                          <a:cubicBezTo>
                            <a:pt x="341542" y="15240"/>
                            <a:pt x="305347" y="26670"/>
                            <a:pt x="275820" y="46673"/>
                          </a:cubicBezTo>
                          <a:cubicBezTo>
                            <a:pt x="273915" y="48578"/>
                            <a:pt x="270105" y="48578"/>
                            <a:pt x="268199" y="46673"/>
                          </a:cubicBezTo>
                          <a:cubicBezTo>
                            <a:pt x="240577" y="27623"/>
                            <a:pt x="197715" y="16193"/>
                            <a:pt x="157710" y="1619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87" name="Freeform: Shape 386"/>
                  <p:cNvSpPr/>
                  <p:nvPr/>
                </p:nvSpPr>
                <p:spPr>
                  <a:xfrm>
                    <a:off x="4848174" y="245147"/>
                    <a:ext cx="412803" cy="322770"/>
                  </a:xfrm>
                  <a:custGeom>
                    <a:avLst/>
                    <a:gdLst>
                      <a:gd name="connsiteX0" fmla="*/ 157213 w 412803"/>
                      <a:gd name="connsiteY0" fmla="*/ 12979 h 322770"/>
                      <a:gd name="connsiteX1" fmla="*/ 23863 w 412803"/>
                      <a:gd name="connsiteY1" fmla="*/ 32029 h 322770"/>
                      <a:gd name="connsiteX2" fmla="*/ 112446 w 412803"/>
                      <a:gd name="connsiteY2" fmla="*/ 315874 h 322770"/>
                      <a:gd name="connsiteX3" fmla="*/ 212458 w 412803"/>
                      <a:gd name="connsiteY3" fmla="*/ 313017 h 322770"/>
                      <a:gd name="connsiteX4" fmla="*/ 305804 w 412803"/>
                      <a:gd name="connsiteY4" fmla="*/ 315874 h 322770"/>
                      <a:gd name="connsiteX5" fmla="*/ 394386 w 412803"/>
                      <a:gd name="connsiteY5" fmla="*/ 211099 h 322770"/>
                      <a:gd name="connsiteX6" fmla="*/ 341046 w 412803"/>
                      <a:gd name="connsiteY6" fmla="*/ 7264 h 322770"/>
                      <a:gd name="connsiteX7" fmla="*/ 262941 w 412803"/>
                      <a:gd name="connsiteY7" fmla="*/ 28219 h 322770"/>
                      <a:gd name="connsiteX8" fmla="*/ 157213 w 412803"/>
                      <a:gd name="connsiteY8" fmla="*/ 12979 h 32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803" h="322770">
                        <a:moveTo>
                          <a:pt x="157213" y="12979"/>
                        </a:moveTo>
                        <a:cubicBezTo>
                          <a:pt x="137211" y="1549"/>
                          <a:pt x="66726" y="-16548"/>
                          <a:pt x="23863" y="32029"/>
                        </a:cubicBezTo>
                        <a:cubicBezTo>
                          <a:pt x="-18999" y="80607"/>
                          <a:pt x="-12332" y="268249"/>
                          <a:pt x="112446" y="315874"/>
                        </a:cubicBezTo>
                        <a:cubicBezTo>
                          <a:pt x="158166" y="333019"/>
                          <a:pt x="185788" y="311112"/>
                          <a:pt x="212458" y="313017"/>
                        </a:cubicBezTo>
                        <a:cubicBezTo>
                          <a:pt x="240081" y="314922"/>
                          <a:pt x="268656" y="332067"/>
                          <a:pt x="305804" y="315874"/>
                        </a:cubicBezTo>
                        <a:cubicBezTo>
                          <a:pt x="345808" y="297777"/>
                          <a:pt x="368668" y="269202"/>
                          <a:pt x="394386" y="211099"/>
                        </a:cubicBezTo>
                        <a:cubicBezTo>
                          <a:pt x="440106" y="109182"/>
                          <a:pt x="392481" y="19647"/>
                          <a:pt x="341046" y="7264"/>
                        </a:cubicBezTo>
                        <a:cubicBezTo>
                          <a:pt x="305804" y="-1308"/>
                          <a:pt x="285801" y="19647"/>
                          <a:pt x="262941" y="28219"/>
                        </a:cubicBezTo>
                        <a:cubicBezTo>
                          <a:pt x="240081" y="37744"/>
                          <a:pt x="203886" y="38697"/>
                          <a:pt x="157213" y="12979"/>
                        </a:cubicBezTo>
                        <a:close/>
                      </a:path>
                    </a:pathLst>
                  </a:custGeom>
                  <a:solidFill>
                    <a:srgbClr val="FF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8" name="Freeform: Shape 387"/>
                  <p:cNvSpPr/>
                  <p:nvPr/>
                </p:nvSpPr>
                <p:spPr>
                  <a:xfrm>
                    <a:off x="4941570" y="380999"/>
                    <a:ext cx="49529" cy="66675"/>
                  </a:xfrm>
                  <a:custGeom>
                    <a:avLst/>
                    <a:gdLst>
                      <a:gd name="connsiteX0" fmla="*/ 49530 w 49529"/>
                      <a:gd name="connsiteY0" fmla="*/ 33338 h 66675"/>
                      <a:gd name="connsiteX1" fmla="*/ 24765 w 49529"/>
                      <a:gd name="connsiteY1" fmla="*/ 66675 h 66675"/>
                      <a:gd name="connsiteX2" fmla="*/ 0 w 49529"/>
                      <a:gd name="connsiteY2" fmla="*/ 33338 h 66675"/>
                      <a:gd name="connsiteX3" fmla="*/ 24765 w 49529"/>
                      <a:gd name="connsiteY3" fmla="*/ 0 h 66675"/>
                      <a:gd name="connsiteX4" fmla="*/ 49530 w 49529"/>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66675">
                        <a:moveTo>
                          <a:pt x="49530" y="33338"/>
                        </a:moveTo>
                        <a:cubicBezTo>
                          <a:pt x="49530" y="51749"/>
                          <a:pt x="38442" y="66675"/>
                          <a:pt x="24765" y="66675"/>
                        </a:cubicBezTo>
                        <a:cubicBezTo>
                          <a:pt x="11088" y="66675"/>
                          <a:pt x="0" y="51749"/>
                          <a:pt x="0" y="33338"/>
                        </a:cubicBezTo>
                        <a:cubicBezTo>
                          <a:pt x="0" y="14926"/>
                          <a:pt x="11088" y="0"/>
                          <a:pt x="24765" y="0"/>
                        </a:cubicBezTo>
                        <a:cubicBezTo>
                          <a:pt x="38442" y="0"/>
                          <a:pt x="49530" y="14926"/>
                          <a:pt x="49530"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9" name="Freeform: Shape 388"/>
                  <p:cNvSpPr/>
                  <p:nvPr/>
                </p:nvSpPr>
                <p:spPr>
                  <a:xfrm rot="1185681">
                    <a:off x="4951946" y="386913"/>
                    <a:ext cx="20954" cy="30479"/>
                  </a:xfrm>
                  <a:custGeom>
                    <a:avLst/>
                    <a:gdLst>
                      <a:gd name="connsiteX0" fmla="*/ 20955 w 20954"/>
                      <a:gd name="connsiteY0" fmla="*/ 15240 h 30479"/>
                      <a:gd name="connsiteX1" fmla="*/ 10477 w 20954"/>
                      <a:gd name="connsiteY1" fmla="*/ 30480 h 30479"/>
                      <a:gd name="connsiteX2" fmla="*/ 0 w 20954"/>
                      <a:gd name="connsiteY2" fmla="*/ 15240 h 30479"/>
                      <a:gd name="connsiteX3" fmla="*/ 10477 w 20954"/>
                      <a:gd name="connsiteY3" fmla="*/ 0 h 30479"/>
                      <a:gd name="connsiteX4" fmla="*/ 20955 w 20954"/>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4" h="30479">
                        <a:moveTo>
                          <a:pt x="20955" y="15240"/>
                        </a:moveTo>
                        <a:cubicBezTo>
                          <a:pt x="20955" y="23657"/>
                          <a:pt x="16264" y="30480"/>
                          <a:pt x="10477" y="30480"/>
                        </a:cubicBezTo>
                        <a:cubicBezTo>
                          <a:pt x="4691" y="30480"/>
                          <a:pt x="0" y="23657"/>
                          <a:pt x="0" y="15240"/>
                        </a:cubicBezTo>
                        <a:cubicBezTo>
                          <a:pt x="0" y="6823"/>
                          <a:pt x="4691" y="0"/>
                          <a:pt x="10477" y="0"/>
                        </a:cubicBezTo>
                        <a:cubicBezTo>
                          <a:pt x="16264" y="0"/>
                          <a:pt x="20955" y="6823"/>
                          <a:pt x="20955" y="152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0" name="Freeform: Shape 389"/>
                  <p:cNvSpPr/>
                  <p:nvPr/>
                </p:nvSpPr>
                <p:spPr>
                  <a:xfrm>
                    <a:off x="4928234" y="434640"/>
                    <a:ext cx="52387" cy="26369"/>
                  </a:xfrm>
                  <a:custGeom>
                    <a:avLst/>
                    <a:gdLst>
                      <a:gd name="connsiteX0" fmla="*/ 0 w 52387"/>
                      <a:gd name="connsiteY0" fmla="*/ 6367 h 26369"/>
                      <a:gd name="connsiteX1" fmla="*/ 52388 w 52387"/>
                      <a:gd name="connsiteY1" fmla="*/ 26369 h 26369"/>
                      <a:gd name="connsiteX2" fmla="*/ 0 w 52387"/>
                      <a:gd name="connsiteY2" fmla="*/ 6367 h 26369"/>
                    </a:gdLst>
                    <a:ahLst/>
                    <a:cxnLst>
                      <a:cxn ang="0">
                        <a:pos x="connsiteX0" y="connsiteY0"/>
                      </a:cxn>
                      <a:cxn ang="0">
                        <a:pos x="connsiteX1" y="connsiteY1"/>
                      </a:cxn>
                      <a:cxn ang="0">
                        <a:pos x="connsiteX2" y="connsiteY2"/>
                      </a:cxn>
                    </a:cxnLst>
                    <a:rect l="l" t="t" r="r" b="b"/>
                    <a:pathLst>
                      <a:path w="52387" h="26369">
                        <a:moveTo>
                          <a:pt x="0" y="6367"/>
                        </a:moveTo>
                        <a:cubicBezTo>
                          <a:pt x="15240" y="5414"/>
                          <a:pt x="39053" y="13034"/>
                          <a:pt x="52388" y="26369"/>
                        </a:cubicBezTo>
                        <a:cubicBezTo>
                          <a:pt x="48578" y="5414"/>
                          <a:pt x="18098" y="-8873"/>
                          <a:pt x="0" y="636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1" name="Freeform: Shape 390"/>
                  <p:cNvSpPr/>
                  <p:nvPr/>
                </p:nvSpPr>
                <p:spPr>
                  <a:xfrm>
                    <a:off x="5135880" y="373379"/>
                    <a:ext cx="43815" cy="66675"/>
                  </a:xfrm>
                  <a:custGeom>
                    <a:avLst/>
                    <a:gdLst>
                      <a:gd name="connsiteX0" fmla="*/ 43815 w 43815"/>
                      <a:gd name="connsiteY0" fmla="*/ 33338 h 66675"/>
                      <a:gd name="connsiteX1" fmla="*/ 21908 w 43815"/>
                      <a:gd name="connsiteY1" fmla="*/ 66675 h 66675"/>
                      <a:gd name="connsiteX2" fmla="*/ 0 w 43815"/>
                      <a:gd name="connsiteY2" fmla="*/ 33338 h 66675"/>
                      <a:gd name="connsiteX3" fmla="*/ 21908 w 43815"/>
                      <a:gd name="connsiteY3" fmla="*/ 0 h 66675"/>
                      <a:gd name="connsiteX4" fmla="*/ 43815 w 4381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66675">
                        <a:moveTo>
                          <a:pt x="43815" y="33338"/>
                        </a:moveTo>
                        <a:cubicBezTo>
                          <a:pt x="43815" y="51749"/>
                          <a:pt x="34007" y="66675"/>
                          <a:pt x="21908" y="66675"/>
                        </a:cubicBezTo>
                        <a:cubicBezTo>
                          <a:pt x="9808" y="66675"/>
                          <a:pt x="0" y="51749"/>
                          <a:pt x="0" y="33338"/>
                        </a:cubicBezTo>
                        <a:cubicBezTo>
                          <a:pt x="0" y="14926"/>
                          <a:pt x="9808" y="0"/>
                          <a:pt x="21908" y="0"/>
                        </a:cubicBezTo>
                        <a:cubicBezTo>
                          <a:pt x="34007" y="0"/>
                          <a:pt x="43815" y="14926"/>
                          <a:pt x="43815"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2" name="Freeform: Shape 391"/>
                  <p:cNvSpPr/>
                  <p:nvPr/>
                </p:nvSpPr>
                <p:spPr>
                  <a:xfrm rot="-10046296">
                    <a:off x="5143463" y="381554"/>
                    <a:ext cx="19050" cy="28576"/>
                  </a:xfrm>
                  <a:custGeom>
                    <a:avLst/>
                    <a:gdLst>
                      <a:gd name="connsiteX0" fmla="*/ 19051 w 19050"/>
                      <a:gd name="connsiteY0" fmla="*/ 14288 h 28576"/>
                      <a:gd name="connsiteX1" fmla="*/ 9525 w 19050"/>
                      <a:gd name="connsiteY1" fmla="*/ 28576 h 28576"/>
                      <a:gd name="connsiteX2" fmla="*/ 0 w 19050"/>
                      <a:gd name="connsiteY2" fmla="*/ 14288 h 28576"/>
                      <a:gd name="connsiteX3" fmla="*/ 9525 w 19050"/>
                      <a:gd name="connsiteY3" fmla="*/ 0 h 28576"/>
                      <a:gd name="connsiteX4" fmla="*/ 19051 w 19050"/>
                      <a:gd name="connsiteY4" fmla="*/ 14288 h 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6">
                        <a:moveTo>
                          <a:pt x="19051" y="14288"/>
                        </a:moveTo>
                        <a:cubicBezTo>
                          <a:pt x="19051" y="22179"/>
                          <a:pt x="14786" y="28576"/>
                          <a:pt x="9525" y="28576"/>
                        </a:cubicBezTo>
                        <a:cubicBezTo>
                          <a:pt x="4265" y="28576"/>
                          <a:pt x="0" y="22179"/>
                          <a:pt x="0" y="14288"/>
                        </a:cubicBezTo>
                        <a:cubicBezTo>
                          <a:pt x="0" y="6397"/>
                          <a:pt x="4265" y="0"/>
                          <a:pt x="9525" y="0"/>
                        </a:cubicBezTo>
                        <a:cubicBezTo>
                          <a:pt x="14786" y="0"/>
                          <a:pt x="19051" y="6397"/>
                          <a:pt x="19051" y="1428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3" name="Freeform: Shape 392"/>
                  <p:cNvSpPr/>
                  <p:nvPr/>
                </p:nvSpPr>
                <p:spPr>
                  <a:xfrm>
                    <a:off x="5145404" y="428176"/>
                    <a:ext cx="43815" cy="25213"/>
                  </a:xfrm>
                  <a:custGeom>
                    <a:avLst/>
                    <a:gdLst>
                      <a:gd name="connsiteX0" fmla="*/ 43815 w 43815"/>
                      <a:gd name="connsiteY0" fmla="*/ 5211 h 25213"/>
                      <a:gd name="connsiteX1" fmla="*/ 0 w 43815"/>
                      <a:gd name="connsiteY1" fmla="*/ 25213 h 25213"/>
                      <a:gd name="connsiteX2" fmla="*/ 43815 w 43815"/>
                      <a:gd name="connsiteY2" fmla="*/ 5211 h 25213"/>
                    </a:gdLst>
                    <a:ahLst/>
                    <a:cxnLst>
                      <a:cxn ang="0">
                        <a:pos x="connsiteX0" y="connsiteY0"/>
                      </a:cxn>
                      <a:cxn ang="0">
                        <a:pos x="connsiteX1" y="connsiteY1"/>
                      </a:cxn>
                      <a:cxn ang="0">
                        <a:pos x="connsiteX2" y="connsiteY2"/>
                      </a:cxn>
                    </a:cxnLst>
                    <a:rect l="l" t="t" r="r" b="b"/>
                    <a:pathLst>
                      <a:path w="43815" h="25213">
                        <a:moveTo>
                          <a:pt x="43815" y="5211"/>
                        </a:moveTo>
                        <a:cubicBezTo>
                          <a:pt x="32385" y="5211"/>
                          <a:pt x="12383" y="12831"/>
                          <a:pt x="0" y="25213"/>
                        </a:cubicBezTo>
                        <a:cubicBezTo>
                          <a:pt x="1905" y="6163"/>
                          <a:pt x="28575" y="-8124"/>
                          <a:pt x="43815" y="5211"/>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4" name="Freeform: Shape 393"/>
                  <p:cNvSpPr/>
                  <p:nvPr/>
                </p:nvSpPr>
                <p:spPr>
                  <a:xfrm rot="403494">
                    <a:off x="4929165" y="448707"/>
                    <a:ext cx="15239" cy="11429"/>
                  </a:xfrm>
                  <a:custGeom>
                    <a:avLst/>
                    <a:gdLst>
                      <a:gd name="connsiteX0" fmla="*/ 15240 w 15239"/>
                      <a:gd name="connsiteY0" fmla="*/ 5715 h 11429"/>
                      <a:gd name="connsiteX1" fmla="*/ 7620 w 15239"/>
                      <a:gd name="connsiteY1" fmla="*/ 11430 h 11429"/>
                      <a:gd name="connsiteX2" fmla="*/ 0 w 15239"/>
                      <a:gd name="connsiteY2" fmla="*/ 5715 h 11429"/>
                      <a:gd name="connsiteX3" fmla="*/ 7620 w 15239"/>
                      <a:gd name="connsiteY3" fmla="*/ 0 h 11429"/>
                      <a:gd name="connsiteX4" fmla="*/ 15240 w 15239"/>
                      <a:gd name="connsiteY4" fmla="*/ 5715 h 1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1429">
                        <a:moveTo>
                          <a:pt x="15240" y="5715"/>
                        </a:moveTo>
                        <a:cubicBezTo>
                          <a:pt x="15240" y="8871"/>
                          <a:pt x="11828" y="11430"/>
                          <a:pt x="7620" y="11430"/>
                        </a:cubicBezTo>
                        <a:cubicBezTo>
                          <a:pt x="3411" y="11430"/>
                          <a:pt x="0" y="8871"/>
                          <a:pt x="0" y="5715"/>
                        </a:cubicBezTo>
                        <a:cubicBezTo>
                          <a:pt x="0" y="2559"/>
                          <a:pt x="3411" y="0"/>
                          <a:pt x="7620" y="0"/>
                        </a:cubicBezTo>
                        <a:cubicBezTo>
                          <a:pt x="11828" y="0"/>
                          <a:pt x="15240" y="2559"/>
                          <a:pt x="15240" y="571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5" name="Freeform: Shape 394"/>
                  <p:cNvSpPr/>
                  <p:nvPr/>
                </p:nvSpPr>
                <p:spPr>
                  <a:xfrm rot="-847344">
                    <a:off x="5176910" y="441961"/>
                    <a:ext cx="15240" cy="9525"/>
                  </a:xfrm>
                  <a:custGeom>
                    <a:avLst/>
                    <a:gdLst>
                      <a:gd name="connsiteX0" fmla="*/ 15240 w 15240"/>
                      <a:gd name="connsiteY0" fmla="*/ 4763 h 9525"/>
                      <a:gd name="connsiteX1" fmla="*/ 7620 w 15240"/>
                      <a:gd name="connsiteY1" fmla="*/ 9525 h 9525"/>
                      <a:gd name="connsiteX2" fmla="*/ 0 w 15240"/>
                      <a:gd name="connsiteY2" fmla="*/ 4763 h 9525"/>
                      <a:gd name="connsiteX3" fmla="*/ 7620 w 15240"/>
                      <a:gd name="connsiteY3" fmla="*/ 0 h 9525"/>
                      <a:gd name="connsiteX4" fmla="*/ 15240 w 15240"/>
                      <a:gd name="connsiteY4" fmla="*/ 4763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9525">
                        <a:moveTo>
                          <a:pt x="15240" y="4763"/>
                        </a:moveTo>
                        <a:cubicBezTo>
                          <a:pt x="15240" y="7393"/>
                          <a:pt x="11829" y="9525"/>
                          <a:pt x="7620" y="9525"/>
                        </a:cubicBezTo>
                        <a:cubicBezTo>
                          <a:pt x="3412" y="9525"/>
                          <a:pt x="0" y="7393"/>
                          <a:pt x="0" y="4763"/>
                        </a:cubicBezTo>
                        <a:cubicBezTo>
                          <a:pt x="0" y="2132"/>
                          <a:pt x="3412" y="0"/>
                          <a:pt x="7620" y="0"/>
                        </a:cubicBezTo>
                        <a:cubicBezTo>
                          <a:pt x="11829" y="0"/>
                          <a:pt x="15240" y="2132"/>
                          <a:pt x="15240" y="476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6" name="Freeform: Shape 395"/>
                  <p:cNvSpPr/>
                  <p:nvPr/>
                </p:nvSpPr>
                <p:spPr>
                  <a:xfrm>
                    <a:off x="4990846" y="479806"/>
                    <a:ext cx="124554" cy="38353"/>
                  </a:xfrm>
                  <a:custGeom>
                    <a:avLst/>
                    <a:gdLst>
                      <a:gd name="connsiteX0" fmla="*/ 67881 w 124554"/>
                      <a:gd name="connsiteY0" fmla="*/ 38353 h 38353"/>
                      <a:gd name="connsiteX1" fmla="*/ 37401 w 124554"/>
                      <a:gd name="connsiteY1" fmla="*/ 34543 h 38353"/>
                      <a:gd name="connsiteX2" fmla="*/ 253 w 124554"/>
                      <a:gd name="connsiteY2" fmla="*/ 5016 h 38353"/>
                      <a:gd name="connsiteX3" fmla="*/ 3111 w 124554"/>
                      <a:gd name="connsiteY3" fmla="*/ 253 h 38353"/>
                      <a:gd name="connsiteX4" fmla="*/ 7873 w 124554"/>
                      <a:gd name="connsiteY4" fmla="*/ 3111 h 38353"/>
                      <a:gd name="connsiteX5" fmla="*/ 39306 w 124554"/>
                      <a:gd name="connsiteY5" fmla="*/ 25971 h 38353"/>
                      <a:gd name="connsiteX6" fmla="*/ 117411 w 124554"/>
                      <a:gd name="connsiteY6" fmla="*/ 12636 h 38353"/>
                      <a:gd name="connsiteX7" fmla="*/ 123126 w 124554"/>
                      <a:gd name="connsiteY7" fmla="*/ 12636 h 38353"/>
                      <a:gd name="connsiteX8" fmla="*/ 123126 w 124554"/>
                      <a:gd name="connsiteY8" fmla="*/ 18351 h 38353"/>
                      <a:gd name="connsiteX9" fmla="*/ 67881 w 124554"/>
                      <a:gd name="connsiteY9" fmla="*/ 38353 h 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54" h="38353">
                        <a:moveTo>
                          <a:pt x="67881" y="38353"/>
                        </a:moveTo>
                        <a:cubicBezTo>
                          <a:pt x="57403" y="38353"/>
                          <a:pt x="46926" y="36448"/>
                          <a:pt x="37401" y="34543"/>
                        </a:cubicBezTo>
                        <a:cubicBezTo>
                          <a:pt x="17398" y="28828"/>
                          <a:pt x="3111" y="18351"/>
                          <a:pt x="253" y="5016"/>
                        </a:cubicBezTo>
                        <a:cubicBezTo>
                          <a:pt x="-699" y="3111"/>
                          <a:pt x="1206" y="253"/>
                          <a:pt x="3111" y="253"/>
                        </a:cubicBezTo>
                        <a:cubicBezTo>
                          <a:pt x="5016" y="-699"/>
                          <a:pt x="7873" y="1206"/>
                          <a:pt x="7873" y="3111"/>
                        </a:cubicBezTo>
                        <a:cubicBezTo>
                          <a:pt x="9778" y="12636"/>
                          <a:pt x="22161" y="21208"/>
                          <a:pt x="39306" y="25971"/>
                        </a:cubicBezTo>
                        <a:cubicBezTo>
                          <a:pt x="64071" y="32638"/>
                          <a:pt x="99313" y="30733"/>
                          <a:pt x="117411" y="12636"/>
                        </a:cubicBezTo>
                        <a:cubicBezTo>
                          <a:pt x="119316" y="10731"/>
                          <a:pt x="121221" y="10731"/>
                          <a:pt x="123126" y="12636"/>
                        </a:cubicBezTo>
                        <a:cubicBezTo>
                          <a:pt x="125031" y="14541"/>
                          <a:pt x="125031" y="16446"/>
                          <a:pt x="123126" y="18351"/>
                        </a:cubicBezTo>
                        <a:cubicBezTo>
                          <a:pt x="109791" y="32638"/>
                          <a:pt x="88836" y="38353"/>
                          <a:pt x="67881" y="3835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7" name="Freeform: Shape 396"/>
                  <p:cNvSpPr/>
                  <p:nvPr/>
                </p:nvSpPr>
                <p:spPr>
                  <a:xfrm>
                    <a:off x="4933950" y="327239"/>
                    <a:ext cx="71437" cy="27090"/>
                  </a:xfrm>
                  <a:custGeom>
                    <a:avLst/>
                    <a:gdLst>
                      <a:gd name="connsiteX0" fmla="*/ 0 w 71437"/>
                      <a:gd name="connsiteY0" fmla="*/ 14708 h 27090"/>
                      <a:gd name="connsiteX1" fmla="*/ 71438 w 71437"/>
                      <a:gd name="connsiteY1" fmla="*/ 27090 h 27090"/>
                      <a:gd name="connsiteX2" fmla="*/ 0 w 71437"/>
                      <a:gd name="connsiteY2" fmla="*/ 14708 h 27090"/>
                    </a:gdLst>
                    <a:ahLst/>
                    <a:cxnLst>
                      <a:cxn ang="0">
                        <a:pos x="connsiteX0" y="connsiteY0"/>
                      </a:cxn>
                      <a:cxn ang="0">
                        <a:pos x="connsiteX1" y="connsiteY1"/>
                      </a:cxn>
                      <a:cxn ang="0">
                        <a:pos x="connsiteX2" y="connsiteY2"/>
                      </a:cxn>
                    </a:cxnLst>
                    <a:rect l="l" t="t" r="r" b="b"/>
                    <a:pathLst>
                      <a:path w="71437" h="27090">
                        <a:moveTo>
                          <a:pt x="0" y="14708"/>
                        </a:moveTo>
                        <a:cubicBezTo>
                          <a:pt x="12383" y="10898"/>
                          <a:pt x="51435" y="8993"/>
                          <a:pt x="71438" y="27090"/>
                        </a:cubicBezTo>
                        <a:cubicBezTo>
                          <a:pt x="67628" y="-532"/>
                          <a:pt x="28575" y="-11010"/>
                          <a:pt x="0" y="1470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8" name="Freeform: Shape 397"/>
                  <p:cNvSpPr/>
                  <p:nvPr/>
                </p:nvSpPr>
                <p:spPr>
                  <a:xfrm>
                    <a:off x="5125402" y="328474"/>
                    <a:ext cx="62864" cy="25855"/>
                  </a:xfrm>
                  <a:custGeom>
                    <a:avLst/>
                    <a:gdLst>
                      <a:gd name="connsiteX0" fmla="*/ 62865 w 62864"/>
                      <a:gd name="connsiteY0" fmla="*/ 13473 h 25855"/>
                      <a:gd name="connsiteX1" fmla="*/ 0 w 62864"/>
                      <a:gd name="connsiteY1" fmla="*/ 25855 h 25855"/>
                      <a:gd name="connsiteX2" fmla="*/ 62865 w 62864"/>
                      <a:gd name="connsiteY2" fmla="*/ 13473 h 25855"/>
                    </a:gdLst>
                    <a:ahLst/>
                    <a:cxnLst>
                      <a:cxn ang="0">
                        <a:pos x="connsiteX0" y="connsiteY0"/>
                      </a:cxn>
                      <a:cxn ang="0">
                        <a:pos x="connsiteX1" y="connsiteY1"/>
                      </a:cxn>
                      <a:cxn ang="0">
                        <a:pos x="connsiteX2" y="connsiteY2"/>
                      </a:cxn>
                    </a:cxnLst>
                    <a:rect l="l" t="t" r="r" b="b"/>
                    <a:pathLst>
                      <a:path w="62864" h="25855">
                        <a:moveTo>
                          <a:pt x="62865" y="13473"/>
                        </a:moveTo>
                        <a:cubicBezTo>
                          <a:pt x="52388" y="9663"/>
                          <a:pt x="18097" y="7758"/>
                          <a:pt x="0" y="25855"/>
                        </a:cubicBezTo>
                        <a:cubicBezTo>
                          <a:pt x="2857" y="-1767"/>
                          <a:pt x="40957" y="-9387"/>
                          <a:pt x="62865" y="1347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9" name="Freeform: Shape 398"/>
                  <p:cNvSpPr/>
                  <p:nvPr/>
                </p:nvSpPr>
                <p:spPr>
                  <a:xfrm>
                    <a:off x="5036462" y="247292"/>
                    <a:ext cx="50839" cy="18454"/>
                  </a:xfrm>
                  <a:custGeom>
                    <a:avLst/>
                    <a:gdLst>
                      <a:gd name="connsiteX0" fmla="*/ 10835 w 50839"/>
                      <a:gd name="connsiteY0" fmla="*/ 1310 h 18454"/>
                      <a:gd name="connsiteX1" fmla="*/ 16550 w 50839"/>
                      <a:gd name="connsiteY1" fmla="*/ 5120 h 18454"/>
                      <a:gd name="connsiteX2" fmla="*/ 19407 w 50839"/>
                      <a:gd name="connsiteY2" fmla="*/ 7025 h 18454"/>
                      <a:gd name="connsiteX3" fmla="*/ 22265 w 50839"/>
                      <a:gd name="connsiteY3" fmla="*/ 8930 h 18454"/>
                      <a:gd name="connsiteX4" fmla="*/ 26075 w 50839"/>
                      <a:gd name="connsiteY4" fmla="*/ 10835 h 18454"/>
                      <a:gd name="connsiteX5" fmla="*/ 29885 w 50839"/>
                      <a:gd name="connsiteY5" fmla="*/ 12740 h 18454"/>
                      <a:gd name="connsiteX6" fmla="*/ 33695 w 50839"/>
                      <a:gd name="connsiteY6" fmla="*/ 13692 h 18454"/>
                      <a:gd name="connsiteX7" fmla="*/ 37505 w 50839"/>
                      <a:gd name="connsiteY7" fmla="*/ 13692 h 18454"/>
                      <a:gd name="connsiteX8" fmla="*/ 44172 w 50839"/>
                      <a:gd name="connsiteY8" fmla="*/ 13692 h 18454"/>
                      <a:gd name="connsiteX9" fmla="*/ 50840 w 50839"/>
                      <a:gd name="connsiteY9" fmla="*/ 12740 h 18454"/>
                      <a:gd name="connsiteX10" fmla="*/ 44172 w 50839"/>
                      <a:gd name="connsiteY10" fmla="*/ 15597 h 18454"/>
                      <a:gd name="connsiteX11" fmla="*/ 36552 w 50839"/>
                      <a:gd name="connsiteY11" fmla="*/ 17502 h 18454"/>
                      <a:gd name="connsiteX12" fmla="*/ 31790 w 50839"/>
                      <a:gd name="connsiteY12" fmla="*/ 18455 h 18454"/>
                      <a:gd name="connsiteX13" fmla="*/ 27027 w 50839"/>
                      <a:gd name="connsiteY13" fmla="*/ 18455 h 18454"/>
                      <a:gd name="connsiteX14" fmla="*/ 22265 w 50839"/>
                      <a:gd name="connsiteY14" fmla="*/ 17502 h 18454"/>
                      <a:gd name="connsiteX15" fmla="*/ 17502 w 50839"/>
                      <a:gd name="connsiteY15" fmla="*/ 16550 h 18454"/>
                      <a:gd name="connsiteX16" fmla="*/ 9882 w 50839"/>
                      <a:gd name="connsiteY16" fmla="*/ 13692 h 18454"/>
                      <a:gd name="connsiteX17" fmla="*/ 3215 w 50839"/>
                      <a:gd name="connsiteY17" fmla="*/ 10835 h 18454"/>
                      <a:gd name="connsiteX18" fmla="*/ 3215 w 50839"/>
                      <a:gd name="connsiteY18" fmla="*/ 10835 h 18454"/>
                      <a:gd name="connsiteX19" fmla="*/ 357 w 50839"/>
                      <a:gd name="connsiteY19" fmla="*/ 3215 h 18454"/>
                      <a:gd name="connsiteX20" fmla="*/ 7977 w 50839"/>
                      <a:gd name="connsiteY20" fmla="*/ 357 h 18454"/>
                      <a:gd name="connsiteX21" fmla="*/ 10835 w 50839"/>
                      <a:gd name="connsiteY21" fmla="*/ 1310 h 1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839" h="18454">
                        <a:moveTo>
                          <a:pt x="10835" y="1310"/>
                        </a:moveTo>
                        <a:cubicBezTo>
                          <a:pt x="10835" y="1310"/>
                          <a:pt x="12740" y="3215"/>
                          <a:pt x="16550" y="5120"/>
                        </a:cubicBezTo>
                        <a:cubicBezTo>
                          <a:pt x="17502" y="6072"/>
                          <a:pt x="18455" y="6072"/>
                          <a:pt x="19407" y="7025"/>
                        </a:cubicBezTo>
                        <a:cubicBezTo>
                          <a:pt x="20360" y="7977"/>
                          <a:pt x="21312" y="7977"/>
                          <a:pt x="22265" y="8930"/>
                        </a:cubicBezTo>
                        <a:cubicBezTo>
                          <a:pt x="23217" y="9882"/>
                          <a:pt x="24170" y="9882"/>
                          <a:pt x="26075" y="10835"/>
                        </a:cubicBezTo>
                        <a:cubicBezTo>
                          <a:pt x="27027" y="11787"/>
                          <a:pt x="28932" y="11787"/>
                          <a:pt x="29885" y="12740"/>
                        </a:cubicBezTo>
                        <a:cubicBezTo>
                          <a:pt x="30837" y="12740"/>
                          <a:pt x="32742" y="13692"/>
                          <a:pt x="33695" y="13692"/>
                        </a:cubicBezTo>
                        <a:cubicBezTo>
                          <a:pt x="34647" y="13692"/>
                          <a:pt x="36552" y="13692"/>
                          <a:pt x="37505" y="13692"/>
                        </a:cubicBezTo>
                        <a:cubicBezTo>
                          <a:pt x="40362" y="13692"/>
                          <a:pt x="42267" y="13692"/>
                          <a:pt x="44172" y="13692"/>
                        </a:cubicBezTo>
                        <a:cubicBezTo>
                          <a:pt x="47982" y="13692"/>
                          <a:pt x="50840" y="12740"/>
                          <a:pt x="50840" y="12740"/>
                        </a:cubicBezTo>
                        <a:cubicBezTo>
                          <a:pt x="50840" y="12740"/>
                          <a:pt x="47982" y="13692"/>
                          <a:pt x="44172" y="15597"/>
                        </a:cubicBezTo>
                        <a:cubicBezTo>
                          <a:pt x="42267" y="16550"/>
                          <a:pt x="39410" y="17502"/>
                          <a:pt x="36552" y="17502"/>
                        </a:cubicBezTo>
                        <a:cubicBezTo>
                          <a:pt x="35600" y="17502"/>
                          <a:pt x="33695" y="18455"/>
                          <a:pt x="31790" y="18455"/>
                        </a:cubicBezTo>
                        <a:cubicBezTo>
                          <a:pt x="29885" y="18455"/>
                          <a:pt x="28932" y="18455"/>
                          <a:pt x="27027" y="18455"/>
                        </a:cubicBezTo>
                        <a:cubicBezTo>
                          <a:pt x="25122" y="18455"/>
                          <a:pt x="24170" y="18455"/>
                          <a:pt x="22265" y="17502"/>
                        </a:cubicBezTo>
                        <a:cubicBezTo>
                          <a:pt x="20360" y="17502"/>
                          <a:pt x="19407" y="16550"/>
                          <a:pt x="17502" y="16550"/>
                        </a:cubicBezTo>
                        <a:cubicBezTo>
                          <a:pt x="14645" y="15597"/>
                          <a:pt x="11787" y="14645"/>
                          <a:pt x="9882" y="13692"/>
                        </a:cubicBezTo>
                        <a:cubicBezTo>
                          <a:pt x="6072" y="11787"/>
                          <a:pt x="3215" y="10835"/>
                          <a:pt x="3215" y="10835"/>
                        </a:cubicBezTo>
                        <a:lnTo>
                          <a:pt x="3215" y="10835"/>
                        </a:lnTo>
                        <a:cubicBezTo>
                          <a:pt x="357" y="9882"/>
                          <a:pt x="-595" y="6072"/>
                          <a:pt x="357" y="3215"/>
                        </a:cubicBezTo>
                        <a:cubicBezTo>
                          <a:pt x="1310" y="357"/>
                          <a:pt x="5120" y="-595"/>
                          <a:pt x="7977" y="357"/>
                        </a:cubicBezTo>
                        <a:cubicBezTo>
                          <a:pt x="10835" y="357"/>
                          <a:pt x="10835" y="357"/>
                          <a:pt x="10835" y="131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0" name="Freeform: Shape 399"/>
                  <p:cNvSpPr/>
                  <p:nvPr/>
                </p:nvSpPr>
                <p:spPr>
                  <a:xfrm rot="-751617">
                    <a:off x="4900687" y="260102"/>
                    <a:ext cx="83820" cy="47625"/>
                  </a:xfrm>
                  <a:custGeom>
                    <a:avLst/>
                    <a:gdLst>
                      <a:gd name="connsiteX0" fmla="*/ 83821 w 83820"/>
                      <a:gd name="connsiteY0" fmla="*/ 23813 h 47625"/>
                      <a:gd name="connsiteX1" fmla="*/ 41910 w 83820"/>
                      <a:gd name="connsiteY1" fmla="*/ 47625 h 47625"/>
                      <a:gd name="connsiteX2" fmla="*/ 0 w 83820"/>
                      <a:gd name="connsiteY2" fmla="*/ 23813 h 47625"/>
                      <a:gd name="connsiteX3" fmla="*/ 41910 w 83820"/>
                      <a:gd name="connsiteY3" fmla="*/ 0 h 47625"/>
                      <a:gd name="connsiteX4" fmla="*/ 83821 w 8382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 h="47625">
                        <a:moveTo>
                          <a:pt x="83821" y="23813"/>
                        </a:moveTo>
                        <a:cubicBezTo>
                          <a:pt x="83821" y="36964"/>
                          <a:pt x="65057" y="47625"/>
                          <a:pt x="41910" y="47625"/>
                        </a:cubicBezTo>
                        <a:cubicBezTo>
                          <a:pt x="18764" y="47625"/>
                          <a:pt x="0" y="36964"/>
                          <a:pt x="0" y="23813"/>
                        </a:cubicBezTo>
                        <a:cubicBezTo>
                          <a:pt x="0" y="10661"/>
                          <a:pt x="18764" y="0"/>
                          <a:pt x="41910" y="0"/>
                        </a:cubicBezTo>
                        <a:cubicBezTo>
                          <a:pt x="65057" y="0"/>
                          <a:pt x="83821" y="10661"/>
                          <a:pt x="83821" y="2381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1" name="Freeform: Shape 400"/>
                  <p:cNvSpPr/>
                  <p:nvPr/>
                </p:nvSpPr>
                <p:spPr>
                  <a:xfrm>
                    <a:off x="4994910" y="285749"/>
                    <a:ext cx="34290" cy="22859"/>
                  </a:xfrm>
                  <a:custGeom>
                    <a:avLst/>
                    <a:gdLst>
                      <a:gd name="connsiteX0" fmla="*/ 34290 w 34290"/>
                      <a:gd name="connsiteY0" fmla="*/ 11430 h 22859"/>
                      <a:gd name="connsiteX1" fmla="*/ 17145 w 34290"/>
                      <a:gd name="connsiteY1" fmla="*/ 22860 h 22859"/>
                      <a:gd name="connsiteX2" fmla="*/ 0 w 34290"/>
                      <a:gd name="connsiteY2" fmla="*/ 11430 h 22859"/>
                      <a:gd name="connsiteX3" fmla="*/ 17145 w 34290"/>
                      <a:gd name="connsiteY3" fmla="*/ 0 h 22859"/>
                      <a:gd name="connsiteX4" fmla="*/ 34290 w 34290"/>
                      <a:gd name="connsiteY4" fmla="*/ 1143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22859">
                        <a:moveTo>
                          <a:pt x="34290" y="11430"/>
                        </a:moveTo>
                        <a:cubicBezTo>
                          <a:pt x="34290" y="17743"/>
                          <a:pt x="26614" y="22860"/>
                          <a:pt x="17145" y="22860"/>
                        </a:cubicBezTo>
                        <a:cubicBezTo>
                          <a:pt x="7676" y="22860"/>
                          <a:pt x="0" y="17743"/>
                          <a:pt x="0" y="11430"/>
                        </a:cubicBezTo>
                        <a:cubicBezTo>
                          <a:pt x="0" y="5117"/>
                          <a:pt x="7676" y="0"/>
                          <a:pt x="17145" y="0"/>
                        </a:cubicBezTo>
                        <a:cubicBezTo>
                          <a:pt x="26614" y="0"/>
                          <a:pt x="34290" y="5117"/>
                          <a:pt x="34290" y="114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2" name="Freeform: Shape 401"/>
                  <p:cNvSpPr/>
                  <p:nvPr/>
                </p:nvSpPr>
                <p:spPr>
                  <a:xfrm>
                    <a:off x="5045859" y="263127"/>
                    <a:ext cx="158114" cy="53266"/>
                  </a:xfrm>
                  <a:custGeom>
                    <a:avLst/>
                    <a:gdLst>
                      <a:gd name="connsiteX0" fmla="*/ 150981 w 158114"/>
                      <a:gd name="connsiteY0" fmla="*/ 8334 h 53266"/>
                      <a:gd name="connsiteX1" fmla="*/ 96688 w 158114"/>
                      <a:gd name="connsiteY1" fmla="*/ 10239 h 53266"/>
                      <a:gd name="connsiteX2" fmla="*/ 486 w 158114"/>
                      <a:gd name="connsiteY2" fmla="*/ 35957 h 53266"/>
                      <a:gd name="connsiteX3" fmla="*/ 76686 w 158114"/>
                      <a:gd name="connsiteY3" fmla="*/ 53102 h 53266"/>
                      <a:gd name="connsiteX4" fmla="*/ 150981 w 158114"/>
                      <a:gd name="connsiteY4" fmla="*/ 8334 h 5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4" h="53266">
                        <a:moveTo>
                          <a:pt x="150981" y="8334"/>
                        </a:moveTo>
                        <a:cubicBezTo>
                          <a:pt x="140503" y="-2143"/>
                          <a:pt x="117644" y="-4048"/>
                          <a:pt x="96688" y="10239"/>
                        </a:cubicBezTo>
                        <a:cubicBezTo>
                          <a:pt x="50969" y="42624"/>
                          <a:pt x="8106" y="21669"/>
                          <a:pt x="486" y="35957"/>
                        </a:cubicBezTo>
                        <a:cubicBezTo>
                          <a:pt x="-6181" y="51197"/>
                          <a:pt x="57636" y="54054"/>
                          <a:pt x="76686" y="53102"/>
                        </a:cubicBezTo>
                        <a:cubicBezTo>
                          <a:pt x="106213" y="53102"/>
                          <a:pt x="181461" y="38814"/>
                          <a:pt x="150981" y="8334"/>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grpSp>
        <p:sp>
          <p:nvSpPr>
            <p:cNvPr id="372" name="Rectangle 371"/>
            <p:cNvSpPr/>
            <p:nvPr/>
          </p:nvSpPr>
          <p:spPr>
            <a:xfrm>
              <a:off x="5579197" y="5083894"/>
              <a:ext cx="728438" cy="322114"/>
            </a:xfrm>
            <a:prstGeom prst="rect">
              <a:avLst/>
            </a:prstGeom>
            <a:solidFill>
              <a:srgbClr val="FF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373" name="Group 372"/>
            <p:cNvGrpSpPr/>
            <p:nvPr/>
          </p:nvGrpSpPr>
          <p:grpSpPr>
            <a:xfrm rot="20223954">
              <a:off x="5728008" y="4964416"/>
              <a:ext cx="462890" cy="475249"/>
              <a:chOff x="13474835" y="-944466"/>
              <a:chExt cx="125555" cy="88582"/>
            </a:xfrm>
          </p:grpSpPr>
          <p:grpSp>
            <p:nvGrpSpPr>
              <p:cNvPr id="374" name="Graphic 23"/>
              <p:cNvGrpSpPr/>
              <p:nvPr/>
            </p:nvGrpSpPr>
            <p:grpSpPr>
              <a:xfrm>
                <a:off x="13479520" y="-939703"/>
                <a:ext cx="117059" cy="79683"/>
                <a:chOff x="13131262" y="-840224"/>
                <a:chExt cx="117059" cy="79683"/>
              </a:xfrm>
            </p:grpSpPr>
            <p:sp>
              <p:nvSpPr>
                <p:cNvPr id="376" name="Freeform: Shape 375"/>
                <p:cNvSpPr/>
                <p:nvPr/>
              </p:nvSpPr>
              <p:spPr>
                <a:xfrm>
                  <a:off x="13131262" y="-810697"/>
                  <a:ext cx="55147" cy="50155"/>
                </a:xfrm>
                <a:custGeom>
                  <a:avLst/>
                  <a:gdLst>
                    <a:gd name="connsiteX0" fmla="*/ 55147 w 55147"/>
                    <a:gd name="connsiteY0" fmla="*/ 48578 h 50155"/>
                    <a:gd name="connsiteX1" fmla="*/ 32287 w 55147"/>
                    <a:gd name="connsiteY1" fmla="*/ 49530 h 50155"/>
                    <a:gd name="connsiteX2" fmla="*/ 3712 w 55147"/>
                    <a:gd name="connsiteY2" fmla="*/ 0 h 50155"/>
                    <a:gd name="connsiteX3" fmla="*/ 55147 w 55147"/>
                    <a:gd name="connsiteY3" fmla="*/ 48578 h 50155"/>
                  </a:gdLst>
                  <a:ahLst/>
                  <a:cxnLst>
                    <a:cxn ang="0">
                      <a:pos x="connsiteX0" y="connsiteY0"/>
                    </a:cxn>
                    <a:cxn ang="0">
                      <a:pos x="connsiteX1" y="connsiteY1"/>
                    </a:cxn>
                    <a:cxn ang="0">
                      <a:pos x="connsiteX2" y="connsiteY2"/>
                    </a:cxn>
                    <a:cxn ang="0">
                      <a:pos x="connsiteX3" y="connsiteY3"/>
                    </a:cxn>
                  </a:cxnLst>
                  <a:rect l="l" t="t" r="r" b="b"/>
                  <a:pathLst>
                    <a:path w="55147" h="50155">
                      <a:moveTo>
                        <a:pt x="55147" y="48578"/>
                      </a:moveTo>
                      <a:cubicBezTo>
                        <a:pt x="46575" y="50482"/>
                        <a:pt x="38955" y="50482"/>
                        <a:pt x="32287" y="49530"/>
                      </a:cubicBezTo>
                      <a:cubicBezTo>
                        <a:pt x="5617" y="44768"/>
                        <a:pt x="-6765" y="24765"/>
                        <a:pt x="3712" y="0"/>
                      </a:cubicBezTo>
                      <a:cubicBezTo>
                        <a:pt x="21810" y="4763"/>
                        <a:pt x="52290" y="20003"/>
                        <a:pt x="55147" y="48578"/>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7" name="Freeform: Shape 376"/>
                <p:cNvSpPr/>
                <p:nvPr/>
              </p:nvSpPr>
              <p:spPr>
                <a:xfrm>
                  <a:off x="13143547" y="-840224"/>
                  <a:ext cx="104775" cy="45530"/>
                </a:xfrm>
                <a:custGeom>
                  <a:avLst/>
                  <a:gdLst>
                    <a:gd name="connsiteX0" fmla="*/ 104775 w 104775"/>
                    <a:gd name="connsiteY0" fmla="*/ 24765 h 45530"/>
                    <a:gd name="connsiteX1" fmla="*/ 92393 w 104775"/>
                    <a:gd name="connsiteY1" fmla="*/ 43815 h 45530"/>
                    <a:gd name="connsiteX2" fmla="*/ 0 w 104775"/>
                    <a:gd name="connsiteY2" fmla="*/ 14288 h 45530"/>
                    <a:gd name="connsiteX3" fmla="*/ 12383 w 104775"/>
                    <a:gd name="connsiteY3" fmla="*/ 0 h 45530"/>
                    <a:gd name="connsiteX4" fmla="*/ 104775 w 104775"/>
                    <a:gd name="connsiteY4" fmla="*/ 24765 h 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45530">
                      <a:moveTo>
                        <a:pt x="104775" y="24765"/>
                      </a:moveTo>
                      <a:cubicBezTo>
                        <a:pt x="100965" y="31432"/>
                        <a:pt x="97155" y="38100"/>
                        <a:pt x="92393" y="43815"/>
                      </a:cubicBezTo>
                      <a:cubicBezTo>
                        <a:pt x="56198" y="52388"/>
                        <a:pt x="7620" y="26670"/>
                        <a:pt x="0" y="14288"/>
                      </a:cubicBezTo>
                      <a:cubicBezTo>
                        <a:pt x="2858" y="9525"/>
                        <a:pt x="7620" y="4763"/>
                        <a:pt x="12383" y="0"/>
                      </a:cubicBezTo>
                      <a:cubicBezTo>
                        <a:pt x="30480" y="18097"/>
                        <a:pt x="79058" y="33338"/>
                        <a:pt x="104775" y="2476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8" name="Freeform: Shape 377"/>
                <p:cNvSpPr/>
                <p:nvPr/>
              </p:nvSpPr>
              <p:spPr>
                <a:xfrm>
                  <a:off x="13134975" y="-826890"/>
                  <a:ext cx="100965" cy="63817"/>
                </a:xfrm>
                <a:custGeom>
                  <a:avLst/>
                  <a:gdLst>
                    <a:gd name="connsiteX0" fmla="*/ 8572 w 100965"/>
                    <a:gd name="connsiteY0" fmla="*/ 0 h 63817"/>
                    <a:gd name="connsiteX1" fmla="*/ 100965 w 100965"/>
                    <a:gd name="connsiteY1" fmla="*/ 29528 h 63817"/>
                    <a:gd name="connsiteX2" fmla="*/ 51435 w 100965"/>
                    <a:gd name="connsiteY2" fmla="*/ 63818 h 63817"/>
                    <a:gd name="connsiteX3" fmla="*/ 0 w 100965"/>
                    <a:gd name="connsiteY3" fmla="*/ 15240 h 63817"/>
                    <a:gd name="connsiteX4" fmla="*/ 8572 w 100965"/>
                    <a:gd name="connsiteY4" fmla="*/ 0 h 6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 h="63817">
                      <a:moveTo>
                        <a:pt x="8572" y="0"/>
                      </a:moveTo>
                      <a:cubicBezTo>
                        <a:pt x="16192" y="12383"/>
                        <a:pt x="64770" y="39053"/>
                        <a:pt x="100965" y="29528"/>
                      </a:cubicBezTo>
                      <a:cubicBezTo>
                        <a:pt x="85725" y="49530"/>
                        <a:pt x="66675" y="60008"/>
                        <a:pt x="51435" y="63818"/>
                      </a:cubicBezTo>
                      <a:cubicBezTo>
                        <a:pt x="49530" y="35243"/>
                        <a:pt x="18097" y="20003"/>
                        <a:pt x="0" y="15240"/>
                      </a:cubicBezTo>
                      <a:cubicBezTo>
                        <a:pt x="1905" y="10478"/>
                        <a:pt x="4763" y="5715"/>
                        <a:pt x="8572" y="0"/>
                      </a:cubicBezTo>
                      <a:close/>
                    </a:path>
                  </a:pathLst>
                </a:custGeom>
                <a:solidFill>
                  <a:srgbClr val="A610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75" name="Freeform: Shape 374"/>
              <p:cNvSpPr/>
              <p:nvPr/>
            </p:nvSpPr>
            <p:spPr>
              <a:xfrm>
                <a:off x="13474835" y="-944466"/>
                <a:ext cx="125555" cy="88582"/>
              </a:xfrm>
              <a:custGeom>
                <a:avLst/>
                <a:gdLst>
                  <a:gd name="connsiteX0" fmla="*/ 44593 w 125555"/>
                  <a:gd name="connsiteY0" fmla="*/ 88582 h 88582"/>
                  <a:gd name="connsiteX1" fmla="*/ 36020 w 125555"/>
                  <a:gd name="connsiteY1" fmla="*/ 87630 h 88582"/>
                  <a:gd name="connsiteX2" fmla="*/ 1730 w 125555"/>
                  <a:gd name="connsiteY2" fmla="*/ 61913 h 88582"/>
                  <a:gd name="connsiteX3" fmla="*/ 25543 w 125555"/>
                  <a:gd name="connsiteY3" fmla="*/ 952 h 88582"/>
                  <a:gd name="connsiteX4" fmla="*/ 28400 w 125555"/>
                  <a:gd name="connsiteY4" fmla="*/ 0 h 88582"/>
                  <a:gd name="connsiteX5" fmla="*/ 28400 w 125555"/>
                  <a:gd name="connsiteY5" fmla="*/ 0 h 88582"/>
                  <a:gd name="connsiteX6" fmla="*/ 31257 w 125555"/>
                  <a:gd name="connsiteY6" fmla="*/ 952 h 88582"/>
                  <a:gd name="connsiteX7" fmla="*/ 102695 w 125555"/>
                  <a:gd name="connsiteY7" fmla="*/ 27622 h 88582"/>
                  <a:gd name="connsiteX8" fmla="*/ 119840 w 125555"/>
                  <a:gd name="connsiteY8" fmla="*/ 24765 h 88582"/>
                  <a:gd name="connsiteX9" fmla="*/ 124603 w 125555"/>
                  <a:gd name="connsiteY9" fmla="*/ 25718 h 88582"/>
                  <a:gd name="connsiteX10" fmla="*/ 125555 w 125555"/>
                  <a:gd name="connsiteY10" fmla="*/ 30480 h 88582"/>
                  <a:gd name="connsiteX11" fmla="*/ 44593 w 125555"/>
                  <a:gd name="connsiteY11" fmla="*/ 88582 h 88582"/>
                  <a:gd name="connsiteX12" fmla="*/ 29353 w 125555"/>
                  <a:gd name="connsiteY12" fmla="*/ 10477 h 88582"/>
                  <a:gd name="connsiteX13" fmla="*/ 10303 w 125555"/>
                  <a:gd name="connsiteY13" fmla="*/ 60007 h 88582"/>
                  <a:gd name="connsiteX14" fmla="*/ 37925 w 125555"/>
                  <a:gd name="connsiteY14" fmla="*/ 80010 h 88582"/>
                  <a:gd name="connsiteX15" fmla="*/ 113173 w 125555"/>
                  <a:gd name="connsiteY15" fmla="*/ 36195 h 88582"/>
                  <a:gd name="connsiteX16" fmla="*/ 103648 w 125555"/>
                  <a:gd name="connsiteY16" fmla="*/ 37147 h 88582"/>
                  <a:gd name="connsiteX17" fmla="*/ 29353 w 125555"/>
                  <a:gd name="connsiteY17" fmla="*/ 10477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55" h="88582">
                    <a:moveTo>
                      <a:pt x="44593" y="88582"/>
                    </a:moveTo>
                    <a:cubicBezTo>
                      <a:pt x="41735" y="88582"/>
                      <a:pt x="38878" y="88582"/>
                      <a:pt x="36020" y="87630"/>
                    </a:cubicBezTo>
                    <a:cubicBezTo>
                      <a:pt x="18875" y="84772"/>
                      <a:pt x="6493" y="75247"/>
                      <a:pt x="1730" y="61913"/>
                    </a:cubicBezTo>
                    <a:cubicBezTo>
                      <a:pt x="-3985" y="43815"/>
                      <a:pt x="4588" y="21907"/>
                      <a:pt x="25543" y="952"/>
                    </a:cubicBezTo>
                    <a:cubicBezTo>
                      <a:pt x="26495" y="0"/>
                      <a:pt x="27448" y="0"/>
                      <a:pt x="28400" y="0"/>
                    </a:cubicBezTo>
                    <a:lnTo>
                      <a:pt x="28400" y="0"/>
                    </a:lnTo>
                    <a:cubicBezTo>
                      <a:pt x="29353" y="0"/>
                      <a:pt x="30305" y="0"/>
                      <a:pt x="31257" y="952"/>
                    </a:cubicBezTo>
                    <a:cubicBezTo>
                      <a:pt x="45545" y="15240"/>
                      <a:pt x="77930" y="27622"/>
                      <a:pt x="102695" y="27622"/>
                    </a:cubicBezTo>
                    <a:cubicBezTo>
                      <a:pt x="109363" y="27622"/>
                      <a:pt x="115078" y="26670"/>
                      <a:pt x="119840" y="24765"/>
                    </a:cubicBezTo>
                    <a:cubicBezTo>
                      <a:pt x="121745" y="23813"/>
                      <a:pt x="123650" y="24765"/>
                      <a:pt x="124603" y="25718"/>
                    </a:cubicBezTo>
                    <a:cubicBezTo>
                      <a:pt x="125555" y="26670"/>
                      <a:pt x="125555" y="28575"/>
                      <a:pt x="125555" y="30480"/>
                    </a:cubicBezTo>
                    <a:cubicBezTo>
                      <a:pt x="102695" y="73343"/>
                      <a:pt x="69357" y="88582"/>
                      <a:pt x="44593" y="88582"/>
                    </a:cubicBezTo>
                    <a:close/>
                    <a:moveTo>
                      <a:pt x="29353" y="10477"/>
                    </a:moveTo>
                    <a:cubicBezTo>
                      <a:pt x="12207" y="28575"/>
                      <a:pt x="5540" y="45720"/>
                      <a:pt x="10303" y="60007"/>
                    </a:cubicBezTo>
                    <a:cubicBezTo>
                      <a:pt x="14113" y="70485"/>
                      <a:pt x="23638" y="77152"/>
                      <a:pt x="37925" y="80010"/>
                    </a:cubicBezTo>
                    <a:cubicBezTo>
                      <a:pt x="57928" y="83820"/>
                      <a:pt x="90313" y="72390"/>
                      <a:pt x="113173" y="36195"/>
                    </a:cubicBezTo>
                    <a:cubicBezTo>
                      <a:pt x="110315" y="36195"/>
                      <a:pt x="106505" y="37147"/>
                      <a:pt x="103648" y="37147"/>
                    </a:cubicBezTo>
                    <a:cubicBezTo>
                      <a:pt x="77930" y="36195"/>
                      <a:pt x="46498" y="24765"/>
                      <a:pt x="29353" y="1047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50" fill="hold">
                                          <p:stCondLst>
                                            <p:cond delay="0"/>
                                          </p:stCondLst>
                                        </p:cTn>
                                        <p:tgtEl>
                                          <p:spTgt spid="370"/>
                                        </p:tgtEl>
                                        <p:attrNameLst>
                                          <p:attrName>r</p:attrName>
                                        </p:attrNameLst>
                                      </p:cBhvr>
                                    </p:animRot>
                                    <p:animRot by="-240000">
                                      <p:cBhvr>
                                        <p:cTn id="7" dur="300" fill="hold">
                                          <p:stCondLst>
                                            <p:cond delay="300"/>
                                          </p:stCondLst>
                                        </p:cTn>
                                        <p:tgtEl>
                                          <p:spTgt spid="370"/>
                                        </p:tgtEl>
                                        <p:attrNameLst>
                                          <p:attrName>r</p:attrName>
                                        </p:attrNameLst>
                                      </p:cBhvr>
                                    </p:animRot>
                                    <p:animRot by="240000">
                                      <p:cBhvr>
                                        <p:cTn id="8" dur="300" fill="hold">
                                          <p:stCondLst>
                                            <p:cond delay="600"/>
                                          </p:stCondLst>
                                        </p:cTn>
                                        <p:tgtEl>
                                          <p:spTgt spid="370"/>
                                        </p:tgtEl>
                                        <p:attrNameLst>
                                          <p:attrName>r</p:attrName>
                                        </p:attrNameLst>
                                      </p:cBhvr>
                                    </p:animRot>
                                    <p:animRot by="-240000">
                                      <p:cBhvr>
                                        <p:cTn id="9" dur="300" fill="hold">
                                          <p:stCondLst>
                                            <p:cond delay="900"/>
                                          </p:stCondLst>
                                        </p:cTn>
                                        <p:tgtEl>
                                          <p:spTgt spid="370"/>
                                        </p:tgtEl>
                                        <p:attrNameLst>
                                          <p:attrName>r</p:attrName>
                                        </p:attrNameLst>
                                      </p:cBhvr>
                                    </p:animRot>
                                    <p:animRot by="120000">
                                      <p:cBhvr>
                                        <p:cTn id="10" dur="300" fill="hold">
                                          <p:stCondLst>
                                            <p:cond delay="1200"/>
                                          </p:stCondLst>
                                        </p:cTn>
                                        <p:tgtEl>
                                          <p:spTgt spid="370"/>
                                        </p:tgtEl>
                                        <p:attrNameLst>
                                          <p:attrName>r</p:attrName>
                                        </p:attrNameLst>
                                      </p:cBhvr>
                                    </p:animRot>
                                  </p:childTnLst>
                                </p:cTn>
                              </p:par>
                              <p:par>
                                <p:cTn id="11" presetID="8" presetClass="emph" presetSubtype="0" repeatCount="indefinite" autoRev="1" fill="hold" nodeType="withEffect">
                                  <p:stCondLst>
                                    <p:cond delay="0"/>
                                  </p:stCondLst>
                                  <p:childTnLst>
                                    <p:animRot by="900000">
                                      <p:cBhvr>
                                        <p:cTn id="12" dur="500" fill="hold"/>
                                        <p:tgtEl>
                                          <p:spTgt spid="360"/>
                                        </p:tgtEl>
                                        <p:attrNameLst>
                                          <p:attrName>r</p:attrName>
                                        </p:attrNameLst>
                                      </p:cBhvr>
                                    </p:animRot>
                                  </p:childTnLst>
                                </p:cTn>
                              </p:par>
                              <p:par>
                                <p:cTn id="13" presetID="8" presetClass="emph" presetSubtype="0" repeatCount="indefinite" autoRev="1" fill="hold" nodeType="withEffect">
                                  <p:stCondLst>
                                    <p:cond delay="0"/>
                                  </p:stCondLst>
                                  <p:childTnLst>
                                    <p:animRot by="-900000">
                                      <p:cBhvr>
                                        <p:cTn id="14" dur="500" fill="hold"/>
                                        <p:tgtEl>
                                          <p:spTgt spid="350"/>
                                        </p:tgtEl>
                                        <p:attrNameLst>
                                          <p:attrName>r</p:attrName>
                                        </p:attrNameLst>
                                      </p:cBhvr>
                                    </p:animRot>
                                  </p:childTnLst>
                                </p:cTn>
                              </p:par>
                              <p:par>
                                <p:cTn id="15" presetID="23" presetClass="entr" presetSubtype="16" fill="hold" nodeType="withEffect">
                                  <p:stCondLst>
                                    <p:cond delay="1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l="5079" r="1888"/>
          <a:stretch>
            <a:fillRect/>
          </a:stretch>
        </p:blipFill>
        <p:spPr>
          <a:xfrm>
            <a:off x="0" y="-18327"/>
            <a:ext cx="12192000" cy="7028727"/>
          </a:xfrm>
          <a:prstGeom prst="rect">
            <a:avLst/>
          </a:prstGeom>
        </p:spPr>
      </p:pic>
      <p:grpSp>
        <p:nvGrpSpPr>
          <p:cNvPr id="47" name="1"/>
          <p:cNvGrpSpPr/>
          <p:nvPr/>
        </p:nvGrpSpPr>
        <p:grpSpPr>
          <a:xfrm>
            <a:off x="492673" y="2097132"/>
            <a:ext cx="5257800" cy="1226839"/>
            <a:chOff x="492673" y="2097132"/>
            <a:chExt cx="5257800" cy="1226839"/>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p:cNvSpPr txBox="1"/>
            <p:nvPr/>
          </p:nvSpPr>
          <p:spPr>
            <a:xfrm>
              <a:off x="1533663" y="2396890"/>
              <a:ext cx="3269806" cy="335348"/>
            </a:xfrm>
            <a:prstGeom prst="rect">
              <a:avLst/>
            </a:prstGeom>
            <a:noFill/>
          </p:spPr>
          <p:txBody>
            <a:bodyPr wrap="none" lIns="0" tIns="0" rIns="0" bIns="0" rtlCol="0">
              <a:spAutoFit/>
            </a:bodyPr>
            <a:lstStyle/>
            <a:p>
              <a:pPr marL="0" marR="0" algn="just">
                <a:lnSpc>
                  <a:spcPct val="120000"/>
                </a:lnSpc>
                <a:spcBef>
                  <a:spcPts val="0"/>
                </a:spcBef>
                <a:spcAft>
                  <a:spcPts val="0"/>
                </a:spcAft>
              </a:pPr>
              <a:r>
                <a:rPr lang="en-US" sz="2000" dirty="0">
                  <a:effectLst/>
                  <a:latin typeface="Cambria" panose="02040503050406030204" pitchFamily="18" charset="0"/>
                  <a:ea typeface="Cambria" panose="02040503050406030204" pitchFamily="18" charset="0"/>
                </a:rPr>
                <a:t>Thông </a:t>
              </a:r>
              <a:r>
                <a:rPr lang="en-US" sz="2000" dirty="0" err="1">
                  <a:effectLst/>
                  <a:latin typeface="Cambria" panose="02040503050406030204" pitchFamily="18" charset="0"/>
                  <a:ea typeface="Cambria" panose="02040503050406030204" pitchFamily="18" charset="0"/>
                </a:rPr>
                <a:t>báo</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cho</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người</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lớn</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biết</a:t>
              </a:r>
              <a:r>
                <a:rPr lang="en-US" sz="2000" dirty="0">
                  <a:effectLst/>
                  <a:latin typeface="Cambria" panose="02040503050406030204" pitchFamily="18" charset="0"/>
                  <a:ea typeface="Cambria" panose="02040503050406030204" pitchFamily="18" charset="0"/>
                </a:rPr>
                <a:t>.</a:t>
              </a:r>
              <a:endParaRPr lang="en-US" sz="2000" dirty="0">
                <a:effectLst/>
                <a:latin typeface="Cambria" panose="02040503050406030204" pitchFamily="18" charset="0"/>
                <a:ea typeface="Cambria" panose="02040503050406030204" pitchFamily="18" charset="0"/>
              </a:endParaRPr>
            </a:p>
          </p:txBody>
        </p:sp>
      </p:grpSp>
      <p:grpSp>
        <p:nvGrpSpPr>
          <p:cNvPr id="48" name="2"/>
          <p:cNvGrpSpPr/>
          <p:nvPr/>
        </p:nvGrpSpPr>
        <p:grpSpPr>
          <a:xfrm>
            <a:off x="492673" y="3481715"/>
            <a:ext cx="5257800" cy="1226839"/>
            <a:chOff x="492673" y="3481715"/>
            <a:chExt cx="5257800" cy="1226839"/>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43" name="TextBox 42"/>
            <p:cNvSpPr txBox="1"/>
            <p:nvPr/>
          </p:nvSpPr>
          <p:spPr>
            <a:xfrm>
              <a:off x="1527979" y="3835142"/>
              <a:ext cx="4158118" cy="335348"/>
            </a:xfrm>
            <a:prstGeom prst="rect">
              <a:avLst/>
            </a:prstGeom>
            <a:noFill/>
          </p:spPr>
          <p:txBody>
            <a:bodyPr wrap="square" lIns="0" tIns="0" rIns="0" bIns="0" rtlCol="0">
              <a:spAutoFit/>
            </a:bodyPr>
            <a:lstStyle/>
            <a:p>
              <a:pPr marL="0" marR="0" algn="just">
                <a:lnSpc>
                  <a:spcPct val="120000"/>
                </a:lnSpc>
                <a:spcBef>
                  <a:spcPts val="0"/>
                </a:spcBef>
                <a:spcAft>
                  <a:spcPts val="0"/>
                </a:spcAft>
              </a:pPr>
              <a:r>
                <a:rPr lang="en-US" sz="2000" dirty="0" err="1">
                  <a:effectLst/>
                  <a:latin typeface="Cambria" panose="02040503050406030204" pitchFamily="18" charset="0"/>
                  <a:ea typeface="Cambria" panose="02040503050406030204" pitchFamily="18" charset="0"/>
                </a:rPr>
                <a:t>Rút</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điện</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và</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để</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đấy</a:t>
              </a:r>
              <a:r>
                <a:rPr lang="en-US" sz="2000" dirty="0">
                  <a:effectLst/>
                  <a:latin typeface="Cambria" panose="02040503050406030204" pitchFamily="18" charset="0"/>
                  <a:ea typeface="Cambria" panose="02040503050406030204" pitchFamily="18" charset="0"/>
                </a:rPr>
                <a:t>.</a:t>
              </a:r>
              <a:endParaRPr lang="en-US" sz="2000" dirty="0">
                <a:effectLst/>
                <a:latin typeface="Cambria" panose="02040503050406030204" pitchFamily="18" charset="0"/>
                <a:ea typeface="Cambria" panose="02040503050406030204" pitchFamily="18" charset="0"/>
              </a:endParaRPr>
            </a:p>
          </p:txBody>
        </p:sp>
      </p:grpSp>
      <p:grpSp>
        <p:nvGrpSpPr>
          <p:cNvPr id="50" name="3"/>
          <p:cNvGrpSpPr/>
          <p:nvPr/>
        </p:nvGrpSpPr>
        <p:grpSpPr>
          <a:xfrm>
            <a:off x="6271402" y="2125382"/>
            <a:ext cx="5257800" cy="1226839"/>
            <a:chOff x="6271402" y="2125382"/>
            <a:chExt cx="5257800" cy="1226839"/>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p:cNvSpPr txBox="1"/>
            <p:nvPr/>
          </p:nvSpPr>
          <p:spPr>
            <a:xfrm>
              <a:off x="7290878" y="2467168"/>
              <a:ext cx="3628109"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000" dirty="0" err="1">
                  <a:effectLst/>
                  <a:latin typeface="Cambria" panose="02040503050406030204" pitchFamily="18" charset="0"/>
                  <a:ea typeface="Cambria" panose="02040503050406030204" pitchFamily="18" charset="0"/>
                </a:rPr>
                <a:t>Cứ</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để</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đấy</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cho</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người</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lớn</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tự</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xử</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lý</a:t>
              </a:r>
              <a:r>
                <a:rPr lang="en-US" sz="2000" dirty="0">
                  <a:effectLst/>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9" name="4"/>
          <p:cNvGrpSpPr/>
          <p:nvPr/>
        </p:nvGrpSpPr>
        <p:grpSpPr>
          <a:xfrm>
            <a:off x="6271402" y="3509965"/>
            <a:ext cx="5257800" cy="1226839"/>
            <a:chOff x="6271402" y="3509965"/>
            <a:chExt cx="5257800" cy="1226839"/>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p:cNvSpPr txBox="1"/>
            <p:nvPr/>
          </p:nvSpPr>
          <p:spPr>
            <a:xfrm>
              <a:off x="7166310" y="3752813"/>
              <a:ext cx="4336700" cy="335348"/>
            </a:xfrm>
            <a:prstGeom prst="rect">
              <a:avLst/>
            </a:prstGeom>
            <a:noFill/>
          </p:spPr>
          <p:txBody>
            <a:bodyPr wrap="none" lIns="0" tIns="0" rIns="0" bIns="0" rtlCol="0">
              <a:spAutoFit/>
            </a:bodyPr>
            <a:lstStyle/>
            <a:p>
              <a:pPr marL="0" marR="0" algn="just">
                <a:lnSpc>
                  <a:spcPct val="120000"/>
                </a:lnSpc>
                <a:spcBef>
                  <a:spcPts val="0"/>
                </a:spcBef>
                <a:spcAft>
                  <a:spcPts val="0"/>
                </a:spcAft>
              </a:pPr>
              <a:r>
                <a:rPr lang="en-US" sz="2000" dirty="0" err="1">
                  <a:effectLst/>
                  <a:latin typeface="Cambria" panose="02040503050406030204" pitchFamily="18" charset="0"/>
                  <a:ea typeface="Cambria" panose="02040503050406030204" pitchFamily="18" charset="0"/>
                </a:rPr>
                <a:t>Mặc</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kệ</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đấy</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không</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phải</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là</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việc</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của</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mình</a:t>
              </a:r>
              <a:r>
                <a:rPr lang="en-US" sz="2000" dirty="0">
                  <a:effectLst/>
                  <a:latin typeface="Cambria" panose="02040503050406030204" pitchFamily="18" charset="0"/>
                  <a:ea typeface="Cambria" panose="02040503050406030204" pitchFamily="18" charset="0"/>
                </a:rPr>
                <a:t>.</a:t>
              </a:r>
              <a:endParaRPr lang="en-US" sz="2000" dirty="0">
                <a:effectLst/>
                <a:latin typeface="Cambria" panose="02040503050406030204" pitchFamily="18" charset="0"/>
                <a:ea typeface="Cambria" panose="02040503050406030204" pitchFamily="18" charset="0"/>
              </a:endParaRPr>
            </a:p>
          </p:txBody>
        </p:sp>
      </p:grpSp>
      <p:grpSp>
        <p:nvGrpSpPr>
          <p:cNvPr id="46" name="Group 45"/>
          <p:cNvGrpSpPr/>
          <p:nvPr/>
        </p:nvGrpSpPr>
        <p:grpSpPr>
          <a:xfrm>
            <a:off x="304800" y="152400"/>
            <a:ext cx="11412275" cy="1752600"/>
            <a:chOff x="304800" y="152400"/>
            <a:chExt cx="11412275" cy="17526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p:cNvSpPr txBox="1"/>
            <p:nvPr/>
          </p:nvSpPr>
          <p:spPr>
            <a:xfrm>
              <a:off x="1418910" y="285928"/>
              <a:ext cx="9711546" cy="1409297"/>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en-US" sz="4000" b="1" dirty="0" err="1">
                  <a:solidFill>
                    <a:srgbClr val="002060"/>
                  </a:solidFill>
                  <a:effectLst/>
                  <a:latin typeface="Cambria" panose="02040503050406030204" pitchFamily="18" charset="0"/>
                  <a:ea typeface="Cambria" panose="02040503050406030204" pitchFamily="18" charset="0"/>
                </a:rPr>
                <a:t>Câu</a:t>
              </a:r>
              <a:r>
                <a:rPr lang="en-US" sz="4000" b="1" dirty="0">
                  <a:solidFill>
                    <a:srgbClr val="002060"/>
                  </a:solidFill>
                  <a:effectLst/>
                  <a:latin typeface="Cambria" panose="02040503050406030204" pitchFamily="18" charset="0"/>
                  <a:ea typeface="Cambria" panose="02040503050406030204" pitchFamily="18" charset="0"/>
                </a:rPr>
                <a:t> 1: Khi </a:t>
              </a:r>
              <a:r>
                <a:rPr lang="en-US" sz="4000" b="1" dirty="0" err="1">
                  <a:solidFill>
                    <a:srgbClr val="002060"/>
                  </a:solidFill>
                  <a:effectLst/>
                  <a:latin typeface="Cambria" panose="02040503050406030204" pitchFamily="18" charset="0"/>
                  <a:ea typeface="Cambria" panose="02040503050406030204" pitchFamily="18" charset="0"/>
                </a:rPr>
                <a:t>phát</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hiện</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tủ</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lạnh</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có</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dấu</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hiệu</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bất</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thường</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các</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bạn</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sẽ</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làm</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gì</a:t>
              </a:r>
              <a:r>
                <a:rPr lang="en-US" sz="4000" b="1"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effectLst/>
                <a:latin typeface="Cambria" panose="02040503050406030204" pitchFamily="18" charset="0"/>
                <a:ea typeface="Cambria" panose="02040503050406030204" pitchFamily="18" charset="0"/>
              </a:endParaRPr>
            </a:p>
          </p:txBody>
        </p:sp>
      </p:grpSp>
      <p:sp>
        <p:nvSpPr>
          <p:cNvPr id="37" name="TextBox 36"/>
          <p:cNvSpPr txBox="1"/>
          <p:nvPr/>
        </p:nvSpPr>
        <p:spPr>
          <a:xfrm>
            <a:off x="683838" y="2156348"/>
            <a:ext cx="429605"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0" name="TextBox 39"/>
          <p:cNvSpPr txBox="1"/>
          <p:nvPr/>
        </p:nvSpPr>
        <p:spPr>
          <a:xfrm>
            <a:off x="683838" y="3568418"/>
            <a:ext cx="429605"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B</a:t>
            </a:r>
            <a:endParaRPr kumimoji="0" lang="en-US"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p:cNvSpPr txBox="1"/>
          <p:nvPr/>
        </p:nvSpPr>
        <p:spPr>
          <a:xfrm>
            <a:off x="6629400" y="2208099"/>
            <a:ext cx="429605"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p:cNvSpPr txBox="1"/>
          <p:nvPr/>
        </p:nvSpPr>
        <p:spPr>
          <a:xfrm>
            <a:off x="6621379" y="3604310"/>
            <a:ext cx="429605"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D</a:t>
            </a:r>
            <a:endParaRPr kumimoji="0" lang="en-US"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8944" y="4493557"/>
            <a:ext cx="2503988" cy="2503988"/>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0" y="4795257"/>
            <a:ext cx="2009504" cy="1803402"/>
          </a:xfrm>
          <a:prstGeom prst="rect">
            <a:avLst/>
          </a:prstGeom>
        </p:spPr>
      </p:pic>
      <p:pic>
        <p:nvPicPr>
          <p:cNvPr id="53" name="Picture 52"/>
          <p:cNvPicPr>
            <a:picLocks noChangeAspect="1"/>
          </p:cNvPicPr>
          <p:nvPr/>
        </p:nvPicPr>
        <p:blipFill rotWithShape="1">
          <a:blip r:embed="rId7" cstate="print">
            <a:extLst>
              <a:ext uri="{28A0092B-C50C-407E-A947-70E740481C1C}">
                <a14:useLocalDpi xmlns:a14="http://schemas.microsoft.com/office/drawing/2010/main" val="0"/>
              </a:ext>
            </a:extLst>
          </a:blip>
          <a:srcRect l="37500" t="27347" r="36250" b="27806"/>
          <a:stretch>
            <a:fillRect/>
          </a:stretch>
        </p:blipFill>
        <p:spPr>
          <a:xfrm>
            <a:off x="4042422" y="4888662"/>
            <a:ext cx="1704040" cy="1663467"/>
          </a:xfrm>
          <a:prstGeom prst="rect">
            <a:avLst/>
          </a:prstGeom>
        </p:spPr>
      </p:pic>
      <p:pic>
        <p:nvPicPr>
          <p:cNvPr id="54" name="Picture 53"/>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492673" y="3538429"/>
            <a:ext cx="953444" cy="930037"/>
          </a:xfrm>
          <a:prstGeom prst="rect">
            <a:avLst/>
          </a:prstGeom>
        </p:spPr>
      </p:pic>
      <p:pic>
        <p:nvPicPr>
          <p:cNvPr id="55" name="Picture 54"/>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6214895" y="2098669"/>
            <a:ext cx="953444" cy="930037"/>
          </a:xfrm>
          <a:prstGeom prst="rect">
            <a:avLst/>
          </a:prstGeom>
        </p:spPr>
      </p:pic>
      <p:pic>
        <p:nvPicPr>
          <p:cNvPr id="25" name="Picture 24"/>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6172854" y="3526376"/>
            <a:ext cx="953444" cy="930037"/>
          </a:xfrm>
          <a:prstGeom prst="rect">
            <a:avLst/>
          </a:prstGeom>
        </p:spPr>
      </p:pic>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t="76106" r="79720"/>
          <a:stretch>
            <a:fillRect/>
          </a:stretch>
        </p:blipFill>
        <p:spPr>
          <a:xfrm>
            <a:off x="610630" y="2104057"/>
            <a:ext cx="953444" cy="930037"/>
          </a:xfrm>
          <a:prstGeom prst="rect">
            <a:avLst/>
          </a:prstGeom>
        </p:spPr>
      </p:pic>
      <p:pic>
        <p:nvPicPr>
          <p:cNvPr id="56" name="Picture 55"/>
          <p:cNvPicPr>
            <a:picLocks noChangeAspect="1"/>
          </p:cNvPicPr>
          <p:nvPr/>
        </p:nvPicPr>
        <p:blipFill rotWithShape="1">
          <a:blip r:embed="rId9" cstate="print">
            <a:extLst>
              <a:ext uri="{28A0092B-C50C-407E-A947-70E740481C1C}">
                <a14:useLocalDpi xmlns:a14="http://schemas.microsoft.com/office/drawing/2010/main" val="0"/>
              </a:ext>
            </a:extLst>
          </a:blip>
          <a:srcRect l="36875" t="25556" r="39375" b="28424"/>
          <a:stretch>
            <a:fillRect/>
          </a:stretch>
        </p:blipFill>
        <p:spPr>
          <a:xfrm>
            <a:off x="3810000" y="4660408"/>
            <a:ext cx="1798604" cy="1960404"/>
          </a:xfrm>
          <a:prstGeom prst="rect">
            <a:avLst/>
          </a:prstGeom>
        </p:spPr>
      </p:pic>
      <p:pic>
        <p:nvPicPr>
          <p:cNvPr id="57" name="Picture 56"/>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3810000" y="4790445"/>
            <a:ext cx="2009504" cy="1803402"/>
          </a:xfrm>
          <a:prstGeom prst="rect">
            <a:avLst/>
          </a:prstGeom>
        </p:spPr>
      </p:pic>
      <p:pic>
        <p:nvPicPr>
          <p:cNvPr id="2" name="Tieng-ting-www_nhacchuongvui_com">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12"/>
          <a:stretch>
            <a:fillRect/>
          </a:stretch>
        </p:blipFill>
        <p:spPr>
          <a:xfrm>
            <a:off x="407430" y="-726704"/>
            <a:ext cx="406400" cy="406400"/>
          </a:xfrm>
          <a:prstGeom prst="rect">
            <a:avLst/>
          </a:prstGeom>
        </p:spPr>
      </p:pic>
      <p:pic>
        <p:nvPicPr>
          <p:cNvPr id="4"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075613" y="-658813"/>
            <a:ext cx="406400" cy="406400"/>
          </a:xfrm>
          <a:prstGeom prst="rect">
            <a:avLst/>
          </a:prstGeom>
        </p:spPr>
      </p:pic>
      <p:pic>
        <p:nvPicPr>
          <p:cNvPr id="7"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963901" y="-628093"/>
            <a:ext cx="406400" cy="406400"/>
          </a:xfrm>
          <a:prstGeom prst="rect">
            <a:avLst/>
          </a:prstGeom>
        </p:spPr>
      </p:pic>
      <p:pic>
        <p:nvPicPr>
          <p:cNvPr id="8"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9852189" y="-597373"/>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5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4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4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4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4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4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4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4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250" fill="hold"/>
                                        <p:tgtEl>
                                          <p:spTgt spid="24"/>
                                        </p:tgtEl>
                                        <p:attrNameLst>
                                          <p:attrName>ppt_w</p:attrName>
                                        </p:attrNameLst>
                                      </p:cBhvr>
                                      <p:tavLst>
                                        <p:tav tm="0">
                                          <p:val>
                                            <p:fltVal val="0"/>
                                          </p:val>
                                        </p:tav>
                                        <p:tav tm="100000">
                                          <p:val>
                                            <p:strVal val="#ppt_w"/>
                                          </p:val>
                                        </p:tav>
                                      </p:tavLst>
                                    </p:anim>
                                    <p:anim calcmode="lin" valueType="num">
                                      <p:cBhvr>
                                        <p:cTn id="51" dur="250" fill="hold"/>
                                        <p:tgtEl>
                                          <p:spTgt spid="24"/>
                                        </p:tgtEl>
                                        <p:attrNameLst>
                                          <p:attrName>ppt_h</p:attrName>
                                        </p:attrNameLst>
                                      </p:cBhvr>
                                      <p:tavLst>
                                        <p:tav tm="0">
                                          <p:val>
                                            <p:fltVal val="0"/>
                                          </p:val>
                                        </p:tav>
                                        <p:tav tm="100000">
                                          <p:val>
                                            <p:strVal val="#ppt_h"/>
                                          </p:val>
                                        </p:tav>
                                      </p:tavLst>
                                    </p:anim>
                                  </p:childTnLst>
                                </p:cTn>
                              </p:par>
                              <p:par>
                                <p:cTn id="52" presetID="1" presetClass="mediacall" presetSubtype="0" fill="hold" nodeType="withEffect">
                                  <p:stCondLst>
                                    <p:cond delay="0"/>
                                  </p:stCondLst>
                                  <p:childTnLst>
                                    <p:cmd type="call" cmd="playFrom(0.0)">
                                      <p:cBhvr>
                                        <p:cTn id="53" dur="2808" fill="hold"/>
                                        <p:tgtEl>
                                          <p:spTgt spid="2"/>
                                        </p:tgtEl>
                                      </p:cBhvr>
                                    </p:cmd>
                                  </p:childTnLst>
                                </p:cTn>
                              </p:par>
                              <p:par>
                                <p:cTn id="54" presetID="1" presetClass="exit" presetSubtype="0" fill="hold" nodeType="withEffect">
                                  <p:stCondLst>
                                    <p:cond delay="0"/>
                                  </p:stCondLst>
                                  <p:childTnLst>
                                    <p:set>
                                      <p:cBhvr>
                                        <p:cTn id="55" dur="1" fill="hold">
                                          <p:stCondLst>
                                            <p:cond delay="0"/>
                                          </p:stCondLst>
                                        </p:cTn>
                                        <p:tgtEl>
                                          <p:spTgt spid="53"/>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 presetClass="exit" presetSubtype="0" fill="hold" nodeType="withEffect">
                                  <p:stCondLst>
                                    <p:cond delay="800"/>
                                  </p:stCondLst>
                                  <p:childTnLst>
                                    <p:set>
                                      <p:cBhvr>
                                        <p:cTn id="60" dur="1" fill="hold">
                                          <p:stCondLst>
                                            <p:cond delay="0"/>
                                          </p:stCondLst>
                                        </p:cTn>
                                        <p:tgtEl>
                                          <p:spTgt spid="56"/>
                                        </p:tgtEl>
                                        <p:attrNameLst>
                                          <p:attrName>style.visibility</p:attrName>
                                        </p:attrNameLst>
                                      </p:cBhvr>
                                      <p:to>
                                        <p:strVal val="hidden"/>
                                      </p:to>
                                    </p:set>
                                  </p:childTnLst>
                                </p:cTn>
                              </p:par>
                              <p:par>
                                <p:cTn id="61" presetID="1" presetClass="exit" presetSubtype="0" fill="hold" nodeType="withEffect">
                                  <p:stCondLst>
                                    <p:cond delay="900"/>
                                  </p:stCondLst>
                                  <p:childTnLst>
                                    <p:set>
                                      <p:cBhvr>
                                        <p:cTn id="62" dur="1" fill="hold">
                                          <p:stCondLst>
                                            <p:cond delay="0"/>
                                          </p:stCondLst>
                                        </p:cTn>
                                        <p:tgtEl>
                                          <p:spTgt spid="52"/>
                                        </p:tgtEl>
                                        <p:attrNameLst>
                                          <p:attrName>style.visibility</p:attrName>
                                        </p:attrNameLst>
                                      </p:cBhvr>
                                      <p:to>
                                        <p:strVal val="hidden"/>
                                      </p:to>
                                    </p:set>
                                  </p:childTnLst>
                                </p:cTn>
                              </p:par>
                              <p:par>
                                <p:cTn id="63" presetID="10" presetClass="entr" presetSubtype="0" fill="hold" nodeType="withEffect">
                                  <p:stCondLst>
                                    <p:cond delay="100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250"/>
                                        <p:tgtEl>
                                          <p:spTgt spid="57"/>
                                        </p:tgtEl>
                                      </p:cBhvr>
                                    </p:animEffect>
                                  </p:childTnLst>
                                </p:cTn>
                              </p:par>
                              <p:par>
                                <p:cTn id="66" presetID="63" presetClass="path" presetSubtype="0" fill="hold" nodeType="withEffect">
                                  <p:stCondLst>
                                    <p:cond delay="1400"/>
                                  </p:stCondLst>
                                  <p:childTnLst>
                                    <p:animMotion origin="layout" path="M -0.00312 0.0088 L 0.68633 0.00162 " pathEditMode="relative" rAng="0" ptsTypes="AA">
                                      <p:cBhvr>
                                        <p:cTn id="67"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47"/>
                  </p:tgtEl>
                </p:cond>
              </p:nextCondLst>
            </p:seq>
            <p:seq concurrent="1" nextAc="seek">
              <p:cTn id="68" restart="whenNotActive" fill="hold" evtFilter="cancelBubble" nodeType="interactiveSeq">
                <p:stCondLst>
                  <p:cond evt="onClick" delay="0">
                    <p:tgtEl>
                      <p:spTgt spid="48"/>
                    </p:tgtEl>
                  </p:cond>
                </p:stCondLst>
                <p:endSync evt="end" delay="0">
                  <p:rtn val="all"/>
                </p:endSync>
                <p:childTnLst>
                  <p:par>
                    <p:cTn id="69" fill="hold">
                      <p:stCondLst>
                        <p:cond delay="0"/>
                      </p:stCondLst>
                      <p:childTnLst>
                        <p:par>
                          <p:cTn id="70" fill="hold">
                            <p:stCondLst>
                              <p:cond delay="0"/>
                            </p:stCondLst>
                            <p:childTnLst>
                              <p:par>
                                <p:cTn id="71" presetID="23" presetClass="entr" presetSubtype="16"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250" fill="hold"/>
                                        <p:tgtEl>
                                          <p:spTgt spid="54"/>
                                        </p:tgtEl>
                                        <p:attrNameLst>
                                          <p:attrName>ppt_w</p:attrName>
                                        </p:attrNameLst>
                                      </p:cBhvr>
                                      <p:tavLst>
                                        <p:tav tm="0">
                                          <p:val>
                                            <p:fltVal val="0"/>
                                          </p:val>
                                        </p:tav>
                                        <p:tav tm="100000">
                                          <p:val>
                                            <p:strVal val="#ppt_w"/>
                                          </p:val>
                                        </p:tav>
                                      </p:tavLst>
                                    </p:anim>
                                    <p:anim calcmode="lin" valueType="num">
                                      <p:cBhvr>
                                        <p:cTn id="74" dur="250" fill="hold"/>
                                        <p:tgtEl>
                                          <p:spTgt spid="54"/>
                                        </p:tgtEl>
                                        <p:attrNameLst>
                                          <p:attrName>ppt_h</p:attrName>
                                        </p:attrNameLst>
                                      </p:cBhvr>
                                      <p:tavLst>
                                        <p:tav tm="0">
                                          <p:val>
                                            <p:fltVal val="0"/>
                                          </p:val>
                                        </p:tav>
                                        <p:tav tm="100000">
                                          <p:val>
                                            <p:strVal val="#ppt_h"/>
                                          </p:val>
                                        </p:tav>
                                      </p:tavLst>
                                    </p:anim>
                                  </p:childTnLst>
                                </p:cTn>
                              </p:par>
                              <p:par>
                                <p:cTn id="75" presetID="1" presetClass="mediacall" presetSubtype="0" fill="hold" nodeType="withEffect">
                                  <p:stCondLst>
                                    <p:cond delay="0"/>
                                  </p:stCondLst>
                                  <p:childTnLst>
                                    <p:cmd type="call" cmd="playFrom(0.0)">
                                      <p:cBhvr>
                                        <p:cTn id="76" dur="1009" fill="hold"/>
                                        <p:tgtEl>
                                          <p:spTgt spid="4"/>
                                        </p:tgtEl>
                                      </p:cBhvr>
                                    </p:cmd>
                                  </p:childTnLst>
                                </p:cTn>
                              </p:par>
                            </p:childTnLst>
                          </p:cTn>
                        </p:par>
                      </p:childTnLst>
                    </p:cTn>
                  </p:par>
                </p:childTnLst>
              </p:cTn>
              <p:nextCondLst>
                <p:cond evt="onClick" delay="0">
                  <p:tgtEl>
                    <p:spTgt spid="48"/>
                  </p:tgtEl>
                </p:cond>
              </p:nextCondLst>
            </p:seq>
            <p:seq concurrent="1" nextAc="seek">
              <p:cTn id="77" restart="whenNotActive" fill="hold" evtFilter="cancelBubble" nodeType="interactiveSeq">
                <p:stCondLst>
                  <p:cond evt="onClick" delay="0">
                    <p:tgtEl>
                      <p:spTgt spid="50"/>
                    </p:tgtEl>
                  </p:cond>
                </p:stCondLst>
                <p:endSync evt="end" delay="0">
                  <p:rtn val="all"/>
                </p:endSync>
                <p:childTnLst>
                  <p:par>
                    <p:cTn id="78" fill="hold">
                      <p:stCondLst>
                        <p:cond delay="0"/>
                      </p:stCondLst>
                      <p:childTnLst>
                        <p:par>
                          <p:cTn id="79" fill="hold">
                            <p:stCondLst>
                              <p:cond delay="0"/>
                            </p:stCondLst>
                            <p:childTnLst>
                              <p:par>
                                <p:cTn id="80" presetID="23" presetClass="entr" presetSubtype="16" fill="hold" nodeType="click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250" fill="hold"/>
                                        <p:tgtEl>
                                          <p:spTgt spid="55"/>
                                        </p:tgtEl>
                                        <p:attrNameLst>
                                          <p:attrName>ppt_w</p:attrName>
                                        </p:attrNameLst>
                                      </p:cBhvr>
                                      <p:tavLst>
                                        <p:tav tm="0">
                                          <p:val>
                                            <p:fltVal val="0"/>
                                          </p:val>
                                        </p:tav>
                                        <p:tav tm="100000">
                                          <p:val>
                                            <p:strVal val="#ppt_w"/>
                                          </p:val>
                                        </p:tav>
                                      </p:tavLst>
                                    </p:anim>
                                    <p:anim calcmode="lin" valueType="num">
                                      <p:cBhvr>
                                        <p:cTn id="83" dur="250" fill="hold"/>
                                        <p:tgtEl>
                                          <p:spTgt spid="55"/>
                                        </p:tgtEl>
                                        <p:attrNameLst>
                                          <p:attrName>ppt_h</p:attrName>
                                        </p:attrNameLst>
                                      </p:cBhvr>
                                      <p:tavLst>
                                        <p:tav tm="0">
                                          <p:val>
                                            <p:fltVal val="0"/>
                                          </p:val>
                                        </p:tav>
                                        <p:tav tm="100000">
                                          <p:val>
                                            <p:strVal val="#ppt_h"/>
                                          </p:val>
                                        </p:tav>
                                      </p:tavLst>
                                    </p:anim>
                                  </p:childTnLst>
                                </p:cTn>
                              </p:par>
                              <p:par>
                                <p:cTn id="84" presetID="1" presetClass="mediacall" presetSubtype="0" fill="hold" nodeType="withEffect">
                                  <p:stCondLst>
                                    <p:cond delay="0"/>
                                  </p:stCondLst>
                                  <p:childTnLst>
                                    <p:cmd type="call" cmd="playFrom(0.0)">
                                      <p:cBhvr>
                                        <p:cTn id="85" dur="1009" fill="hold"/>
                                        <p:tgtEl>
                                          <p:spTgt spid="7"/>
                                        </p:tgtEl>
                                      </p:cBhvr>
                                    </p:cmd>
                                  </p:childTnLst>
                                </p:cTn>
                              </p:par>
                            </p:childTnLst>
                          </p:cTn>
                        </p:par>
                      </p:childTnLst>
                    </p:cTn>
                  </p:par>
                </p:childTnLst>
              </p:cTn>
              <p:nextCondLst>
                <p:cond evt="onClick" delay="0">
                  <p:tgtEl>
                    <p:spTgt spid="50"/>
                  </p:tgtEl>
                </p:cond>
              </p:nextCondLst>
            </p:seq>
            <p:seq concurrent="1" nextAc="seek">
              <p:cTn id="86" restart="whenNotActive" fill="hold" evtFilter="cancelBubble" nodeType="interactiveSeq">
                <p:stCondLst>
                  <p:cond evt="onClick" delay="0">
                    <p:tgtEl>
                      <p:spTgt spid="49"/>
                    </p:tgtEl>
                  </p:cond>
                </p:stCondLst>
                <p:endSync evt="end" delay="0">
                  <p:rtn val="all"/>
                </p:endSync>
                <p:childTnLst>
                  <p:par>
                    <p:cTn id="87" fill="hold">
                      <p:stCondLst>
                        <p:cond delay="0"/>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250" fill="hold"/>
                                        <p:tgtEl>
                                          <p:spTgt spid="25"/>
                                        </p:tgtEl>
                                        <p:attrNameLst>
                                          <p:attrName>ppt_w</p:attrName>
                                        </p:attrNameLst>
                                      </p:cBhvr>
                                      <p:tavLst>
                                        <p:tav tm="0">
                                          <p:val>
                                            <p:fltVal val="0"/>
                                          </p:val>
                                        </p:tav>
                                        <p:tav tm="100000">
                                          <p:val>
                                            <p:strVal val="#ppt_w"/>
                                          </p:val>
                                        </p:tav>
                                      </p:tavLst>
                                    </p:anim>
                                    <p:anim calcmode="lin" valueType="num">
                                      <p:cBhvr>
                                        <p:cTn id="92" dur="250" fill="hold"/>
                                        <p:tgtEl>
                                          <p:spTgt spid="25"/>
                                        </p:tgtEl>
                                        <p:attrNameLst>
                                          <p:attrName>ppt_h</p:attrName>
                                        </p:attrNameLst>
                                      </p:cBhvr>
                                      <p:tavLst>
                                        <p:tav tm="0">
                                          <p:val>
                                            <p:fltVal val="0"/>
                                          </p:val>
                                        </p:tav>
                                        <p:tav tm="100000">
                                          <p:val>
                                            <p:strVal val="#ppt_h"/>
                                          </p:val>
                                        </p:tav>
                                      </p:tavLst>
                                    </p:anim>
                                  </p:childTnLst>
                                </p:cTn>
                              </p:par>
                              <p:par>
                                <p:cTn id="93" presetID="1" presetClass="mediacall" presetSubtype="0" fill="hold" nodeType="withEffect">
                                  <p:stCondLst>
                                    <p:cond delay="0"/>
                                  </p:stCondLst>
                                  <p:childTnLst>
                                    <p:cmd type="call" cmd="playFrom(0.0)">
                                      <p:cBhvr>
                                        <p:cTn id="94" dur="1009" fill="hold"/>
                                        <p:tgtEl>
                                          <p:spTgt spid="8"/>
                                        </p:tgtEl>
                                      </p:cBhvr>
                                    </p:cmd>
                                  </p:childTnLst>
                                </p:cTn>
                              </p:par>
                            </p:childTnLst>
                          </p:cTn>
                        </p:par>
                      </p:childTnLst>
                    </p:cTn>
                  </p:par>
                </p:childTnLst>
              </p:cTn>
              <p:nextCondLst>
                <p:cond evt="onClick" delay="0">
                  <p:tgtEl>
                    <p:spTgt spid="49"/>
                  </p:tgtEl>
                </p:cond>
              </p:nextCondLst>
            </p:seq>
            <p:audio>
              <p:cMediaNode vol="80000">
                <p:cTn id="95" fill="hold" display="0">
                  <p:stCondLst>
                    <p:cond delay="indefinite"/>
                  </p:stCondLst>
                  <p:endCondLst>
                    <p:cond evt="onStopAudio" delay="0">
                      <p:tgtEl>
                        <p:sldTgt/>
                      </p:tgtEl>
                    </p:cond>
                  </p:endCondLst>
                </p:cTn>
                <p:tgtEl>
                  <p:spTgt spid="2"/>
                </p:tgtEl>
              </p:cMediaNode>
            </p:audio>
            <p:audio>
              <p:cMediaNode vol="80000">
                <p:cTn id="96" fill="hold" display="0">
                  <p:stCondLst>
                    <p:cond delay="indefinite"/>
                  </p:stCondLst>
                  <p:endCondLst>
                    <p:cond evt="onStopAudio" delay="0">
                      <p:tgtEl>
                        <p:sldTgt/>
                      </p:tgtEl>
                    </p:cond>
                  </p:endCondLst>
                </p:cTn>
                <p:tgtEl>
                  <p:spTgt spid="4"/>
                </p:tgtEl>
              </p:cMediaNode>
            </p:audio>
            <p:audio>
              <p:cMediaNode vol="80000">
                <p:cTn id="97" fill="hold" display="0">
                  <p:stCondLst>
                    <p:cond delay="indefinite"/>
                  </p:stCondLst>
                  <p:endCondLst>
                    <p:cond evt="onStopAudio" delay="0">
                      <p:tgtEl>
                        <p:sldTgt/>
                      </p:tgtEl>
                    </p:cond>
                  </p:endCondLst>
                </p:cTn>
                <p:tgtEl>
                  <p:spTgt spid="7"/>
                </p:tgtEl>
              </p:cMediaNode>
            </p:audio>
            <p:audio>
              <p:cMediaNode vol="80000">
                <p:cTn id="98" fill="hold" display="0">
                  <p:stCondLst>
                    <p:cond delay="indefinite"/>
                  </p:stCondLst>
                  <p:endCondLst>
                    <p:cond evt="onStopAudio" delay="0">
                      <p:tgtEl>
                        <p:sldTgt/>
                      </p:tgtEl>
                    </p:cond>
                  </p:endCondLst>
                </p:cTn>
                <p:tgtEl>
                  <p:spTgt spid="8"/>
                </p:tgtEl>
              </p:cMediaNode>
            </p:audio>
          </p:childTnLst>
        </p:cTn>
      </p:par>
    </p:tnLst>
    <p:bldLst>
      <p:bldP spid="37"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l="5079" r="1888"/>
          <a:stretch>
            <a:fillRect/>
          </a:stretch>
        </p:blipFill>
        <p:spPr>
          <a:xfrm>
            <a:off x="0" y="-18327"/>
            <a:ext cx="12192000" cy="7028727"/>
          </a:xfrm>
          <a:prstGeom prst="rect">
            <a:avLst/>
          </a:prstGeom>
        </p:spPr>
      </p:pic>
      <p:grpSp>
        <p:nvGrpSpPr>
          <p:cNvPr id="47" name="1"/>
          <p:cNvGrpSpPr/>
          <p:nvPr/>
        </p:nvGrpSpPr>
        <p:grpSpPr>
          <a:xfrm>
            <a:off x="492673" y="2097132"/>
            <a:ext cx="5257800" cy="1226839"/>
            <a:chOff x="492673" y="2097132"/>
            <a:chExt cx="5257800" cy="1226839"/>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p:cNvSpPr txBox="1"/>
            <p:nvPr/>
          </p:nvSpPr>
          <p:spPr>
            <a:xfrm>
              <a:off x="1492482" y="2438932"/>
              <a:ext cx="912494"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3 </a:t>
              </a: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8" name="2"/>
          <p:cNvGrpSpPr/>
          <p:nvPr/>
        </p:nvGrpSpPr>
        <p:grpSpPr>
          <a:xfrm>
            <a:off x="492673" y="3481715"/>
            <a:ext cx="5257800" cy="1226839"/>
            <a:chOff x="492673" y="3481715"/>
            <a:chExt cx="5257800" cy="1226839"/>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43" name="TextBox 42"/>
            <p:cNvSpPr txBox="1"/>
            <p:nvPr/>
          </p:nvSpPr>
          <p:spPr>
            <a:xfrm>
              <a:off x="1527979" y="3835142"/>
              <a:ext cx="912494"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2 </a:t>
              </a: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50" name="3"/>
          <p:cNvGrpSpPr/>
          <p:nvPr/>
        </p:nvGrpSpPr>
        <p:grpSpPr>
          <a:xfrm>
            <a:off x="6271402" y="2125382"/>
            <a:ext cx="5257800" cy="1226839"/>
            <a:chOff x="6271402" y="2125382"/>
            <a:chExt cx="5257800" cy="1226839"/>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p:cNvSpPr txBox="1"/>
            <p:nvPr/>
          </p:nvSpPr>
          <p:spPr>
            <a:xfrm>
              <a:off x="7417003" y="2467168"/>
              <a:ext cx="912494"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4 </a:t>
              </a: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9" name="4"/>
          <p:cNvGrpSpPr/>
          <p:nvPr/>
        </p:nvGrpSpPr>
        <p:grpSpPr>
          <a:xfrm>
            <a:off x="6271402" y="3509965"/>
            <a:ext cx="5257800" cy="1226839"/>
            <a:chOff x="6271402" y="3509965"/>
            <a:chExt cx="5257800" cy="1226839"/>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p:cNvSpPr txBox="1"/>
            <p:nvPr/>
          </p:nvSpPr>
          <p:spPr>
            <a:xfrm>
              <a:off x="7396950" y="3910468"/>
              <a:ext cx="912494"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5 </a:t>
              </a: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6" name="Group 45"/>
          <p:cNvGrpSpPr/>
          <p:nvPr/>
        </p:nvGrpSpPr>
        <p:grpSpPr>
          <a:xfrm>
            <a:off x="304800" y="152400"/>
            <a:ext cx="11412275" cy="1752600"/>
            <a:chOff x="304800" y="152400"/>
            <a:chExt cx="11412275" cy="17526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p:cNvSpPr txBox="1"/>
            <p:nvPr/>
          </p:nvSpPr>
          <p:spPr>
            <a:xfrm>
              <a:off x="1492482" y="317459"/>
              <a:ext cx="9532870" cy="9848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Câu</a:t>
              </a:r>
              <a:r>
                <a:rPr kumimoji="0" lang="en-US" sz="32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 2: </a:t>
              </a:r>
              <a:r>
                <a:rPr kumimoji="0" lang="vi-VN" sz="32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Để lắp ráp mô hình xe điện chạy bằng pin chúng ta làm theo bao nhiêu bước:</a:t>
              </a:r>
              <a:endParaRPr kumimoji="0" lang="en-US" sz="32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grpSp>
      <p:sp>
        <p:nvSpPr>
          <p:cNvPr id="37" name="TextBox 36"/>
          <p:cNvSpPr txBox="1"/>
          <p:nvPr/>
        </p:nvSpPr>
        <p:spPr>
          <a:xfrm>
            <a:off x="683838" y="215634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0" name="TextBox 39"/>
          <p:cNvSpPr txBox="1"/>
          <p:nvPr/>
        </p:nvSpPr>
        <p:spPr>
          <a:xfrm>
            <a:off x="683838" y="356841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B</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p:cNvSpPr txBox="1"/>
          <p:nvPr/>
        </p:nvSpPr>
        <p:spPr>
          <a:xfrm>
            <a:off x="6629400" y="2208099"/>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p:cNvSpPr txBox="1"/>
          <p:nvPr/>
        </p:nvSpPr>
        <p:spPr>
          <a:xfrm>
            <a:off x="6621379" y="3604310"/>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D</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21906" y="4887284"/>
            <a:ext cx="1583694" cy="1583694"/>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0" y="4795257"/>
            <a:ext cx="2009504" cy="1803402"/>
          </a:xfrm>
          <a:prstGeom prst="rect">
            <a:avLst/>
          </a:prstGeom>
        </p:spPr>
      </p:pic>
      <p:pic>
        <p:nvPicPr>
          <p:cNvPr id="53" name="Picture 52"/>
          <p:cNvPicPr>
            <a:picLocks noChangeAspect="1"/>
          </p:cNvPicPr>
          <p:nvPr/>
        </p:nvPicPr>
        <p:blipFill rotWithShape="1">
          <a:blip r:embed="rId7" cstate="print">
            <a:extLst>
              <a:ext uri="{28A0092B-C50C-407E-A947-70E740481C1C}">
                <a14:useLocalDpi xmlns:a14="http://schemas.microsoft.com/office/drawing/2010/main" val="0"/>
              </a:ext>
            </a:extLst>
          </a:blip>
          <a:srcRect l="37500" t="27347" r="36250" b="27806"/>
          <a:stretch>
            <a:fillRect/>
          </a:stretch>
        </p:blipFill>
        <p:spPr>
          <a:xfrm>
            <a:off x="4042422" y="4888662"/>
            <a:ext cx="1704040" cy="1663467"/>
          </a:xfrm>
          <a:prstGeom prst="rect">
            <a:avLst/>
          </a:prstGeom>
        </p:spPr>
      </p:pic>
      <p:pic>
        <p:nvPicPr>
          <p:cNvPr id="54" name="Picture 53"/>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492673" y="3538429"/>
            <a:ext cx="953444" cy="930037"/>
          </a:xfrm>
          <a:prstGeom prst="rect">
            <a:avLst/>
          </a:prstGeom>
        </p:spPr>
      </p:pic>
      <p:pic>
        <p:nvPicPr>
          <p:cNvPr id="55" name="Picture 54"/>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481041" y="2134786"/>
            <a:ext cx="953444" cy="930037"/>
          </a:xfrm>
          <a:prstGeom prst="rect">
            <a:avLst/>
          </a:prstGeom>
        </p:spPr>
      </p:pic>
      <p:pic>
        <p:nvPicPr>
          <p:cNvPr id="25" name="Picture 24"/>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6309488" y="3568418"/>
            <a:ext cx="953444" cy="930037"/>
          </a:xfrm>
          <a:prstGeom prst="rect">
            <a:avLst/>
          </a:prstGeom>
        </p:spPr>
      </p:pic>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t="76106" r="79720"/>
          <a:stretch>
            <a:fillRect/>
          </a:stretch>
        </p:blipFill>
        <p:spPr>
          <a:xfrm>
            <a:off x="6431401" y="2155417"/>
            <a:ext cx="953444" cy="930037"/>
          </a:xfrm>
          <a:prstGeom prst="rect">
            <a:avLst/>
          </a:prstGeom>
        </p:spPr>
      </p:pic>
      <p:pic>
        <p:nvPicPr>
          <p:cNvPr id="56" name="Picture 55"/>
          <p:cNvPicPr>
            <a:picLocks noChangeAspect="1"/>
          </p:cNvPicPr>
          <p:nvPr/>
        </p:nvPicPr>
        <p:blipFill rotWithShape="1">
          <a:blip r:embed="rId9" cstate="print">
            <a:extLst>
              <a:ext uri="{28A0092B-C50C-407E-A947-70E740481C1C}">
                <a14:useLocalDpi xmlns:a14="http://schemas.microsoft.com/office/drawing/2010/main" val="0"/>
              </a:ext>
            </a:extLst>
          </a:blip>
          <a:srcRect l="36875" t="25556" r="39375" b="28424"/>
          <a:stretch>
            <a:fillRect/>
          </a:stretch>
        </p:blipFill>
        <p:spPr>
          <a:xfrm>
            <a:off x="3810000" y="4660408"/>
            <a:ext cx="1798604" cy="1960404"/>
          </a:xfrm>
          <a:prstGeom prst="rect">
            <a:avLst/>
          </a:prstGeom>
        </p:spPr>
      </p:pic>
      <p:pic>
        <p:nvPicPr>
          <p:cNvPr id="57" name="Picture 56"/>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3810000" y="4790445"/>
            <a:ext cx="2009504" cy="1803402"/>
          </a:xfrm>
          <a:prstGeom prst="rect">
            <a:avLst/>
          </a:prstGeom>
        </p:spPr>
      </p:pic>
      <p:pic>
        <p:nvPicPr>
          <p:cNvPr id="2" name="Tieng-ting-www_nhacchuongvui_com">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12"/>
          <a:stretch>
            <a:fillRect/>
          </a:stretch>
        </p:blipFill>
        <p:spPr>
          <a:xfrm>
            <a:off x="407430" y="-726704"/>
            <a:ext cx="406400" cy="406400"/>
          </a:xfrm>
          <a:prstGeom prst="rect">
            <a:avLst/>
          </a:prstGeom>
        </p:spPr>
      </p:pic>
      <p:pic>
        <p:nvPicPr>
          <p:cNvPr id="4"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075613" y="-658813"/>
            <a:ext cx="406400" cy="406400"/>
          </a:xfrm>
          <a:prstGeom prst="rect">
            <a:avLst/>
          </a:prstGeom>
        </p:spPr>
      </p:pic>
      <p:pic>
        <p:nvPicPr>
          <p:cNvPr id="7"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963901" y="-628093"/>
            <a:ext cx="406400" cy="406400"/>
          </a:xfrm>
          <a:prstGeom prst="rect">
            <a:avLst/>
          </a:prstGeom>
        </p:spPr>
      </p:pic>
      <p:pic>
        <p:nvPicPr>
          <p:cNvPr id="8"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9852189" y="-597373"/>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5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4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4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4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4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4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4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4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250" fill="hold"/>
                                        <p:tgtEl>
                                          <p:spTgt spid="54"/>
                                        </p:tgtEl>
                                        <p:attrNameLst>
                                          <p:attrName>ppt_w</p:attrName>
                                        </p:attrNameLst>
                                      </p:cBhvr>
                                      <p:tavLst>
                                        <p:tav tm="0">
                                          <p:val>
                                            <p:fltVal val="0"/>
                                          </p:val>
                                        </p:tav>
                                        <p:tav tm="100000">
                                          <p:val>
                                            <p:strVal val="#ppt_w"/>
                                          </p:val>
                                        </p:tav>
                                      </p:tavLst>
                                    </p:anim>
                                    <p:anim calcmode="lin" valueType="num">
                                      <p:cBhvr>
                                        <p:cTn id="51" dur="250" fill="hold"/>
                                        <p:tgtEl>
                                          <p:spTgt spid="54"/>
                                        </p:tgtEl>
                                        <p:attrNameLst>
                                          <p:attrName>ppt_h</p:attrName>
                                        </p:attrNameLst>
                                      </p:cBhvr>
                                      <p:tavLst>
                                        <p:tav tm="0">
                                          <p:val>
                                            <p:fltVal val="0"/>
                                          </p:val>
                                        </p:tav>
                                        <p:tav tm="100000">
                                          <p:val>
                                            <p:strVal val="#ppt_h"/>
                                          </p:val>
                                        </p:tav>
                                      </p:tavLst>
                                    </p:anim>
                                  </p:childTnLst>
                                </p:cTn>
                              </p:par>
                              <p:par>
                                <p:cTn id="52" presetID="1" presetClass="mediacall" presetSubtype="0" fill="hold" nodeType="withEffect">
                                  <p:stCondLst>
                                    <p:cond delay="0"/>
                                  </p:stCondLst>
                                  <p:childTnLst>
                                    <p:cmd type="call" cmd="playFrom(0.0)">
                                      <p:cBhvr>
                                        <p:cTn id="53" dur="1009" fill="hold"/>
                                        <p:tgtEl>
                                          <p:spTgt spid="4"/>
                                        </p:tgtEl>
                                      </p:cBhvr>
                                    </p:cmd>
                                  </p:childTnLst>
                                </p:cTn>
                              </p:par>
                            </p:childTnLst>
                          </p:cTn>
                        </p:par>
                      </p:childTnLst>
                    </p:cTn>
                  </p:par>
                </p:childTnLst>
              </p:cTn>
              <p:nextCondLst>
                <p:cond evt="onClick" delay="0">
                  <p:tgtEl>
                    <p:spTgt spid="48"/>
                  </p:tgtEl>
                </p:cond>
              </p:nextCondLst>
            </p:seq>
            <p:seq concurrent="1" nextAc="seek">
              <p:cTn id="54" restart="whenNotActive" fill="hold" evtFilter="cancelBubble" nodeType="interactiveSeq">
                <p:stCondLst>
                  <p:cond evt="onClick" delay="0">
                    <p:tgtEl>
                      <p:spTgt spid="50"/>
                    </p:tgtEl>
                  </p:cond>
                </p:stCondLst>
                <p:endSync evt="end" delay="0">
                  <p:rtn val="all"/>
                </p:endSync>
                <p:childTnLst>
                  <p:par>
                    <p:cTn id="55" fill="hold">
                      <p:stCondLst>
                        <p:cond delay="0"/>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fltVal val="0"/>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childTnLst>
                                </p:cTn>
                              </p:par>
                              <p:par>
                                <p:cTn id="61" presetID="1" presetClass="mediacall" presetSubtype="0" fill="hold" nodeType="withEffect">
                                  <p:stCondLst>
                                    <p:cond delay="0"/>
                                  </p:stCondLst>
                                  <p:childTnLst>
                                    <p:cmd type="call" cmd="playFrom(0.0)">
                                      <p:cBhvr>
                                        <p:cTn id="62" dur="2808" fill="hold"/>
                                        <p:tgtEl>
                                          <p:spTgt spid="2"/>
                                        </p:tgtEl>
                                      </p:cBhvr>
                                    </p:cmd>
                                  </p:childTnLst>
                                </p:cTn>
                              </p:par>
                              <p:par>
                                <p:cTn id="63" presetID="1" presetClass="exit" presetSubtype="0" fill="hold" nodeType="withEffect">
                                  <p:stCondLst>
                                    <p:cond delay="0"/>
                                  </p:stCondLst>
                                  <p:childTnLst>
                                    <p:set>
                                      <p:cBhvr>
                                        <p:cTn id="64" dur="1" fill="hold">
                                          <p:stCondLst>
                                            <p:cond delay="0"/>
                                          </p:stCondLst>
                                        </p:cTn>
                                        <p:tgtEl>
                                          <p:spTgt spid="53"/>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par>
                                <p:cTn id="68" presetID="1" presetClass="exit" presetSubtype="0" fill="hold" nodeType="withEffect">
                                  <p:stCondLst>
                                    <p:cond delay="800"/>
                                  </p:stCondLst>
                                  <p:childTnLst>
                                    <p:set>
                                      <p:cBhvr>
                                        <p:cTn id="69" dur="1" fill="hold">
                                          <p:stCondLst>
                                            <p:cond delay="0"/>
                                          </p:stCondLst>
                                        </p:cTn>
                                        <p:tgtEl>
                                          <p:spTgt spid="56"/>
                                        </p:tgtEl>
                                        <p:attrNameLst>
                                          <p:attrName>style.visibility</p:attrName>
                                        </p:attrNameLst>
                                      </p:cBhvr>
                                      <p:to>
                                        <p:strVal val="hidden"/>
                                      </p:to>
                                    </p:set>
                                  </p:childTnLst>
                                </p:cTn>
                              </p:par>
                              <p:par>
                                <p:cTn id="70" presetID="1" presetClass="exit" presetSubtype="0" fill="hold" nodeType="withEffect">
                                  <p:stCondLst>
                                    <p:cond delay="900"/>
                                  </p:stCondLst>
                                  <p:childTnLst>
                                    <p:set>
                                      <p:cBhvr>
                                        <p:cTn id="71" dur="1" fill="hold">
                                          <p:stCondLst>
                                            <p:cond delay="0"/>
                                          </p:stCondLst>
                                        </p:cTn>
                                        <p:tgtEl>
                                          <p:spTgt spid="52"/>
                                        </p:tgtEl>
                                        <p:attrNameLst>
                                          <p:attrName>style.visibility</p:attrName>
                                        </p:attrNameLst>
                                      </p:cBhvr>
                                      <p:to>
                                        <p:strVal val="hidden"/>
                                      </p:to>
                                    </p:set>
                                  </p:childTnLst>
                                </p:cTn>
                              </p:par>
                              <p:par>
                                <p:cTn id="72" presetID="10" presetClass="entr" presetSubtype="0" fill="hold" nodeType="withEffect">
                                  <p:stCondLst>
                                    <p:cond delay="100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250"/>
                                        <p:tgtEl>
                                          <p:spTgt spid="57"/>
                                        </p:tgtEl>
                                      </p:cBhvr>
                                    </p:animEffect>
                                  </p:childTnLst>
                                </p:cTn>
                              </p:par>
                              <p:par>
                                <p:cTn id="75" presetID="63" presetClass="path" presetSubtype="0" fill="hold" nodeType="withEffect">
                                  <p:stCondLst>
                                    <p:cond delay="1400"/>
                                  </p:stCondLst>
                                  <p:childTnLst>
                                    <p:animMotion origin="layout" path="M -0.00312 0.0088 L 0.68633 0.00162 " pathEditMode="relative" rAng="0" ptsTypes="AA">
                                      <p:cBhvr>
                                        <p:cTn id="76"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50"/>
                  </p:tgtEl>
                </p:cond>
              </p:nextCondLst>
            </p:seq>
            <p:seq concurrent="1" nextAc="seek">
              <p:cTn id="77" restart="whenNotActive" fill="hold" evtFilter="cancelBubble" nodeType="interactiveSeq">
                <p:stCondLst>
                  <p:cond evt="onClick" delay="0">
                    <p:tgtEl>
                      <p:spTgt spid="49"/>
                    </p:tgtEl>
                  </p:cond>
                </p:stCondLst>
                <p:endSync evt="end" delay="0">
                  <p:rtn val="all"/>
                </p:endSync>
                <p:childTnLst>
                  <p:par>
                    <p:cTn id="78" fill="hold">
                      <p:stCondLst>
                        <p:cond delay="0"/>
                      </p:stCondLst>
                      <p:childTnLst>
                        <p:par>
                          <p:cTn id="79" fill="hold">
                            <p:stCondLst>
                              <p:cond delay="0"/>
                            </p:stCondLst>
                            <p:childTnLst>
                              <p:par>
                                <p:cTn id="80" presetID="23" presetClass="entr" presetSubtype="16"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250" fill="hold"/>
                                        <p:tgtEl>
                                          <p:spTgt spid="25"/>
                                        </p:tgtEl>
                                        <p:attrNameLst>
                                          <p:attrName>ppt_w</p:attrName>
                                        </p:attrNameLst>
                                      </p:cBhvr>
                                      <p:tavLst>
                                        <p:tav tm="0">
                                          <p:val>
                                            <p:fltVal val="0"/>
                                          </p:val>
                                        </p:tav>
                                        <p:tav tm="100000">
                                          <p:val>
                                            <p:strVal val="#ppt_w"/>
                                          </p:val>
                                        </p:tav>
                                      </p:tavLst>
                                    </p:anim>
                                    <p:anim calcmode="lin" valueType="num">
                                      <p:cBhvr>
                                        <p:cTn id="83" dur="250" fill="hold"/>
                                        <p:tgtEl>
                                          <p:spTgt spid="25"/>
                                        </p:tgtEl>
                                        <p:attrNameLst>
                                          <p:attrName>ppt_h</p:attrName>
                                        </p:attrNameLst>
                                      </p:cBhvr>
                                      <p:tavLst>
                                        <p:tav tm="0">
                                          <p:val>
                                            <p:fltVal val="0"/>
                                          </p:val>
                                        </p:tav>
                                        <p:tav tm="100000">
                                          <p:val>
                                            <p:strVal val="#ppt_h"/>
                                          </p:val>
                                        </p:tav>
                                      </p:tavLst>
                                    </p:anim>
                                  </p:childTnLst>
                                </p:cTn>
                              </p:par>
                              <p:par>
                                <p:cTn id="84" presetID="1" presetClass="mediacall" presetSubtype="0" fill="hold" nodeType="withEffect">
                                  <p:stCondLst>
                                    <p:cond delay="0"/>
                                  </p:stCondLst>
                                  <p:childTnLst>
                                    <p:cmd type="call" cmd="playFrom(0.0)">
                                      <p:cBhvr>
                                        <p:cTn id="85" dur="1009" fill="hold"/>
                                        <p:tgtEl>
                                          <p:spTgt spid="8"/>
                                        </p:tgtEl>
                                      </p:cBhvr>
                                    </p:cmd>
                                  </p:childTnLst>
                                </p:cTn>
                              </p:par>
                            </p:childTnLst>
                          </p:cTn>
                        </p:par>
                      </p:childTnLst>
                    </p:cTn>
                  </p:par>
                </p:childTnLst>
              </p:cTn>
              <p:nextCondLst>
                <p:cond evt="onClick" delay="0">
                  <p:tgtEl>
                    <p:spTgt spid="49"/>
                  </p:tgtEl>
                </p:cond>
              </p:nextCondLst>
            </p:seq>
            <p:audio>
              <p:cMediaNode vol="80000">
                <p:cTn id="86" fill="hold" display="0">
                  <p:stCondLst>
                    <p:cond delay="indefinite"/>
                  </p:stCondLst>
                  <p:endCondLst>
                    <p:cond evt="onStopAudio" delay="0">
                      <p:tgtEl>
                        <p:sldTgt/>
                      </p:tgtEl>
                    </p:cond>
                  </p:endCondLst>
                </p:cTn>
                <p:tgtEl>
                  <p:spTgt spid="2"/>
                </p:tgtEl>
              </p:cMediaNode>
            </p:audio>
            <p:audio>
              <p:cMediaNode vol="80000">
                <p:cTn id="87" fill="hold" display="0">
                  <p:stCondLst>
                    <p:cond delay="indefinite"/>
                  </p:stCondLst>
                  <p:endCondLst>
                    <p:cond evt="onStopAudio" delay="0">
                      <p:tgtEl>
                        <p:sldTgt/>
                      </p:tgtEl>
                    </p:cond>
                  </p:endCondLst>
                </p:cTn>
                <p:tgtEl>
                  <p:spTgt spid="4"/>
                </p:tgtEl>
              </p:cMediaNode>
            </p:audio>
            <p:audio>
              <p:cMediaNode vol="80000">
                <p:cTn id="88" fill="hold" display="0">
                  <p:stCondLst>
                    <p:cond delay="indefinite"/>
                  </p:stCondLst>
                  <p:endCondLst>
                    <p:cond evt="onStopAudio" delay="0">
                      <p:tgtEl>
                        <p:sldTgt/>
                      </p:tgtEl>
                    </p:cond>
                  </p:endCondLst>
                </p:cTn>
                <p:tgtEl>
                  <p:spTgt spid="7"/>
                </p:tgtEl>
              </p:cMediaNode>
            </p:audio>
            <p:audio>
              <p:cMediaNode vol="80000">
                <p:cTn id="89" fill="hold" display="0">
                  <p:stCondLst>
                    <p:cond delay="indefinite"/>
                  </p:stCondLst>
                  <p:endCondLst>
                    <p:cond evt="onStopAudio" delay="0">
                      <p:tgtEl>
                        <p:sldTgt/>
                      </p:tgtEl>
                    </p:cond>
                  </p:endCondLst>
                </p:cTn>
                <p:tgtEl>
                  <p:spTgt spid="8"/>
                </p:tgtEl>
              </p:cMediaNode>
            </p:audio>
            <p:seq concurrent="1" nextAc="seek">
              <p:cTn id="90" restart="whenNotActive" fill="hold" evtFilter="cancelBubble" nodeType="interactiveSeq">
                <p:stCondLst>
                  <p:cond evt="onClick" delay="0">
                    <p:tgtEl>
                      <p:spTgt spid="47"/>
                    </p:tgtEl>
                  </p:cond>
                </p:stCondLst>
                <p:endSync evt="end" delay="0">
                  <p:rtn val="all"/>
                </p:endSync>
                <p:childTnLst>
                  <p:par>
                    <p:cTn id="91" fill="hold">
                      <p:stCondLst>
                        <p:cond delay="0"/>
                      </p:stCondLst>
                      <p:childTnLst>
                        <p:par>
                          <p:cTn id="92" fill="hold">
                            <p:stCondLst>
                              <p:cond delay="0"/>
                            </p:stCondLst>
                            <p:childTnLst>
                              <p:par>
                                <p:cTn id="93" presetID="23" presetClass="entr" presetSubtype="16" fill="hold" nodeType="click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p:cTn id="95" dur="250" fill="hold"/>
                                        <p:tgtEl>
                                          <p:spTgt spid="55"/>
                                        </p:tgtEl>
                                        <p:attrNameLst>
                                          <p:attrName>ppt_w</p:attrName>
                                        </p:attrNameLst>
                                      </p:cBhvr>
                                      <p:tavLst>
                                        <p:tav tm="0">
                                          <p:val>
                                            <p:fltVal val="0"/>
                                          </p:val>
                                        </p:tav>
                                        <p:tav tm="100000">
                                          <p:val>
                                            <p:strVal val="#ppt_w"/>
                                          </p:val>
                                        </p:tav>
                                      </p:tavLst>
                                    </p:anim>
                                    <p:anim calcmode="lin" valueType="num">
                                      <p:cBhvr>
                                        <p:cTn id="96" dur="250" fill="hold"/>
                                        <p:tgtEl>
                                          <p:spTgt spid="55"/>
                                        </p:tgtEl>
                                        <p:attrNameLst>
                                          <p:attrName>ppt_h</p:attrName>
                                        </p:attrNameLst>
                                      </p:cBhvr>
                                      <p:tavLst>
                                        <p:tav tm="0">
                                          <p:val>
                                            <p:fltVal val="0"/>
                                          </p:val>
                                        </p:tav>
                                        <p:tav tm="100000">
                                          <p:val>
                                            <p:strVal val="#ppt_h"/>
                                          </p:val>
                                        </p:tav>
                                      </p:tavLst>
                                    </p:anim>
                                  </p:childTnLst>
                                </p:cTn>
                              </p:par>
                              <p:par>
                                <p:cTn id="97" presetID="1" presetClass="mediacall" presetSubtype="0" fill="hold" nodeType="withEffect">
                                  <p:stCondLst>
                                    <p:cond delay="0"/>
                                  </p:stCondLst>
                                  <p:childTnLst>
                                    <p:cmd type="call" cmd="playFrom(0.0)">
                                      <p:cBhvr>
                                        <p:cTn id="98" dur="1009" fill="hold"/>
                                        <p:tgtEl>
                                          <p:spTgt spid="7"/>
                                        </p:tgtEl>
                                      </p:cBhvr>
                                    </p:cmd>
                                  </p:childTnLst>
                                </p:cTn>
                              </p:par>
                            </p:childTnLst>
                          </p:cTn>
                        </p:par>
                      </p:childTnLst>
                    </p:cTn>
                  </p:par>
                </p:childTnLst>
              </p:cTn>
              <p:nextCondLst>
                <p:cond evt="onClick" delay="0">
                  <p:tgtEl>
                    <p:spTgt spid="47"/>
                  </p:tgtEl>
                </p:cond>
              </p:nextCondLst>
            </p:seq>
          </p:childTnLst>
        </p:cTn>
      </p:par>
    </p:tnLst>
    <p:bldLst>
      <p:bldP spid="37"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l="5079" r="1888"/>
          <a:stretch>
            <a:fillRect/>
          </a:stretch>
        </p:blipFill>
        <p:spPr>
          <a:xfrm>
            <a:off x="0" y="-18327"/>
            <a:ext cx="12192000" cy="7028727"/>
          </a:xfrm>
          <a:prstGeom prst="rect">
            <a:avLst/>
          </a:prstGeom>
        </p:spPr>
      </p:pic>
      <p:grpSp>
        <p:nvGrpSpPr>
          <p:cNvPr id="47" name="1"/>
          <p:cNvGrpSpPr/>
          <p:nvPr/>
        </p:nvGrpSpPr>
        <p:grpSpPr>
          <a:xfrm>
            <a:off x="492673" y="2097132"/>
            <a:ext cx="5257800" cy="1226839"/>
            <a:chOff x="492673" y="2097132"/>
            <a:chExt cx="5257800" cy="1226839"/>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p:cNvSpPr txBox="1"/>
            <p:nvPr/>
          </p:nvSpPr>
          <p:spPr>
            <a:xfrm>
              <a:off x="1492482" y="2438932"/>
              <a:ext cx="93173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 1</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8" name="2"/>
          <p:cNvGrpSpPr/>
          <p:nvPr/>
        </p:nvGrpSpPr>
        <p:grpSpPr>
          <a:xfrm>
            <a:off x="492673" y="3481715"/>
            <a:ext cx="5257800" cy="1226839"/>
            <a:chOff x="492673" y="3481715"/>
            <a:chExt cx="5257800" cy="1226839"/>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43" name="TextBox 42"/>
            <p:cNvSpPr txBox="1"/>
            <p:nvPr/>
          </p:nvSpPr>
          <p:spPr>
            <a:xfrm>
              <a:off x="1527979" y="3835142"/>
              <a:ext cx="93173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 3</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50" name="3"/>
          <p:cNvGrpSpPr/>
          <p:nvPr/>
        </p:nvGrpSpPr>
        <p:grpSpPr>
          <a:xfrm>
            <a:off x="6271402" y="2125382"/>
            <a:ext cx="5257800" cy="1226839"/>
            <a:chOff x="6271402" y="2125382"/>
            <a:chExt cx="5257800" cy="1226839"/>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p:cNvSpPr txBox="1"/>
            <p:nvPr/>
          </p:nvSpPr>
          <p:spPr>
            <a:xfrm>
              <a:off x="7417003" y="2467168"/>
              <a:ext cx="93173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 2</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9" name="4"/>
          <p:cNvGrpSpPr/>
          <p:nvPr/>
        </p:nvGrpSpPr>
        <p:grpSpPr>
          <a:xfrm>
            <a:off x="6271402" y="3509965"/>
            <a:ext cx="5257800" cy="1226839"/>
            <a:chOff x="6271402" y="3509965"/>
            <a:chExt cx="5257800" cy="1226839"/>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p:cNvSpPr txBox="1"/>
            <p:nvPr/>
          </p:nvSpPr>
          <p:spPr>
            <a:xfrm>
              <a:off x="7396950" y="3910468"/>
              <a:ext cx="93173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 4</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6" name="Group 45"/>
          <p:cNvGrpSpPr/>
          <p:nvPr/>
        </p:nvGrpSpPr>
        <p:grpSpPr>
          <a:xfrm>
            <a:off x="304800" y="152400"/>
            <a:ext cx="11412275" cy="1752600"/>
            <a:chOff x="304800" y="152400"/>
            <a:chExt cx="11412275" cy="17526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p:cNvSpPr txBox="1"/>
            <p:nvPr/>
          </p:nvSpPr>
          <p:spPr>
            <a:xfrm>
              <a:off x="1492481" y="317459"/>
              <a:ext cx="9942774"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Câu 3: Bước lắp hệ truyền động vào trục và bánh xe là bước nào của mô hình xe điện chạy bằng pin?</a:t>
              </a:r>
              <a:endParaRPr kumimoji="0" lang="en-US" sz="32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grpSp>
      <p:sp>
        <p:nvSpPr>
          <p:cNvPr id="37" name="TextBox 36"/>
          <p:cNvSpPr txBox="1"/>
          <p:nvPr/>
        </p:nvSpPr>
        <p:spPr>
          <a:xfrm>
            <a:off x="683838" y="215634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0" name="TextBox 39"/>
          <p:cNvSpPr txBox="1"/>
          <p:nvPr/>
        </p:nvSpPr>
        <p:spPr>
          <a:xfrm>
            <a:off x="683838" y="356841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B</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p:cNvSpPr txBox="1"/>
          <p:nvPr/>
        </p:nvSpPr>
        <p:spPr>
          <a:xfrm>
            <a:off x="6629400" y="2208099"/>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p:cNvSpPr txBox="1"/>
          <p:nvPr/>
        </p:nvSpPr>
        <p:spPr>
          <a:xfrm>
            <a:off x="6621379" y="3604310"/>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D</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926402" y="4682951"/>
            <a:ext cx="1988394" cy="1988394"/>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0" y="4795257"/>
            <a:ext cx="2009504" cy="1803402"/>
          </a:xfrm>
          <a:prstGeom prst="rect">
            <a:avLst/>
          </a:prstGeom>
        </p:spPr>
      </p:pic>
      <p:pic>
        <p:nvPicPr>
          <p:cNvPr id="53" name="Picture 52"/>
          <p:cNvPicPr>
            <a:picLocks noChangeAspect="1"/>
          </p:cNvPicPr>
          <p:nvPr/>
        </p:nvPicPr>
        <p:blipFill rotWithShape="1">
          <a:blip r:embed="rId7" cstate="print">
            <a:extLst>
              <a:ext uri="{28A0092B-C50C-407E-A947-70E740481C1C}">
                <a14:useLocalDpi xmlns:a14="http://schemas.microsoft.com/office/drawing/2010/main" val="0"/>
              </a:ext>
            </a:extLst>
          </a:blip>
          <a:srcRect l="37500" t="27347" r="36250" b="27806"/>
          <a:stretch>
            <a:fillRect/>
          </a:stretch>
        </p:blipFill>
        <p:spPr>
          <a:xfrm>
            <a:off x="4042422" y="4888662"/>
            <a:ext cx="1704040" cy="1663467"/>
          </a:xfrm>
          <a:prstGeom prst="rect">
            <a:avLst/>
          </a:prstGeom>
        </p:spPr>
      </p:pic>
      <p:pic>
        <p:nvPicPr>
          <p:cNvPr id="54" name="Picture 53"/>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6309488" y="2155417"/>
            <a:ext cx="953444" cy="930037"/>
          </a:xfrm>
          <a:prstGeom prst="rect">
            <a:avLst/>
          </a:prstGeom>
        </p:spPr>
      </p:pic>
      <p:pic>
        <p:nvPicPr>
          <p:cNvPr id="55" name="Picture 54"/>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481041" y="2134786"/>
            <a:ext cx="953444" cy="930037"/>
          </a:xfrm>
          <a:prstGeom prst="rect">
            <a:avLst/>
          </a:prstGeom>
        </p:spPr>
      </p:pic>
      <p:pic>
        <p:nvPicPr>
          <p:cNvPr id="25" name="Picture 24"/>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6309488" y="3568418"/>
            <a:ext cx="953444" cy="930037"/>
          </a:xfrm>
          <a:prstGeom prst="rect">
            <a:avLst/>
          </a:prstGeom>
        </p:spPr>
      </p:pic>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t="76106" r="79720"/>
          <a:stretch>
            <a:fillRect/>
          </a:stretch>
        </p:blipFill>
        <p:spPr>
          <a:xfrm>
            <a:off x="610008" y="3518897"/>
            <a:ext cx="953444" cy="930037"/>
          </a:xfrm>
          <a:prstGeom prst="rect">
            <a:avLst/>
          </a:prstGeom>
        </p:spPr>
      </p:pic>
      <p:pic>
        <p:nvPicPr>
          <p:cNvPr id="56" name="Picture 55"/>
          <p:cNvPicPr>
            <a:picLocks noChangeAspect="1"/>
          </p:cNvPicPr>
          <p:nvPr/>
        </p:nvPicPr>
        <p:blipFill rotWithShape="1">
          <a:blip r:embed="rId9" cstate="print">
            <a:extLst>
              <a:ext uri="{28A0092B-C50C-407E-A947-70E740481C1C}">
                <a14:useLocalDpi xmlns:a14="http://schemas.microsoft.com/office/drawing/2010/main" val="0"/>
              </a:ext>
            </a:extLst>
          </a:blip>
          <a:srcRect l="36875" t="25556" r="39375" b="28424"/>
          <a:stretch>
            <a:fillRect/>
          </a:stretch>
        </p:blipFill>
        <p:spPr>
          <a:xfrm>
            <a:off x="3810000" y="4660408"/>
            <a:ext cx="1798604" cy="1960404"/>
          </a:xfrm>
          <a:prstGeom prst="rect">
            <a:avLst/>
          </a:prstGeom>
        </p:spPr>
      </p:pic>
      <p:pic>
        <p:nvPicPr>
          <p:cNvPr id="57" name="Picture 56"/>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3810000" y="4790445"/>
            <a:ext cx="2009504" cy="1803402"/>
          </a:xfrm>
          <a:prstGeom prst="rect">
            <a:avLst/>
          </a:prstGeom>
        </p:spPr>
      </p:pic>
      <p:pic>
        <p:nvPicPr>
          <p:cNvPr id="2" name="Tieng-ting-www_nhacchuongvui_com">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12"/>
          <a:stretch>
            <a:fillRect/>
          </a:stretch>
        </p:blipFill>
        <p:spPr>
          <a:xfrm>
            <a:off x="407430" y="-726704"/>
            <a:ext cx="406400" cy="406400"/>
          </a:xfrm>
          <a:prstGeom prst="rect">
            <a:avLst/>
          </a:prstGeom>
        </p:spPr>
      </p:pic>
      <p:pic>
        <p:nvPicPr>
          <p:cNvPr id="4"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075613" y="-658813"/>
            <a:ext cx="406400" cy="406400"/>
          </a:xfrm>
          <a:prstGeom prst="rect">
            <a:avLst/>
          </a:prstGeom>
        </p:spPr>
      </p:pic>
      <p:pic>
        <p:nvPicPr>
          <p:cNvPr id="7"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963901" y="-628093"/>
            <a:ext cx="406400" cy="406400"/>
          </a:xfrm>
          <a:prstGeom prst="rect">
            <a:avLst/>
          </a:prstGeom>
        </p:spPr>
      </p:pic>
      <p:pic>
        <p:nvPicPr>
          <p:cNvPr id="8"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9852189" y="-597373"/>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5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4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4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4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4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4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4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4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250" fill="hold"/>
                                        <p:tgtEl>
                                          <p:spTgt spid="24"/>
                                        </p:tgtEl>
                                        <p:attrNameLst>
                                          <p:attrName>ppt_w</p:attrName>
                                        </p:attrNameLst>
                                      </p:cBhvr>
                                      <p:tavLst>
                                        <p:tav tm="0">
                                          <p:val>
                                            <p:fltVal val="0"/>
                                          </p:val>
                                        </p:tav>
                                        <p:tav tm="100000">
                                          <p:val>
                                            <p:strVal val="#ppt_w"/>
                                          </p:val>
                                        </p:tav>
                                      </p:tavLst>
                                    </p:anim>
                                    <p:anim calcmode="lin" valueType="num">
                                      <p:cBhvr>
                                        <p:cTn id="51" dur="250" fill="hold"/>
                                        <p:tgtEl>
                                          <p:spTgt spid="24"/>
                                        </p:tgtEl>
                                        <p:attrNameLst>
                                          <p:attrName>ppt_h</p:attrName>
                                        </p:attrNameLst>
                                      </p:cBhvr>
                                      <p:tavLst>
                                        <p:tav tm="0">
                                          <p:val>
                                            <p:fltVal val="0"/>
                                          </p:val>
                                        </p:tav>
                                        <p:tav tm="100000">
                                          <p:val>
                                            <p:strVal val="#ppt_h"/>
                                          </p:val>
                                        </p:tav>
                                      </p:tavLst>
                                    </p:anim>
                                  </p:childTnLst>
                                </p:cTn>
                              </p:par>
                              <p:par>
                                <p:cTn id="52" presetID="1" presetClass="mediacall" presetSubtype="0" fill="hold" nodeType="withEffect">
                                  <p:stCondLst>
                                    <p:cond delay="0"/>
                                  </p:stCondLst>
                                  <p:childTnLst>
                                    <p:cmd type="call" cmd="playFrom(0.0)">
                                      <p:cBhvr>
                                        <p:cTn id="53" dur="2808" fill="hold"/>
                                        <p:tgtEl>
                                          <p:spTgt spid="2"/>
                                        </p:tgtEl>
                                      </p:cBhvr>
                                    </p:cmd>
                                  </p:childTnLst>
                                </p:cTn>
                              </p:par>
                              <p:par>
                                <p:cTn id="54" presetID="1" presetClass="exit" presetSubtype="0" fill="hold" nodeType="withEffect">
                                  <p:stCondLst>
                                    <p:cond delay="0"/>
                                  </p:stCondLst>
                                  <p:childTnLst>
                                    <p:set>
                                      <p:cBhvr>
                                        <p:cTn id="55" dur="1" fill="hold">
                                          <p:stCondLst>
                                            <p:cond delay="0"/>
                                          </p:stCondLst>
                                        </p:cTn>
                                        <p:tgtEl>
                                          <p:spTgt spid="53"/>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 presetClass="exit" presetSubtype="0" fill="hold" nodeType="withEffect">
                                  <p:stCondLst>
                                    <p:cond delay="800"/>
                                  </p:stCondLst>
                                  <p:childTnLst>
                                    <p:set>
                                      <p:cBhvr>
                                        <p:cTn id="60" dur="1" fill="hold">
                                          <p:stCondLst>
                                            <p:cond delay="0"/>
                                          </p:stCondLst>
                                        </p:cTn>
                                        <p:tgtEl>
                                          <p:spTgt spid="56"/>
                                        </p:tgtEl>
                                        <p:attrNameLst>
                                          <p:attrName>style.visibility</p:attrName>
                                        </p:attrNameLst>
                                      </p:cBhvr>
                                      <p:to>
                                        <p:strVal val="hidden"/>
                                      </p:to>
                                    </p:set>
                                  </p:childTnLst>
                                </p:cTn>
                              </p:par>
                              <p:par>
                                <p:cTn id="61" presetID="1" presetClass="exit" presetSubtype="0" fill="hold" nodeType="withEffect">
                                  <p:stCondLst>
                                    <p:cond delay="900"/>
                                  </p:stCondLst>
                                  <p:childTnLst>
                                    <p:set>
                                      <p:cBhvr>
                                        <p:cTn id="62" dur="1" fill="hold">
                                          <p:stCondLst>
                                            <p:cond delay="0"/>
                                          </p:stCondLst>
                                        </p:cTn>
                                        <p:tgtEl>
                                          <p:spTgt spid="52"/>
                                        </p:tgtEl>
                                        <p:attrNameLst>
                                          <p:attrName>style.visibility</p:attrName>
                                        </p:attrNameLst>
                                      </p:cBhvr>
                                      <p:to>
                                        <p:strVal val="hidden"/>
                                      </p:to>
                                    </p:set>
                                  </p:childTnLst>
                                </p:cTn>
                              </p:par>
                              <p:par>
                                <p:cTn id="63" presetID="10" presetClass="entr" presetSubtype="0" fill="hold" nodeType="withEffect">
                                  <p:stCondLst>
                                    <p:cond delay="100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250"/>
                                        <p:tgtEl>
                                          <p:spTgt spid="57"/>
                                        </p:tgtEl>
                                      </p:cBhvr>
                                    </p:animEffect>
                                  </p:childTnLst>
                                </p:cTn>
                              </p:par>
                              <p:par>
                                <p:cTn id="66" presetID="63" presetClass="path" presetSubtype="0" fill="hold" nodeType="withEffect">
                                  <p:stCondLst>
                                    <p:cond delay="1400"/>
                                  </p:stCondLst>
                                  <p:childTnLst>
                                    <p:animMotion origin="layout" path="M -0.00312 0.0088 L 0.68633 0.00162 " pathEditMode="relative" rAng="0" ptsTypes="AA">
                                      <p:cBhvr>
                                        <p:cTn id="67"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48"/>
                  </p:tgtEl>
                </p:cond>
              </p:nextCondLst>
            </p:seq>
            <p:seq concurrent="1" nextAc="seek">
              <p:cTn id="68" restart="whenNotActive" fill="hold" evtFilter="cancelBubble" nodeType="interactiveSeq">
                <p:stCondLst>
                  <p:cond evt="onClick" delay="0">
                    <p:tgtEl>
                      <p:spTgt spid="49"/>
                    </p:tgtEl>
                  </p:cond>
                </p:stCondLst>
                <p:endSync evt="end" delay="0">
                  <p:rtn val="all"/>
                </p:endSync>
                <p:childTnLst>
                  <p:par>
                    <p:cTn id="69" fill="hold">
                      <p:stCondLst>
                        <p:cond delay="0"/>
                      </p:stCondLst>
                      <p:childTnLst>
                        <p:par>
                          <p:cTn id="70" fill="hold">
                            <p:stCondLst>
                              <p:cond delay="0"/>
                            </p:stCondLst>
                            <p:childTnLst>
                              <p:par>
                                <p:cTn id="71" presetID="23" presetClass="entr" presetSubtype="16"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250" fill="hold"/>
                                        <p:tgtEl>
                                          <p:spTgt spid="25"/>
                                        </p:tgtEl>
                                        <p:attrNameLst>
                                          <p:attrName>ppt_w</p:attrName>
                                        </p:attrNameLst>
                                      </p:cBhvr>
                                      <p:tavLst>
                                        <p:tav tm="0">
                                          <p:val>
                                            <p:fltVal val="0"/>
                                          </p:val>
                                        </p:tav>
                                        <p:tav tm="100000">
                                          <p:val>
                                            <p:strVal val="#ppt_w"/>
                                          </p:val>
                                        </p:tav>
                                      </p:tavLst>
                                    </p:anim>
                                    <p:anim calcmode="lin" valueType="num">
                                      <p:cBhvr>
                                        <p:cTn id="74" dur="250" fill="hold"/>
                                        <p:tgtEl>
                                          <p:spTgt spid="25"/>
                                        </p:tgtEl>
                                        <p:attrNameLst>
                                          <p:attrName>ppt_h</p:attrName>
                                        </p:attrNameLst>
                                      </p:cBhvr>
                                      <p:tavLst>
                                        <p:tav tm="0">
                                          <p:val>
                                            <p:fltVal val="0"/>
                                          </p:val>
                                        </p:tav>
                                        <p:tav tm="100000">
                                          <p:val>
                                            <p:strVal val="#ppt_h"/>
                                          </p:val>
                                        </p:tav>
                                      </p:tavLst>
                                    </p:anim>
                                  </p:childTnLst>
                                </p:cTn>
                              </p:par>
                              <p:par>
                                <p:cTn id="75" presetID="1" presetClass="mediacall" presetSubtype="0" fill="hold" nodeType="withEffect">
                                  <p:stCondLst>
                                    <p:cond delay="0"/>
                                  </p:stCondLst>
                                  <p:childTnLst>
                                    <p:cmd type="call" cmd="playFrom(0.0)">
                                      <p:cBhvr>
                                        <p:cTn id="76" dur="1009" fill="hold"/>
                                        <p:tgtEl>
                                          <p:spTgt spid="8"/>
                                        </p:tgtEl>
                                      </p:cBhvr>
                                    </p:cmd>
                                  </p:childTnLst>
                                </p:cTn>
                              </p:par>
                            </p:childTnLst>
                          </p:cTn>
                        </p:par>
                      </p:childTnLst>
                    </p:cTn>
                  </p:par>
                </p:childTnLst>
              </p:cTn>
              <p:nextCondLst>
                <p:cond evt="onClick" delay="0">
                  <p:tgtEl>
                    <p:spTgt spid="49"/>
                  </p:tgtEl>
                </p:cond>
              </p:nextCondLst>
            </p:seq>
            <p:audio>
              <p:cMediaNode vol="80000">
                <p:cTn id="77" fill="hold" display="0">
                  <p:stCondLst>
                    <p:cond delay="indefinite"/>
                  </p:stCondLst>
                  <p:endCondLst>
                    <p:cond evt="onStopAudio" delay="0">
                      <p:tgtEl>
                        <p:sldTgt/>
                      </p:tgtEl>
                    </p:cond>
                  </p:endCondLst>
                </p:cTn>
                <p:tgtEl>
                  <p:spTgt spid="2"/>
                </p:tgtEl>
              </p:cMediaNode>
            </p:audio>
            <p:audio>
              <p:cMediaNode vol="80000">
                <p:cTn id="78" fill="hold" display="0">
                  <p:stCondLst>
                    <p:cond delay="indefinite"/>
                  </p:stCondLst>
                  <p:endCondLst>
                    <p:cond evt="onStopAudio" delay="0">
                      <p:tgtEl>
                        <p:sldTgt/>
                      </p:tgtEl>
                    </p:cond>
                  </p:endCondLst>
                </p:cTn>
                <p:tgtEl>
                  <p:spTgt spid="4"/>
                </p:tgtEl>
              </p:cMediaNode>
            </p:audio>
            <p:audio>
              <p:cMediaNode vol="80000">
                <p:cTn id="79" fill="hold" display="0">
                  <p:stCondLst>
                    <p:cond delay="indefinite"/>
                  </p:stCondLst>
                  <p:endCondLst>
                    <p:cond evt="onStopAudio" delay="0">
                      <p:tgtEl>
                        <p:sldTgt/>
                      </p:tgtEl>
                    </p:cond>
                  </p:endCondLst>
                </p:cTn>
                <p:tgtEl>
                  <p:spTgt spid="7"/>
                </p:tgtEl>
              </p:cMediaNode>
            </p:audio>
            <p:audio>
              <p:cMediaNode vol="80000">
                <p:cTn id="80" fill="hold" display="0">
                  <p:stCondLst>
                    <p:cond delay="indefinite"/>
                  </p:stCondLst>
                  <p:endCondLst>
                    <p:cond evt="onStopAudio" delay="0">
                      <p:tgtEl>
                        <p:sldTgt/>
                      </p:tgtEl>
                    </p:cond>
                  </p:endCondLst>
                </p:cTn>
                <p:tgtEl>
                  <p:spTgt spid="8"/>
                </p:tgtEl>
              </p:cMediaNode>
            </p:audio>
            <p:seq concurrent="1" nextAc="seek">
              <p:cTn id="81" restart="whenNotActive" fill="hold" evtFilter="cancelBubble" nodeType="interactiveSeq">
                <p:stCondLst>
                  <p:cond evt="onClick" delay="0">
                    <p:tgtEl>
                      <p:spTgt spid="47"/>
                    </p:tgtEl>
                  </p:cond>
                </p:stCondLst>
                <p:endSync evt="end" delay="0">
                  <p:rtn val="all"/>
                </p:endSync>
                <p:childTnLst>
                  <p:par>
                    <p:cTn id="82" fill="hold">
                      <p:stCondLst>
                        <p:cond delay="0"/>
                      </p:stCondLst>
                      <p:childTnLst>
                        <p:par>
                          <p:cTn id="83" fill="hold">
                            <p:stCondLst>
                              <p:cond delay="0"/>
                            </p:stCondLst>
                            <p:childTnLst>
                              <p:par>
                                <p:cTn id="84" presetID="23" presetClass="entr" presetSubtype="16" fill="hold" nodeType="click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p:cTn id="86" dur="250" fill="hold"/>
                                        <p:tgtEl>
                                          <p:spTgt spid="55"/>
                                        </p:tgtEl>
                                        <p:attrNameLst>
                                          <p:attrName>ppt_w</p:attrName>
                                        </p:attrNameLst>
                                      </p:cBhvr>
                                      <p:tavLst>
                                        <p:tav tm="0">
                                          <p:val>
                                            <p:fltVal val="0"/>
                                          </p:val>
                                        </p:tav>
                                        <p:tav tm="100000">
                                          <p:val>
                                            <p:strVal val="#ppt_w"/>
                                          </p:val>
                                        </p:tav>
                                      </p:tavLst>
                                    </p:anim>
                                    <p:anim calcmode="lin" valueType="num">
                                      <p:cBhvr>
                                        <p:cTn id="87" dur="250" fill="hold"/>
                                        <p:tgtEl>
                                          <p:spTgt spid="55"/>
                                        </p:tgtEl>
                                        <p:attrNameLst>
                                          <p:attrName>ppt_h</p:attrName>
                                        </p:attrNameLst>
                                      </p:cBhvr>
                                      <p:tavLst>
                                        <p:tav tm="0">
                                          <p:val>
                                            <p:fltVal val="0"/>
                                          </p:val>
                                        </p:tav>
                                        <p:tav tm="100000">
                                          <p:val>
                                            <p:strVal val="#ppt_h"/>
                                          </p:val>
                                        </p:tav>
                                      </p:tavLst>
                                    </p:anim>
                                  </p:childTnLst>
                                </p:cTn>
                              </p:par>
                              <p:par>
                                <p:cTn id="88" presetID="1" presetClass="mediacall" presetSubtype="0" fill="hold" nodeType="withEffect">
                                  <p:stCondLst>
                                    <p:cond delay="0"/>
                                  </p:stCondLst>
                                  <p:childTnLst>
                                    <p:cmd type="call" cmd="playFrom(0.0)">
                                      <p:cBhvr>
                                        <p:cTn id="89" dur="1009" fill="hold"/>
                                        <p:tgtEl>
                                          <p:spTgt spid="7"/>
                                        </p:tgtEl>
                                      </p:cBhvr>
                                    </p:cmd>
                                  </p:childTnLst>
                                </p:cTn>
                              </p:par>
                            </p:childTnLst>
                          </p:cTn>
                        </p:par>
                      </p:childTnLst>
                    </p:cTn>
                  </p:par>
                </p:childTnLst>
              </p:cTn>
              <p:nextCondLst>
                <p:cond evt="onClick" delay="0">
                  <p:tgtEl>
                    <p:spTgt spid="47"/>
                  </p:tgtEl>
                </p:cond>
              </p:nextCondLst>
            </p:seq>
            <p:seq concurrent="1" nextAc="seek">
              <p:cTn id="90" restart="whenNotActive" fill="hold" evtFilter="cancelBubble" nodeType="interactiveSeq">
                <p:stCondLst>
                  <p:cond evt="onClick" delay="0">
                    <p:tgtEl>
                      <p:spTgt spid="50"/>
                    </p:tgtEl>
                  </p:cond>
                </p:stCondLst>
                <p:endSync evt="end" delay="0">
                  <p:rtn val="all"/>
                </p:endSync>
                <p:childTnLst>
                  <p:par>
                    <p:cTn id="91" fill="hold">
                      <p:stCondLst>
                        <p:cond delay="0"/>
                      </p:stCondLst>
                      <p:childTnLst>
                        <p:par>
                          <p:cTn id="92" fill="hold">
                            <p:stCondLst>
                              <p:cond delay="0"/>
                            </p:stCondLst>
                            <p:childTnLst>
                              <p:par>
                                <p:cTn id="93" presetID="23" presetClass="entr" presetSubtype="16" fill="hold" nodeType="clickEffect">
                                  <p:stCondLst>
                                    <p:cond delay="0"/>
                                  </p:stCondLst>
                                  <p:childTnLst>
                                    <p:set>
                                      <p:cBhvr>
                                        <p:cTn id="94" dur="1" fill="hold">
                                          <p:stCondLst>
                                            <p:cond delay="0"/>
                                          </p:stCondLst>
                                        </p:cTn>
                                        <p:tgtEl>
                                          <p:spTgt spid="54"/>
                                        </p:tgtEl>
                                        <p:attrNameLst>
                                          <p:attrName>style.visibility</p:attrName>
                                        </p:attrNameLst>
                                      </p:cBhvr>
                                      <p:to>
                                        <p:strVal val="visible"/>
                                      </p:to>
                                    </p:set>
                                    <p:anim calcmode="lin" valueType="num">
                                      <p:cBhvr>
                                        <p:cTn id="95" dur="250" fill="hold"/>
                                        <p:tgtEl>
                                          <p:spTgt spid="54"/>
                                        </p:tgtEl>
                                        <p:attrNameLst>
                                          <p:attrName>ppt_w</p:attrName>
                                        </p:attrNameLst>
                                      </p:cBhvr>
                                      <p:tavLst>
                                        <p:tav tm="0">
                                          <p:val>
                                            <p:fltVal val="0"/>
                                          </p:val>
                                        </p:tav>
                                        <p:tav tm="100000">
                                          <p:val>
                                            <p:strVal val="#ppt_w"/>
                                          </p:val>
                                        </p:tav>
                                      </p:tavLst>
                                    </p:anim>
                                    <p:anim calcmode="lin" valueType="num">
                                      <p:cBhvr>
                                        <p:cTn id="96" dur="250" fill="hold"/>
                                        <p:tgtEl>
                                          <p:spTgt spid="54"/>
                                        </p:tgtEl>
                                        <p:attrNameLst>
                                          <p:attrName>ppt_h</p:attrName>
                                        </p:attrNameLst>
                                      </p:cBhvr>
                                      <p:tavLst>
                                        <p:tav tm="0">
                                          <p:val>
                                            <p:fltVal val="0"/>
                                          </p:val>
                                        </p:tav>
                                        <p:tav tm="100000">
                                          <p:val>
                                            <p:strVal val="#ppt_h"/>
                                          </p:val>
                                        </p:tav>
                                      </p:tavLst>
                                    </p:anim>
                                  </p:childTnLst>
                                </p:cTn>
                              </p:par>
                              <p:par>
                                <p:cTn id="97" presetID="1" presetClass="mediacall" presetSubtype="0" fill="hold" nodeType="withEffect">
                                  <p:stCondLst>
                                    <p:cond delay="0"/>
                                  </p:stCondLst>
                                  <p:childTnLst>
                                    <p:cmd type="call" cmd="playFrom(0.0)">
                                      <p:cBhvr>
                                        <p:cTn id="98" dur="1009" fill="hold"/>
                                        <p:tgtEl>
                                          <p:spTgt spid="4"/>
                                        </p:tgtEl>
                                      </p:cBhvr>
                                    </p:cmd>
                                  </p:childTnLst>
                                </p:cTn>
                              </p:par>
                            </p:childTnLst>
                          </p:cTn>
                        </p:par>
                      </p:childTnLst>
                    </p:cTn>
                  </p:par>
                </p:childTnLst>
              </p:cTn>
              <p:nextCondLst>
                <p:cond evt="onClick" delay="0">
                  <p:tgtEl>
                    <p:spTgt spid="50"/>
                  </p:tgtEl>
                </p:cond>
              </p:nextCondLst>
            </p:seq>
          </p:childTnLst>
        </p:cTn>
      </p:par>
    </p:tnLst>
    <p:bldLst>
      <p:bldP spid="37" grpId="0"/>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l="5079" r="1888"/>
          <a:stretch>
            <a:fillRect/>
          </a:stretch>
        </p:blipFill>
        <p:spPr>
          <a:xfrm>
            <a:off x="0" y="-18327"/>
            <a:ext cx="12192000" cy="7028727"/>
          </a:xfrm>
          <a:prstGeom prst="rect">
            <a:avLst/>
          </a:prstGeom>
        </p:spPr>
      </p:pic>
      <p:grpSp>
        <p:nvGrpSpPr>
          <p:cNvPr id="47" name="1"/>
          <p:cNvGrpSpPr/>
          <p:nvPr/>
        </p:nvGrpSpPr>
        <p:grpSpPr>
          <a:xfrm>
            <a:off x="492673" y="2097132"/>
            <a:ext cx="5257800" cy="1226839"/>
            <a:chOff x="492673" y="2097132"/>
            <a:chExt cx="5257800" cy="1226839"/>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p:cNvSpPr txBox="1"/>
            <p:nvPr/>
          </p:nvSpPr>
          <p:spPr>
            <a:xfrm>
              <a:off x="1681656" y="2249744"/>
              <a:ext cx="3678620" cy="845552"/>
            </a:xfrm>
            <a:prstGeom prst="rect">
              <a:avLst/>
            </a:prstGeom>
            <a:noFill/>
          </p:spPr>
          <p:txBody>
            <a:bodyPr wrap="square" lIns="0" tIns="0" rIns="0" bIns="0" rtlCol="0">
              <a:spAutoFit/>
            </a:bodyPr>
            <a:lstStyle/>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(1) </a:t>
              </a:r>
              <a:r>
                <a:rPr lang="en-US" sz="2400" dirty="0" err="1">
                  <a:effectLst/>
                  <a:latin typeface="Cambria" panose="02040503050406030204" pitchFamily="18" charset="0"/>
                  <a:ea typeface="Cambria" panose="02040503050406030204" pitchFamily="18" charset="0"/>
                </a:rPr>
                <a:t>điện</a:t>
              </a:r>
              <a:r>
                <a:rPr lang="en-US" sz="2400" dirty="0">
                  <a:effectLst/>
                  <a:latin typeface="Cambria" panose="02040503050406030204" pitchFamily="18" charset="0"/>
                  <a:ea typeface="Cambria" panose="02040503050406030204" pitchFamily="18" charset="0"/>
                </a:rPr>
                <a:t>, (2) </a:t>
              </a:r>
              <a:r>
                <a:rPr lang="en-US" sz="2400" dirty="0" err="1">
                  <a:effectLst/>
                  <a:latin typeface="Cambria" panose="02040503050406030204" pitchFamily="18" charset="0"/>
                  <a:ea typeface="Cambria" panose="02040503050406030204" pitchFamily="18" charset="0"/>
                </a:rPr>
                <a:t>cánh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quạt</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chuyển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động</a:t>
              </a:r>
              <a:r>
                <a:rPr lang="en-US" sz="2400" dirty="0">
                  <a:effectLst/>
                  <a:latin typeface="Cambria" panose="02040503050406030204" pitchFamily="18" charset="0"/>
                  <a:ea typeface="Cambria" panose="02040503050406030204" pitchFamily="18" charset="0"/>
                </a:rPr>
                <a:t>. </a:t>
              </a:r>
              <a:endParaRPr lang="en-US" sz="2400" dirty="0">
                <a:effectLst/>
                <a:latin typeface="Cambria" panose="02040503050406030204" pitchFamily="18" charset="0"/>
                <a:ea typeface="Cambria" panose="02040503050406030204" pitchFamily="18" charset="0"/>
              </a:endParaRPr>
            </a:p>
          </p:txBody>
        </p:sp>
      </p:grpSp>
      <p:grpSp>
        <p:nvGrpSpPr>
          <p:cNvPr id="50" name="3"/>
          <p:cNvGrpSpPr/>
          <p:nvPr/>
        </p:nvGrpSpPr>
        <p:grpSpPr>
          <a:xfrm>
            <a:off x="6271402" y="2125382"/>
            <a:ext cx="5257800" cy="1226839"/>
            <a:chOff x="6271402" y="2125382"/>
            <a:chExt cx="5257800" cy="1226839"/>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p:cNvSpPr txBox="1"/>
            <p:nvPr/>
          </p:nvSpPr>
          <p:spPr>
            <a:xfrm>
              <a:off x="7522106" y="2299004"/>
              <a:ext cx="3629369"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2400" dirty="0">
                  <a:effectLst/>
                  <a:latin typeface="Cambria" panose="02040503050406030204" pitchFamily="18" charset="0"/>
                  <a:ea typeface="Cambria" panose="02040503050406030204" pitchFamily="18" charset="0"/>
                </a:rPr>
                <a:t>(2) </a:t>
              </a:r>
              <a:r>
                <a:rPr lang="en-US" sz="2400" dirty="0" err="1">
                  <a:effectLst/>
                  <a:latin typeface="Cambria" panose="02040503050406030204" pitchFamily="18" charset="0"/>
                  <a:ea typeface="Cambria" panose="02040503050406030204" pitchFamily="18" charset="0"/>
                </a:rPr>
                <a:t>điện</a:t>
              </a:r>
              <a:r>
                <a:rPr lang="en-US" sz="2400" dirty="0">
                  <a:effectLst/>
                  <a:latin typeface="Cambria" panose="02040503050406030204" pitchFamily="18" charset="0"/>
                  <a:ea typeface="Cambria" panose="02040503050406030204" pitchFamily="18" charset="0"/>
                </a:rPr>
                <a:t>, (1) </a:t>
              </a:r>
              <a:r>
                <a:rPr lang="en-US" sz="2400" dirty="0" err="1">
                  <a:effectLst/>
                  <a:latin typeface="Cambria" panose="02040503050406030204" pitchFamily="18" charset="0"/>
                  <a:ea typeface="Cambria" panose="02040503050406030204" pitchFamily="18" charset="0"/>
                </a:rPr>
                <a:t>cánh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quạt</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chuyển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động</a:t>
              </a:r>
              <a:endParaRPr kumimoji="0" lang="en-US" sz="32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9" name="4"/>
          <p:cNvGrpSpPr/>
          <p:nvPr/>
        </p:nvGrpSpPr>
        <p:grpSpPr>
          <a:xfrm>
            <a:off x="6271402" y="3509965"/>
            <a:ext cx="5257800" cy="1226839"/>
            <a:chOff x="6271402" y="3509965"/>
            <a:chExt cx="5257800" cy="1226839"/>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p:cNvSpPr txBox="1"/>
            <p:nvPr/>
          </p:nvSpPr>
          <p:spPr>
            <a:xfrm>
              <a:off x="7199586" y="3679240"/>
              <a:ext cx="4267200" cy="845552"/>
            </a:xfrm>
            <a:prstGeom prst="rect">
              <a:avLst/>
            </a:prstGeom>
            <a:noFill/>
          </p:spPr>
          <p:txBody>
            <a:bodyPr wrap="square" lIns="0" tIns="0" rIns="0" bIns="0" rtlCol="0">
              <a:spAutoFit/>
            </a:bodyPr>
            <a:lstStyle/>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(1) </a:t>
              </a:r>
              <a:r>
                <a:rPr lang="en-US" sz="2400" dirty="0" err="1">
                  <a:effectLst/>
                  <a:latin typeface="Cambria" panose="02040503050406030204" pitchFamily="18" charset="0"/>
                  <a:ea typeface="Cambria" panose="02040503050406030204" pitchFamily="18" charset="0"/>
                </a:rPr>
                <a:t>cánh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quạt</a:t>
              </a:r>
              <a:r>
                <a:rPr lang="en-US" sz="2400" dirty="0">
                  <a:effectLst/>
                  <a:latin typeface="Cambria" panose="02040503050406030204" pitchFamily="18" charset="0"/>
                  <a:ea typeface="Cambria" panose="02040503050406030204" pitchFamily="18" charset="0"/>
                </a:rPr>
                <a:t>, (2)</a:t>
              </a:r>
              <a:r>
                <a:rPr lang="en-US" sz="2400" dirty="0" err="1">
                  <a:effectLst/>
                  <a:latin typeface="Cambria" panose="02040503050406030204" pitchFamily="18" charset="0"/>
                  <a:ea typeface="Cambria" panose="02040503050406030204" pitchFamily="18" charset="0"/>
                </a:rPr>
                <a:t>chuyển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động</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điện</a:t>
              </a:r>
              <a:r>
                <a:rPr lang="en-US" sz="2400" dirty="0">
                  <a:effectLst/>
                  <a:latin typeface="Cambria" panose="02040503050406030204" pitchFamily="18" charset="0"/>
                  <a:ea typeface="Cambria" panose="02040503050406030204" pitchFamily="18" charset="0"/>
                </a:rPr>
                <a:t>.</a:t>
              </a:r>
              <a:endParaRPr lang="en-US" sz="2400" dirty="0">
                <a:effectLst/>
                <a:latin typeface="Cambria" panose="02040503050406030204" pitchFamily="18" charset="0"/>
                <a:ea typeface="Cambria" panose="02040503050406030204" pitchFamily="18" charset="0"/>
              </a:endParaRPr>
            </a:p>
          </p:txBody>
        </p:sp>
      </p:grpSp>
      <p:grpSp>
        <p:nvGrpSpPr>
          <p:cNvPr id="46" name="Group 45"/>
          <p:cNvGrpSpPr/>
          <p:nvPr/>
        </p:nvGrpSpPr>
        <p:grpSpPr>
          <a:xfrm>
            <a:off x="304800" y="152400"/>
            <a:ext cx="11412275" cy="1752600"/>
            <a:chOff x="304800" y="152400"/>
            <a:chExt cx="11412275" cy="17526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p:cNvSpPr txBox="1"/>
            <p:nvPr/>
          </p:nvSpPr>
          <p:spPr>
            <a:xfrm>
              <a:off x="1439929" y="285928"/>
              <a:ext cx="9942773" cy="147732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Câu 4: Cách tạo ra điện từ gió: Gió làm quay …(1) của máy phát điện. Khi cánh quạt …(2) máy phát điện gió sẽ tạo ra ….(3)?</a:t>
              </a:r>
              <a:endParaRPr kumimoji="0" lang="en-US" sz="32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grpSp>
      <p:sp>
        <p:nvSpPr>
          <p:cNvPr id="37" name="TextBox 36"/>
          <p:cNvSpPr txBox="1"/>
          <p:nvPr/>
        </p:nvSpPr>
        <p:spPr>
          <a:xfrm>
            <a:off x="683838" y="215634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p:cNvSpPr txBox="1"/>
          <p:nvPr/>
        </p:nvSpPr>
        <p:spPr>
          <a:xfrm>
            <a:off x="6629400" y="2208099"/>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p:cNvSpPr txBox="1"/>
          <p:nvPr/>
        </p:nvSpPr>
        <p:spPr>
          <a:xfrm>
            <a:off x="6621379" y="3604310"/>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848084" y="5044855"/>
            <a:ext cx="2202900" cy="1404330"/>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0" y="4795257"/>
            <a:ext cx="2009504" cy="1803402"/>
          </a:xfrm>
          <a:prstGeom prst="rect">
            <a:avLst/>
          </a:prstGeom>
        </p:spPr>
      </p:pic>
      <p:pic>
        <p:nvPicPr>
          <p:cNvPr id="53" name="Picture 52"/>
          <p:cNvPicPr>
            <a:picLocks noChangeAspect="1"/>
          </p:cNvPicPr>
          <p:nvPr/>
        </p:nvPicPr>
        <p:blipFill rotWithShape="1">
          <a:blip r:embed="rId7" cstate="print">
            <a:extLst>
              <a:ext uri="{28A0092B-C50C-407E-A947-70E740481C1C}">
                <a14:useLocalDpi xmlns:a14="http://schemas.microsoft.com/office/drawing/2010/main" val="0"/>
              </a:ext>
            </a:extLst>
          </a:blip>
          <a:srcRect l="37500" t="27347" r="36250" b="27806"/>
          <a:stretch>
            <a:fillRect/>
          </a:stretch>
        </p:blipFill>
        <p:spPr>
          <a:xfrm>
            <a:off x="4042422" y="4888662"/>
            <a:ext cx="1704040" cy="1663467"/>
          </a:xfrm>
          <a:prstGeom prst="rect">
            <a:avLst/>
          </a:prstGeom>
        </p:spPr>
      </p:pic>
      <p:pic>
        <p:nvPicPr>
          <p:cNvPr id="54" name="Picture 53"/>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6309488" y="2155417"/>
            <a:ext cx="953444" cy="930037"/>
          </a:xfrm>
          <a:prstGeom prst="rect">
            <a:avLst/>
          </a:prstGeom>
        </p:spPr>
      </p:pic>
      <p:pic>
        <p:nvPicPr>
          <p:cNvPr id="55" name="Picture 54"/>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481041" y="2134786"/>
            <a:ext cx="953444" cy="930037"/>
          </a:xfrm>
          <a:prstGeom prst="rect">
            <a:avLst/>
          </a:prstGeom>
        </p:spPr>
      </p:pic>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t="76106" r="79720"/>
          <a:stretch>
            <a:fillRect/>
          </a:stretch>
        </p:blipFill>
        <p:spPr>
          <a:xfrm>
            <a:off x="6248483" y="3545887"/>
            <a:ext cx="953444" cy="930037"/>
          </a:xfrm>
          <a:prstGeom prst="rect">
            <a:avLst/>
          </a:prstGeom>
        </p:spPr>
      </p:pic>
      <p:pic>
        <p:nvPicPr>
          <p:cNvPr id="56" name="Picture 55"/>
          <p:cNvPicPr>
            <a:picLocks noChangeAspect="1"/>
          </p:cNvPicPr>
          <p:nvPr/>
        </p:nvPicPr>
        <p:blipFill rotWithShape="1">
          <a:blip r:embed="rId9" cstate="print">
            <a:extLst>
              <a:ext uri="{28A0092B-C50C-407E-A947-70E740481C1C}">
                <a14:useLocalDpi xmlns:a14="http://schemas.microsoft.com/office/drawing/2010/main" val="0"/>
              </a:ext>
            </a:extLst>
          </a:blip>
          <a:srcRect l="36875" t="25556" r="39375" b="28424"/>
          <a:stretch>
            <a:fillRect/>
          </a:stretch>
        </p:blipFill>
        <p:spPr>
          <a:xfrm>
            <a:off x="3810000" y="4660408"/>
            <a:ext cx="1798604" cy="1960404"/>
          </a:xfrm>
          <a:prstGeom prst="rect">
            <a:avLst/>
          </a:prstGeom>
        </p:spPr>
      </p:pic>
      <p:pic>
        <p:nvPicPr>
          <p:cNvPr id="57" name="Picture 56"/>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3810000" y="4790445"/>
            <a:ext cx="2009504" cy="1803402"/>
          </a:xfrm>
          <a:prstGeom prst="rect">
            <a:avLst/>
          </a:prstGeom>
        </p:spPr>
      </p:pic>
      <p:pic>
        <p:nvPicPr>
          <p:cNvPr id="2" name="Tieng-ting-www_nhacchuongvui_com">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12"/>
          <a:stretch>
            <a:fillRect/>
          </a:stretch>
        </p:blipFill>
        <p:spPr>
          <a:xfrm>
            <a:off x="407430" y="-726704"/>
            <a:ext cx="406400" cy="406400"/>
          </a:xfrm>
          <a:prstGeom prst="rect">
            <a:avLst/>
          </a:prstGeom>
        </p:spPr>
      </p:pic>
      <p:pic>
        <p:nvPicPr>
          <p:cNvPr id="4"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075613" y="-658813"/>
            <a:ext cx="406400" cy="406400"/>
          </a:xfrm>
          <a:prstGeom prst="rect">
            <a:avLst/>
          </a:prstGeom>
        </p:spPr>
      </p:pic>
      <p:pic>
        <p:nvPicPr>
          <p:cNvPr id="7"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963901" y="-628093"/>
            <a:ext cx="406400" cy="406400"/>
          </a:xfrm>
          <a:prstGeom prst="rect">
            <a:avLst/>
          </a:prstGeom>
        </p:spPr>
      </p:pic>
      <p:pic>
        <p:nvPicPr>
          <p:cNvPr id="8"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9852189" y="-597373"/>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5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4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4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4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4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400"/>
                                        <p:tgtEl>
                                          <p:spTgt spid="50"/>
                                        </p:tgtEl>
                                      </p:cBhvr>
                                    </p:animEffect>
                                  </p:childTnLst>
                                </p:cTn>
                              </p:par>
                              <p:par>
                                <p:cTn id="35" presetID="10"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400"/>
                                        <p:tgtEl>
                                          <p:spTgt spid="49"/>
                                        </p:tgtEl>
                                      </p:cBhvr>
                                    </p:animEffect>
                                  </p:childTnLst>
                                </p:cTn>
                              </p:par>
                              <p:par>
                                <p:cTn id="38" presetID="1" presetClass="mediacall" presetSubtype="0" fill="hold" nodeType="withEffect">
                                  <p:stCondLst>
                                    <p:cond delay="0"/>
                                  </p:stCondLst>
                                  <p:childTnLst>
                                    <p:cmd type="call" cmd="playFrom(0.0)">
                                      <p:cBhvr>
                                        <p:cTn id="39" dur="100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9"/>
                    </p:tgtEl>
                  </p:cond>
                </p:stCondLst>
                <p:endSync evt="end" delay="0">
                  <p:rtn val="all"/>
                </p:endSync>
                <p:childTnLst>
                  <p:par>
                    <p:cTn id="41" fill="hold">
                      <p:stCondLst>
                        <p:cond delay="0"/>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250" fill="hold"/>
                                        <p:tgtEl>
                                          <p:spTgt spid="24"/>
                                        </p:tgtEl>
                                        <p:attrNameLst>
                                          <p:attrName>ppt_w</p:attrName>
                                        </p:attrNameLst>
                                      </p:cBhvr>
                                      <p:tavLst>
                                        <p:tav tm="0">
                                          <p:val>
                                            <p:fltVal val="0"/>
                                          </p:val>
                                        </p:tav>
                                        <p:tav tm="100000">
                                          <p:val>
                                            <p:strVal val="#ppt_w"/>
                                          </p:val>
                                        </p:tav>
                                      </p:tavLst>
                                    </p:anim>
                                    <p:anim calcmode="lin" valueType="num">
                                      <p:cBhvr>
                                        <p:cTn id="46" dur="250" fill="hold"/>
                                        <p:tgtEl>
                                          <p:spTgt spid="24"/>
                                        </p:tgtEl>
                                        <p:attrNameLst>
                                          <p:attrName>ppt_h</p:attrName>
                                        </p:attrNameLst>
                                      </p:cBhvr>
                                      <p:tavLst>
                                        <p:tav tm="0">
                                          <p:val>
                                            <p:fltVal val="0"/>
                                          </p:val>
                                        </p:tav>
                                        <p:tav tm="100000">
                                          <p:val>
                                            <p:strVal val="#ppt_h"/>
                                          </p:val>
                                        </p:tav>
                                      </p:tavLst>
                                    </p:anim>
                                  </p:childTnLst>
                                </p:cTn>
                              </p:par>
                              <p:par>
                                <p:cTn id="47" presetID="1" presetClass="mediacall" presetSubtype="0" fill="hold" nodeType="withEffect">
                                  <p:stCondLst>
                                    <p:cond delay="0"/>
                                  </p:stCondLst>
                                  <p:childTnLst>
                                    <p:cmd type="call" cmd="playFrom(0.0)">
                                      <p:cBhvr>
                                        <p:cTn id="48" dur="2808" fill="hold"/>
                                        <p:tgtEl>
                                          <p:spTgt spid="2"/>
                                        </p:tgtEl>
                                      </p:cBhvr>
                                    </p:cmd>
                                  </p:childTnLst>
                                </p:cTn>
                              </p:par>
                              <p:par>
                                <p:cTn id="49" presetID="1" presetClass="exit" presetSubtype="0" fill="hold" nodeType="withEffect">
                                  <p:stCondLst>
                                    <p:cond delay="0"/>
                                  </p:stCondLst>
                                  <p:childTnLst>
                                    <p:set>
                                      <p:cBhvr>
                                        <p:cTn id="50" dur="1" fill="hold">
                                          <p:stCondLst>
                                            <p:cond delay="0"/>
                                          </p:stCondLst>
                                        </p:cTn>
                                        <p:tgtEl>
                                          <p:spTgt spid="53"/>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 presetClass="exit" presetSubtype="0" fill="hold" nodeType="withEffect">
                                  <p:stCondLst>
                                    <p:cond delay="800"/>
                                  </p:stCondLst>
                                  <p:childTnLst>
                                    <p:set>
                                      <p:cBhvr>
                                        <p:cTn id="55" dur="1" fill="hold">
                                          <p:stCondLst>
                                            <p:cond delay="0"/>
                                          </p:stCondLst>
                                        </p:cTn>
                                        <p:tgtEl>
                                          <p:spTgt spid="56"/>
                                        </p:tgtEl>
                                        <p:attrNameLst>
                                          <p:attrName>style.visibility</p:attrName>
                                        </p:attrNameLst>
                                      </p:cBhvr>
                                      <p:to>
                                        <p:strVal val="hidden"/>
                                      </p:to>
                                    </p:set>
                                  </p:childTnLst>
                                </p:cTn>
                              </p:par>
                              <p:par>
                                <p:cTn id="56" presetID="1" presetClass="exit" presetSubtype="0" fill="hold" nodeType="withEffect">
                                  <p:stCondLst>
                                    <p:cond delay="900"/>
                                  </p:stCondLst>
                                  <p:childTnLst>
                                    <p:set>
                                      <p:cBhvr>
                                        <p:cTn id="57" dur="1" fill="hold">
                                          <p:stCondLst>
                                            <p:cond delay="0"/>
                                          </p:stCondLst>
                                        </p:cTn>
                                        <p:tgtEl>
                                          <p:spTgt spid="52"/>
                                        </p:tgtEl>
                                        <p:attrNameLst>
                                          <p:attrName>style.visibility</p:attrName>
                                        </p:attrNameLst>
                                      </p:cBhvr>
                                      <p:to>
                                        <p:strVal val="hidden"/>
                                      </p:to>
                                    </p:set>
                                  </p:childTnLst>
                                </p:cTn>
                              </p:par>
                              <p:par>
                                <p:cTn id="58" presetID="10" presetClass="entr" presetSubtype="0" fill="hold" nodeType="withEffect">
                                  <p:stCondLst>
                                    <p:cond delay="100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250"/>
                                        <p:tgtEl>
                                          <p:spTgt spid="57"/>
                                        </p:tgtEl>
                                      </p:cBhvr>
                                    </p:animEffect>
                                  </p:childTnLst>
                                </p:cTn>
                              </p:par>
                              <p:par>
                                <p:cTn id="61" presetID="63" presetClass="path" presetSubtype="0" fill="hold" nodeType="withEffect">
                                  <p:stCondLst>
                                    <p:cond delay="1400"/>
                                  </p:stCondLst>
                                  <p:childTnLst>
                                    <p:animMotion origin="layout" path="M -0.00312 0.0088 L 0.68633 0.00162 " pathEditMode="relative" rAng="0" ptsTypes="AA">
                                      <p:cBhvr>
                                        <p:cTn id="62"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49"/>
                  </p:tgtEl>
                </p:cond>
              </p:nextCondLst>
            </p:seq>
            <p:audio>
              <p:cMediaNode vol="80000">
                <p:cTn id="63" fill="hold" display="0">
                  <p:stCondLst>
                    <p:cond delay="indefinite"/>
                  </p:stCondLst>
                  <p:endCondLst>
                    <p:cond evt="onStopAudio" delay="0">
                      <p:tgtEl>
                        <p:sldTgt/>
                      </p:tgtEl>
                    </p:cond>
                  </p:endCondLst>
                </p:cTn>
                <p:tgtEl>
                  <p:spTgt spid="2"/>
                </p:tgtEl>
              </p:cMediaNode>
            </p:audio>
            <p:audio>
              <p:cMediaNode vol="80000">
                <p:cTn id="64" fill="hold" display="0">
                  <p:stCondLst>
                    <p:cond delay="indefinite"/>
                  </p:stCondLst>
                  <p:endCondLst>
                    <p:cond evt="onStopAudio" delay="0">
                      <p:tgtEl>
                        <p:sldTgt/>
                      </p:tgtEl>
                    </p:cond>
                  </p:endCondLst>
                </p:cTn>
                <p:tgtEl>
                  <p:spTgt spid="4"/>
                </p:tgtEl>
              </p:cMediaNode>
            </p:audio>
            <p:audio>
              <p:cMediaNode vol="80000">
                <p:cTn id="65" fill="hold" display="0">
                  <p:stCondLst>
                    <p:cond delay="indefinite"/>
                  </p:stCondLst>
                  <p:endCondLst>
                    <p:cond evt="onStopAudio" delay="0">
                      <p:tgtEl>
                        <p:sldTgt/>
                      </p:tgtEl>
                    </p:cond>
                  </p:endCondLst>
                </p:cTn>
                <p:tgtEl>
                  <p:spTgt spid="7"/>
                </p:tgtEl>
              </p:cMediaNode>
            </p:audio>
            <p:audio>
              <p:cMediaNode vol="80000">
                <p:cTn id="66" fill="hold" display="0">
                  <p:stCondLst>
                    <p:cond delay="indefinite"/>
                  </p:stCondLst>
                  <p:endCondLst>
                    <p:cond evt="onStopAudio" delay="0">
                      <p:tgtEl>
                        <p:sldTgt/>
                      </p:tgtEl>
                    </p:cond>
                  </p:endCondLst>
                </p:cTn>
                <p:tgtEl>
                  <p:spTgt spid="8"/>
                </p:tgtEl>
              </p:cMediaNode>
            </p:audio>
            <p:seq concurrent="1" nextAc="seek">
              <p:cTn id="67" restart="whenNotActive" fill="hold" evtFilter="cancelBubble" nodeType="interactiveSeq">
                <p:stCondLst>
                  <p:cond evt="onClick" delay="0">
                    <p:tgtEl>
                      <p:spTgt spid="47"/>
                    </p:tgtEl>
                  </p:cond>
                </p:stCondLst>
                <p:endSync evt="end" delay="0">
                  <p:rtn val="all"/>
                </p:endSync>
                <p:childTnLst>
                  <p:par>
                    <p:cTn id="68" fill="hold">
                      <p:stCondLst>
                        <p:cond delay="0"/>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250" fill="hold"/>
                                        <p:tgtEl>
                                          <p:spTgt spid="55"/>
                                        </p:tgtEl>
                                        <p:attrNameLst>
                                          <p:attrName>ppt_w</p:attrName>
                                        </p:attrNameLst>
                                      </p:cBhvr>
                                      <p:tavLst>
                                        <p:tav tm="0">
                                          <p:val>
                                            <p:fltVal val="0"/>
                                          </p:val>
                                        </p:tav>
                                        <p:tav tm="100000">
                                          <p:val>
                                            <p:strVal val="#ppt_w"/>
                                          </p:val>
                                        </p:tav>
                                      </p:tavLst>
                                    </p:anim>
                                    <p:anim calcmode="lin" valueType="num">
                                      <p:cBhvr>
                                        <p:cTn id="73" dur="250" fill="hold"/>
                                        <p:tgtEl>
                                          <p:spTgt spid="55"/>
                                        </p:tgtEl>
                                        <p:attrNameLst>
                                          <p:attrName>ppt_h</p:attrName>
                                        </p:attrNameLst>
                                      </p:cBhvr>
                                      <p:tavLst>
                                        <p:tav tm="0">
                                          <p:val>
                                            <p:fltVal val="0"/>
                                          </p:val>
                                        </p:tav>
                                        <p:tav tm="100000">
                                          <p:val>
                                            <p:strVal val="#ppt_h"/>
                                          </p:val>
                                        </p:tav>
                                      </p:tavLst>
                                    </p:anim>
                                  </p:childTnLst>
                                </p:cTn>
                              </p:par>
                              <p:par>
                                <p:cTn id="74" presetID="1" presetClass="mediacall" presetSubtype="0" fill="hold" nodeType="withEffect">
                                  <p:stCondLst>
                                    <p:cond delay="0"/>
                                  </p:stCondLst>
                                  <p:childTnLst>
                                    <p:cmd type="call" cmd="playFrom(0.0)">
                                      <p:cBhvr>
                                        <p:cTn id="75" dur="1009" fill="hold"/>
                                        <p:tgtEl>
                                          <p:spTgt spid="7"/>
                                        </p:tgtEl>
                                      </p:cBhvr>
                                    </p:cmd>
                                  </p:childTnLst>
                                </p:cTn>
                              </p:par>
                            </p:childTnLst>
                          </p:cTn>
                        </p:par>
                      </p:childTnLst>
                    </p:cTn>
                  </p:par>
                </p:childTnLst>
              </p:cTn>
              <p:nextCondLst>
                <p:cond evt="onClick" delay="0">
                  <p:tgtEl>
                    <p:spTgt spid="47"/>
                  </p:tgtEl>
                </p:cond>
              </p:nextCondLst>
            </p:seq>
            <p:seq concurrent="1" nextAc="seek">
              <p:cTn id="76" restart="whenNotActive" fill="hold" evtFilter="cancelBubble" nodeType="interactiveSeq">
                <p:stCondLst>
                  <p:cond evt="onClick" delay="0">
                    <p:tgtEl>
                      <p:spTgt spid="50"/>
                    </p:tgtEl>
                  </p:cond>
                </p:stCondLst>
                <p:endSync evt="end" delay="0">
                  <p:rtn val="all"/>
                </p:endSync>
                <p:childTnLst>
                  <p:par>
                    <p:cTn id="77" fill="hold">
                      <p:stCondLst>
                        <p:cond delay="0"/>
                      </p:stCondLst>
                      <p:childTnLst>
                        <p:par>
                          <p:cTn id="78" fill="hold">
                            <p:stCondLst>
                              <p:cond delay="0"/>
                            </p:stCondLst>
                            <p:childTnLst>
                              <p:par>
                                <p:cTn id="79" presetID="23" presetClass="entr" presetSubtype="16" fill="hold" nodeType="click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250" fill="hold"/>
                                        <p:tgtEl>
                                          <p:spTgt spid="54"/>
                                        </p:tgtEl>
                                        <p:attrNameLst>
                                          <p:attrName>ppt_w</p:attrName>
                                        </p:attrNameLst>
                                      </p:cBhvr>
                                      <p:tavLst>
                                        <p:tav tm="0">
                                          <p:val>
                                            <p:fltVal val="0"/>
                                          </p:val>
                                        </p:tav>
                                        <p:tav tm="100000">
                                          <p:val>
                                            <p:strVal val="#ppt_w"/>
                                          </p:val>
                                        </p:tav>
                                      </p:tavLst>
                                    </p:anim>
                                    <p:anim calcmode="lin" valueType="num">
                                      <p:cBhvr>
                                        <p:cTn id="82" dur="250" fill="hold"/>
                                        <p:tgtEl>
                                          <p:spTgt spid="54"/>
                                        </p:tgtEl>
                                        <p:attrNameLst>
                                          <p:attrName>ppt_h</p:attrName>
                                        </p:attrNameLst>
                                      </p:cBhvr>
                                      <p:tavLst>
                                        <p:tav tm="0">
                                          <p:val>
                                            <p:fltVal val="0"/>
                                          </p:val>
                                        </p:tav>
                                        <p:tav tm="100000">
                                          <p:val>
                                            <p:strVal val="#ppt_h"/>
                                          </p:val>
                                        </p:tav>
                                      </p:tavLst>
                                    </p:anim>
                                  </p:childTnLst>
                                </p:cTn>
                              </p:par>
                              <p:par>
                                <p:cTn id="83" presetID="1" presetClass="mediacall" presetSubtype="0" fill="hold" nodeType="withEffect">
                                  <p:stCondLst>
                                    <p:cond delay="0"/>
                                  </p:stCondLst>
                                  <p:childTnLst>
                                    <p:cmd type="call" cmd="playFrom(0.0)">
                                      <p:cBhvr>
                                        <p:cTn id="84" dur="1009" fill="hold"/>
                                        <p:tgtEl>
                                          <p:spTgt spid="4"/>
                                        </p:tgtEl>
                                      </p:cBhvr>
                                    </p:cmd>
                                  </p:childTnLst>
                                </p:cTn>
                              </p:par>
                            </p:childTnLst>
                          </p:cTn>
                        </p:par>
                      </p:childTnLst>
                    </p:cTn>
                  </p:par>
                </p:childTnLst>
              </p:cTn>
              <p:nextCondLst>
                <p:cond evt="onClick" delay="0">
                  <p:tgtEl>
                    <p:spTgt spid="50"/>
                  </p:tgtEl>
                </p:cond>
              </p:nextCondLst>
            </p:seq>
          </p:childTnLst>
        </p:cTn>
      </p:par>
    </p:tnLst>
    <p:bldLst>
      <p:bldP spid="37"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1000">
              <a:srgbClr val="79C737"/>
            </a:gs>
            <a:gs pos="100000">
              <a:srgbClr val="2B9D2C"/>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8351"/>
            <a:ext cx="12192000" cy="6874701"/>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02899"/>
            <a:ext cx="12192000" cy="4229375"/>
          </a:xfrm>
          <a:prstGeom prst="rect">
            <a:avLst/>
          </a:prstGeom>
        </p:spPr>
      </p:pic>
      <p:sp>
        <p:nvSpPr>
          <p:cNvPr id="36" name="Oval 35"/>
          <p:cNvSpPr/>
          <p:nvPr/>
        </p:nvSpPr>
        <p:spPr>
          <a:xfrm rot="21280755">
            <a:off x="3243631" y="542622"/>
            <a:ext cx="2886379" cy="28863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8" name="Oval 47"/>
          <p:cNvSpPr/>
          <p:nvPr/>
        </p:nvSpPr>
        <p:spPr>
          <a:xfrm rot="631900" flipH="1">
            <a:off x="6048174" y="415013"/>
            <a:ext cx="2886379" cy="28863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360" name="Group 359"/>
          <p:cNvGrpSpPr/>
          <p:nvPr/>
        </p:nvGrpSpPr>
        <p:grpSpPr>
          <a:xfrm rot="21313856">
            <a:off x="-277579" y="2640251"/>
            <a:ext cx="3887344" cy="3887342"/>
            <a:chOff x="2134403" y="1322488"/>
            <a:chExt cx="4691730" cy="4691730"/>
          </a:xfrm>
        </p:grpSpPr>
        <p:grpSp>
          <p:nvGrpSpPr>
            <p:cNvPr id="361" name="Group 360"/>
            <p:cNvGrpSpPr/>
            <p:nvPr/>
          </p:nvGrpSpPr>
          <p:grpSpPr>
            <a:xfrm rot="17944252" flipV="1">
              <a:off x="3065919" y="2077983"/>
              <a:ext cx="880564" cy="2056345"/>
              <a:chOff x="3810000" y="3100647"/>
              <a:chExt cx="880564" cy="2056345"/>
            </a:xfrm>
          </p:grpSpPr>
          <p:sp>
            <p:nvSpPr>
              <p:cNvPr id="363" name="Freeform: Shape 362"/>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64" name="Graphic 3"/>
              <p:cNvGrpSpPr/>
              <p:nvPr/>
            </p:nvGrpSpPr>
            <p:grpSpPr>
              <a:xfrm>
                <a:off x="3810000" y="4307544"/>
                <a:ext cx="880564" cy="849448"/>
                <a:chOff x="4757962" y="590549"/>
                <a:chExt cx="99726" cy="96202"/>
              </a:xfrm>
            </p:grpSpPr>
            <p:grpSp>
              <p:nvGrpSpPr>
                <p:cNvPr id="365" name="Graphic 3"/>
                <p:cNvGrpSpPr/>
                <p:nvPr/>
              </p:nvGrpSpPr>
              <p:grpSpPr>
                <a:xfrm>
                  <a:off x="4757962" y="590549"/>
                  <a:ext cx="99726" cy="96202"/>
                  <a:chOff x="4757962" y="590549"/>
                  <a:chExt cx="99726" cy="96202"/>
                </a:xfrm>
              </p:grpSpPr>
              <p:sp>
                <p:nvSpPr>
                  <p:cNvPr id="368" name="Freeform: Shape 367"/>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9" name="Freeform: Shape 368"/>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66" name="Freeform: Shape 365"/>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7" name="Freeform: Shape 366"/>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362" name="Oval 361"/>
            <p:cNvSpPr/>
            <p:nvPr/>
          </p:nvSpPr>
          <p:spPr>
            <a:xfrm>
              <a:off x="2134403" y="1322488"/>
              <a:ext cx="4691730" cy="469173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7" name="Group 6"/>
          <p:cNvGrpSpPr/>
          <p:nvPr/>
        </p:nvGrpSpPr>
        <p:grpSpPr>
          <a:xfrm>
            <a:off x="-4416090" y="-3579645"/>
            <a:ext cx="18741690" cy="18741690"/>
            <a:chOff x="-4416090" y="-3579645"/>
            <a:chExt cx="18741690" cy="18741690"/>
          </a:xfrm>
        </p:grpSpPr>
        <p:grpSp>
          <p:nvGrpSpPr>
            <p:cNvPr id="2" name="Group 1"/>
            <p:cNvGrpSpPr/>
            <p:nvPr/>
          </p:nvGrpSpPr>
          <p:grpSpPr>
            <a:xfrm>
              <a:off x="5129626" y="344758"/>
              <a:ext cx="6383691" cy="5265106"/>
              <a:chOff x="5129626" y="344758"/>
              <a:chExt cx="6383691" cy="5265106"/>
            </a:xfrm>
          </p:grpSpPr>
          <p:sp>
            <p:nvSpPr>
              <p:cNvPr id="4" name="Graphic 2"/>
              <p:cNvSpPr/>
              <p:nvPr/>
            </p:nvSpPr>
            <p:spPr>
              <a:xfrm>
                <a:off x="5129626" y="344758"/>
                <a:ext cx="6383691" cy="5265106"/>
              </a:xfrm>
              <a:custGeom>
                <a:avLst/>
                <a:gdLst>
                  <a:gd name="connsiteX0" fmla="*/ 5133978 w 6383691"/>
                  <a:gd name="connsiteY0" fmla="*/ 353647 h 5265106"/>
                  <a:gd name="connsiteX1" fmla="*/ 2429359 w 6383691"/>
                  <a:gd name="connsiteY1" fmla="*/ 13072 h 5265106"/>
                  <a:gd name="connsiteX2" fmla="*/ 254392 w 6383691"/>
                  <a:gd name="connsiteY2" fmla="*/ 712148 h 5265106"/>
                  <a:gd name="connsiteX3" fmla="*/ 688259 w 6383691"/>
                  <a:gd name="connsiteY3" fmla="*/ 4094004 h 5265106"/>
                  <a:gd name="connsiteX4" fmla="*/ 1420761 w 6383691"/>
                  <a:gd name="connsiteY4" fmla="*/ 4416655 h 5265106"/>
                  <a:gd name="connsiteX5" fmla="*/ 1060145 w 6383691"/>
                  <a:gd name="connsiteY5" fmla="*/ 5265107 h 5265106"/>
                  <a:gd name="connsiteX6" fmla="*/ 2496974 w 6383691"/>
                  <a:gd name="connsiteY6" fmla="*/ 4488355 h 5265106"/>
                  <a:gd name="connsiteX7" fmla="*/ 3635168 w 6383691"/>
                  <a:gd name="connsiteY7" fmla="*/ 4452505 h 5265106"/>
                  <a:gd name="connsiteX8" fmla="*/ 6244000 w 6383691"/>
                  <a:gd name="connsiteY8" fmla="*/ 3173853 h 5265106"/>
                  <a:gd name="connsiteX9" fmla="*/ 5133978 w 6383691"/>
                  <a:gd name="connsiteY9" fmla="*/ 353647 h 526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3691" h="5265106" fill="none" extrusionOk="0">
                    <a:moveTo>
                      <a:pt x="5133978" y="353647"/>
                    </a:moveTo>
                    <a:cubicBezTo>
                      <a:pt x="3835893" y="96777"/>
                      <a:pt x="3494381" y="277933"/>
                      <a:pt x="2429359" y="13072"/>
                    </a:cubicBezTo>
                    <a:cubicBezTo>
                      <a:pt x="1634053" y="-36911"/>
                      <a:pt x="824712" y="176062"/>
                      <a:pt x="254392" y="712148"/>
                    </a:cubicBezTo>
                    <a:cubicBezTo>
                      <a:pt x="-359114" y="1502416"/>
                      <a:pt x="116649" y="3678340"/>
                      <a:pt x="688259" y="4094004"/>
                    </a:cubicBezTo>
                    <a:cubicBezTo>
                      <a:pt x="859065" y="4247517"/>
                      <a:pt x="1140313" y="4394619"/>
                      <a:pt x="1420761" y="4416655"/>
                    </a:cubicBezTo>
                    <a:cubicBezTo>
                      <a:pt x="1475955" y="4708596"/>
                      <a:pt x="1443157" y="5036268"/>
                      <a:pt x="1060145" y="5265107"/>
                    </a:cubicBezTo>
                    <a:cubicBezTo>
                      <a:pt x="961490" y="5292400"/>
                      <a:pt x="2104941" y="5217779"/>
                      <a:pt x="2496974" y="4488355"/>
                    </a:cubicBezTo>
                    <a:cubicBezTo>
                      <a:pt x="2956619" y="4474965"/>
                      <a:pt x="3346022" y="4452225"/>
                      <a:pt x="3635168" y="4452505"/>
                    </a:cubicBezTo>
                    <a:cubicBezTo>
                      <a:pt x="4586929" y="4262947"/>
                      <a:pt x="5942272" y="4549987"/>
                      <a:pt x="6244000" y="3173853"/>
                    </a:cubicBezTo>
                    <a:cubicBezTo>
                      <a:pt x="6459596" y="2194791"/>
                      <a:pt x="6268846" y="502648"/>
                      <a:pt x="5133978" y="353647"/>
                    </a:cubicBezTo>
                    <a:close/>
                  </a:path>
                  <a:path w="6383691" h="5265106" stroke="0" extrusionOk="0">
                    <a:moveTo>
                      <a:pt x="5133978" y="353647"/>
                    </a:moveTo>
                    <a:cubicBezTo>
                      <a:pt x="4653849" y="229745"/>
                      <a:pt x="3521841" y="285092"/>
                      <a:pt x="2429359" y="13072"/>
                    </a:cubicBezTo>
                    <a:cubicBezTo>
                      <a:pt x="1851510" y="44108"/>
                      <a:pt x="664849" y="-28692"/>
                      <a:pt x="254392" y="712148"/>
                    </a:cubicBezTo>
                    <a:cubicBezTo>
                      <a:pt x="-252524" y="1474496"/>
                      <a:pt x="133452" y="3522010"/>
                      <a:pt x="688259" y="4094004"/>
                    </a:cubicBezTo>
                    <a:cubicBezTo>
                      <a:pt x="863080" y="4256716"/>
                      <a:pt x="1139062" y="4409594"/>
                      <a:pt x="1420761" y="4416655"/>
                    </a:cubicBezTo>
                    <a:cubicBezTo>
                      <a:pt x="1427349" y="4766017"/>
                      <a:pt x="1376585" y="5085713"/>
                      <a:pt x="1060145" y="5265107"/>
                    </a:cubicBezTo>
                    <a:cubicBezTo>
                      <a:pt x="1048206" y="5240800"/>
                      <a:pt x="1964724" y="5241492"/>
                      <a:pt x="2496974" y="4488355"/>
                    </a:cubicBezTo>
                    <a:cubicBezTo>
                      <a:pt x="2875233" y="4486348"/>
                      <a:pt x="3336180" y="4413213"/>
                      <a:pt x="3635168" y="4452505"/>
                    </a:cubicBezTo>
                    <a:cubicBezTo>
                      <a:pt x="4671014" y="4578990"/>
                      <a:pt x="5811850" y="4324486"/>
                      <a:pt x="6244000" y="3173853"/>
                    </a:cubicBezTo>
                    <a:cubicBezTo>
                      <a:pt x="6593548" y="2178974"/>
                      <a:pt x="6251147" y="813540"/>
                      <a:pt x="5133978" y="353647"/>
                    </a:cubicBezTo>
                    <a:close/>
                  </a:path>
                </a:pathLst>
              </a:custGeom>
              <a:solidFill>
                <a:srgbClr val="FFFFFF"/>
              </a:solidFill>
              <a:ln w="38100" cap="flat">
                <a:solidFill>
                  <a:srgbClr val="5E250C"/>
                </a:solidFill>
                <a:prstDash val="solid"/>
                <a:miter/>
              </a:ln>
            </p:spPr>
            <p:txBody>
              <a:bodyPr rtlCol="0" anchor="ctr"/>
              <a:lstStyle/>
              <a:p>
                <a:pPr marL="0" marR="0" lvl="0" indent="0" algn="l" defTabSz="914400" rtl="0" eaLnBrk="1" fontAlgn="auto" latinLnBrk="0" hangingPunct="1">
                  <a:lnSpc>
                    <a:spcPct val="124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2" name="TextBox 21"/>
              <p:cNvSpPr txBox="1"/>
              <p:nvPr/>
            </p:nvSpPr>
            <p:spPr>
              <a:xfrm>
                <a:off x="5753350" y="1153825"/>
                <a:ext cx="5146985" cy="2726580"/>
              </a:xfrm>
              <a:prstGeom prst="rect">
                <a:avLst/>
              </a:prstGeom>
              <a:noFill/>
            </p:spPr>
            <p:txBody>
              <a:bodyPr wrap="square" lIns="0" tIns="0" rIns="0" bIns="0" rtlCol="0">
                <a:spAutoFit/>
              </a:bodyPr>
              <a:lstStyle/>
              <a:p>
                <a:pPr marL="0" marR="0" lvl="0" indent="0" algn="ctr" defTabSz="914400" rtl="0" eaLnBrk="1" fontAlgn="auto" latinLnBrk="0" hangingPunct="1">
                  <a:lnSpc>
                    <a:spcPct val="124000"/>
                  </a:lnSpc>
                  <a:spcBef>
                    <a:spcPts val="0"/>
                  </a:spcBef>
                  <a:spcAft>
                    <a:spcPts val="0"/>
                  </a:spcAft>
                  <a:buClrTx/>
                  <a:buSzTx/>
                  <a:buFontTx/>
                  <a:buNone/>
                  <a:defRPr/>
                </a:pPr>
                <a:r>
                  <a:rPr kumimoji="0" lang="vi-VN" sz="40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rPr>
                  <a:t>Mình đã đến nơi rồi!</a:t>
                </a:r>
                <a:endParaRPr kumimoji="0" lang="vi-VN" sz="40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24000"/>
                  </a:lnSpc>
                  <a:spcBef>
                    <a:spcPts val="0"/>
                  </a:spcBef>
                  <a:spcAft>
                    <a:spcPts val="0"/>
                  </a:spcAft>
                  <a:buClrTx/>
                  <a:buSzTx/>
                  <a:buFontTx/>
                  <a:buNone/>
                  <a:defRPr/>
                </a:pPr>
                <a:r>
                  <a:rPr kumimoji="0" lang="vi-VN" sz="5400" b="1" i="0" u="none" strike="noStrike" kern="1200" cap="none" spc="0" normalizeH="0" baseline="0" noProof="0" dirty="0">
                    <a:ln>
                      <a:noFill/>
                    </a:ln>
                    <a:solidFill>
                      <a:srgbClr val="FC6E51">
                        <a:lumMod val="75000"/>
                      </a:srgbClr>
                    </a:solidFill>
                    <a:effectLst/>
                    <a:uLnTx/>
                    <a:uFillTx/>
                    <a:latin typeface="Cambria" panose="02040503050406030204" pitchFamily="18" charset="0"/>
                    <a:ea typeface="Cambria" panose="02040503050406030204" pitchFamily="18" charset="0"/>
                  </a:rPr>
                  <a:t>CẢM ƠN CÁC BẠN RẤT NHIỀU</a:t>
                </a:r>
                <a:endParaRPr kumimoji="0" lang="en-US" sz="5400" b="1" i="0" u="none" strike="noStrike" kern="1200" cap="none" spc="0" normalizeH="0" baseline="0" noProof="0" dirty="0">
                  <a:ln>
                    <a:noFill/>
                  </a:ln>
                  <a:solidFill>
                    <a:srgbClr val="FC6E51">
                      <a:lumMod val="75000"/>
                    </a:srgbClr>
                  </a:solidFill>
                  <a:effectLst/>
                  <a:uLnTx/>
                  <a:uFillTx/>
                  <a:latin typeface="Cambria" panose="02040503050406030204" pitchFamily="18" charset="0"/>
                  <a:ea typeface="Cambria" panose="02040503050406030204" pitchFamily="18" charset="0"/>
                </a:endParaRPr>
              </a:p>
            </p:txBody>
          </p:sp>
        </p:grpSp>
        <p:sp>
          <p:nvSpPr>
            <p:cNvPr id="3" name="Oval 2"/>
            <p:cNvSpPr/>
            <p:nvPr/>
          </p:nvSpPr>
          <p:spPr>
            <a:xfrm>
              <a:off x="-4416090" y="-3579645"/>
              <a:ext cx="18741690" cy="187416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4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50" name="Group 349"/>
          <p:cNvGrpSpPr/>
          <p:nvPr/>
        </p:nvGrpSpPr>
        <p:grpSpPr>
          <a:xfrm rot="21399583">
            <a:off x="2381224" y="2703835"/>
            <a:ext cx="3787267" cy="3787265"/>
            <a:chOff x="5716056" y="1382881"/>
            <a:chExt cx="4570944" cy="4570944"/>
          </a:xfrm>
        </p:grpSpPr>
        <p:grpSp>
          <p:nvGrpSpPr>
            <p:cNvPr id="351" name="Group 350"/>
            <p:cNvGrpSpPr/>
            <p:nvPr/>
          </p:nvGrpSpPr>
          <p:grpSpPr>
            <a:xfrm rot="3655748" flipH="1" flipV="1">
              <a:off x="8574365" y="1986847"/>
              <a:ext cx="880564" cy="2056345"/>
              <a:chOff x="3810000" y="3100647"/>
              <a:chExt cx="880564" cy="2056345"/>
            </a:xfrm>
          </p:grpSpPr>
          <p:sp>
            <p:nvSpPr>
              <p:cNvPr id="353" name="Freeform: Shape 352"/>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54" name="Graphic 3"/>
              <p:cNvGrpSpPr/>
              <p:nvPr/>
            </p:nvGrpSpPr>
            <p:grpSpPr>
              <a:xfrm>
                <a:off x="3810000" y="4307544"/>
                <a:ext cx="880564" cy="849448"/>
                <a:chOff x="4757962" y="590549"/>
                <a:chExt cx="99726" cy="96202"/>
              </a:xfrm>
            </p:grpSpPr>
            <p:grpSp>
              <p:nvGrpSpPr>
                <p:cNvPr id="355" name="Graphic 3"/>
                <p:cNvGrpSpPr/>
                <p:nvPr/>
              </p:nvGrpSpPr>
              <p:grpSpPr>
                <a:xfrm>
                  <a:off x="4757962" y="590549"/>
                  <a:ext cx="99726" cy="96202"/>
                  <a:chOff x="4757962" y="590549"/>
                  <a:chExt cx="99726" cy="96202"/>
                </a:xfrm>
              </p:grpSpPr>
              <p:sp>
                <p:nvSpPr>
                  <p:cNvPr id="358" name="Freeform: Shape 357"/>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9" name="Freeform: Shape 358"/>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56" name="Freeform: Shape 355"/>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7" name="Freeform: Shape 356"/>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352" name="Oval 351"/>
            <p:cNvSpPr/>
            <p:nvPr/>
          </p:nvSpPr>
          <p:spPr>
            <a:xfrm>
              <a:off x="5716056" y="1382881"/>
              <a:ext cx="4570944" cy="45709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70" name="Group 369"/>
          <p:cNvGrpSpPr/>
          <p:nvPr/>
        </p:nvGrpSpPr>
        <p:grpSpPr>
          <a:xfrm>
            <a:off x="1067306" y="1695556"/>
            <a:ext cx="3774243" cy="5101242"/>
            <a:chOff x="4594696" y="3400942"/>
            <a:chExt cx="2412811" cy="3261140"/>
          </a:xfrm>
        </p:grpSpPr>
        <p:grpSp>
          <p:nvGrpSpPr>
            <p:cNvPr id="371" name="Group 370"/>
            <p:cNvGrpSpPr/>
            <p:nvPr/>
          </p:nvGrpSpPr>
          <p:grpSpPr>
            <a:xfrm>
              <a:off x="4594696" y="3400942"/>
              <a:ext cx="2412811" cy="3261140"/>
              <a:chOff x="3954571" y="152400"/>
              <a:chExt cx="4555225" cy="6156815"/>
            </a:xfrm>
          </p:grpSpPr>
          <p:sp>
            <p:nvSpPr>
              <p:cNvPr id="379" name="Freeform: Shape 378"/>
              <p:cNvSpPr/>
              <p:nvPr/>
            </p:nvSpPr>
            <p:spPr>
              <a:xfrm>
                <a:off x="5411088" y="4534630"/>
                <a:ext cx="402155" cy="1093346"/>
              </a:xfrm>
              <a:custGeom>
                <a:avLst/>
                <a:gdLst>
                  <a:gd name="connsiteX0" fmla="*/ 5138 w 45545"/>
                  <a:gd name="connsiteY0" fmla="*/ 123825 h 123824"/>
                  <a:gd name="connsiteX1" fmla="*/ 2280 w 45545"/>
                  <a:gd name="connsiteY1" fmla="*/ 122872 h 123824"/>
                  <a:gd name="connsiteX2" fmla="*/ 1328 w 45545"/>
                  <a:gd name="connsiteY2" fmla="*/ 115253 h 123824"/>
                  <a:gd name="connsiteX3" fmla="*/ 33713 w 45545"/>
                  <a:gd name="connsiteY3" fmla="*/ 5715 h 123824"/>
                  <a:gd name="connsiteX4" fmla="*/ 39428 w 45545"/>
                  <a:gd name="connsiteY4" fmla="*/ 0 h 123824"/>
                  <a:gd name="connsiteX5" fmla="*/ 45143 w 45545"/>
                  <a:gd name="connsiteY5" fmla="*/ 5715 h 123824"/>
                  <a:gd name="connsiteX6" fmla="*/ 10853 w 45545"/>
                  <a:gd name="connsiteY6" fmla="*/ 121920 h 123824"/>
                  <a:gd name="connsiteX7" fmla="*/ 5138 w 45545"/>
                  <a:gd name="connsiteY7" fmla="*/ 123825 h 12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45" h="123824">
                    <a:moveTo>
                      <a:pt x="5138" y="123825"/>
                    </a:moveTo>
                    <a:cubicBezTo>
                      <a:pt x="4185" y="123825"/>
                      <a:pt x="3233" y="123825"/>
                      <a:pt x="2280" y="122872"/>
                    </a:cubicBezTo>
                    <a:cubicBezTo>
                      <a:pt x="-577" y="120968"/>
                      <a:pt x="-577" y="118110"/>
                      <a:pt x="1328" y="115253"/>
                    </a:cubicBezTo>
                    <a:cubicBezTo>
                      <a:pt x="31808" y="72390"/>
                      <a:pt x="35618" y="47625"/>
                      <a:pt x="33713" y="5715"/>
                    </a:cubicBezTo>
                    <a:cubicBezTo>
                      <a:pt x="33713" y="2857"/>
                      <a:pt x="35618" y="0"/>
                      <a:pt x="39428" y="0"/>
                    </a:cubicBezTo>
                    <a:cubicBezTo>
                      <a:pt x="42285" y="0"/>
                      <a:pt x="45143" y="1905"/>
                      <a:pt x="45143" y="5715"/>
                    </a:cubicBezTo>
                    <a:cubicBezTo>
                      <a:pt x="47048" y="49530"/>
                      <a:pt x="43238" y="76200"/>
                      <a:pt x="10853" y="121920"/>
                    </a:cubicBezTo>
                    <a:cubicBezTo>
                      <a:pt x="8948" y="122872"/>
                      <a:pt x="7043" y="123825"/>
                      <a:pt x="5138" y="123825"/>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0" name="Freeform: Shape 379"/>
              <p:cNvSpPr/>
              <p:nvPr/>
            </p:nvSpPr>
            <p:spPr>
              <a:xfrm>
                <a:off x="6860241" y="4517050"/>
                <a:ext cx="347233" cy="1068878"/>
              </a:xfrm>
              <a:custGeom>
                <a:avLst/>
                <a:gdLst>
                  <a:gd name="connsiteX0" fmla="*/ 34376 w 39325"/>
                  <a:gd name="connsiteY0" fmla="*/ 121053 h 121053"/>
                  <a:gd name="connsiteX1" fmla="*/ 34376 w 39325"/>
                  <a:gd name="connsiteY1" fmla="*/ 121053 h 121053"/>
                  <a:gd name="connsiteX2" fmla="*/ 28661 w 39325"/>
                  <a:gd name="connsiteY2" fmla="*/ 115338 h 121053"/>
                  <a:gd name="connsiteX3" fmla="*/ 1991 w 39325"/>
                  <a:gd name="connsiteY3" fmla="*/ 9611 h 121053"/>
                  <a:gd name="connsiteX4" fmla="*/ 1038 w 39325"/>
                  <a:gd name="connsiteY4" fmla="*/ 1991 h 121053"/>
                  <a:gd name="connsiteX5" fmla="*/ 8658 w 39325"/>
                  <a:gd name="connsiteY5" fmla="*/ 1038 h 121053"/>
                  <a:gd name="connsiteX6" fmla="*/ 39138 w 39325"/>
                  <a:gd name="connsiteY6" fmla="*/ 115338 h 121053"/>
                  <a:gd name="connsiteX7" fmla="*/ 34376 w 39325"/>
                  <a:gd name="connsiteY7" fmla="*/ 121053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5" h="121053">
                    <a:moveTo>
                      <a:pt x="34376" y="121053"/>
                    </a:moveTo>
                    <a:cubicBezTo>
                      <a:pt x="34376" y="121053"/>
                      <a:pt x="34376" y="121053"/>
                      <a:pt x="34376" y="121053"/>
                    </a:cubicBezTo>
                    <a:cubicBezTo>
                      <a:pt x="31518" y="121053"/>
                      <a:pt x="28661" y="118196"/>
                      <a:pt x="28661" y="115338"/>
                    </a:cubicBezTo>
                    <a:cubicBezTo>
                      <a:pt x="31518" y="60093"/>
                      <a:pt x="12468" y="19136"/>
                      <a:pt x="1991" y="9611"/>
                    </a:cubicBezTo>
                    <a:cubicBezTo>
                      <a:pt x="86" y="7706"/>
                      <a:pt x="-867" y="3896"/>
                      <a:pt x="1038" y="1991"/>
                    </a:cubicBezTo>
                    <a:cubicBezTo>
                      <a:pt x="2943" y="86"/>
                      <a:pt x="6753" y="-867"/>
                      <a:pt x="8658" y="1038"/>
                    </a:cubicBezTo>
                    <a:cubicBezTo>
                      <a:pt x="21993" y="13421"/>
                      <a:pt x="41043" y="58188"/>
                      <a:pt x="39138" y="115338"/>
                    </a:cubicBezTo>
                    <a:cubicBezTo>
                      <a:pt x="40091" y="118196"/>
                      <a:pt x="37233" y="121053"/>
                      <a:pt x="34376" y="12105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81" name="Group 380"/>
              <p:cNvGrpSpPr/>
              <p:nvPr/>
            </p:nvGrpSpPr>
            <p:grpSpPr>
              <a:xfrm>
                <a:off x="3954571" y="152400"/>
                <a:ext cx="4555225" cy="6156815"/>
                <a:chOff x="3954571" y="152400"/>
                <a:chExt cx="4555225" cy="6156815"/>
              </a:xfrm>
            </p:grpSpPr>
            <p:grpSp>
              <p:nvGrpSpPr>
                <p:cNvPr id="382" name="Graphic 3"/>
                <p:cNvGrpSpPr/>
                <p:nvPr/>
              </p:nvGrpSpPr>
              <p:grpSpPr>
                <a:xfrm>
                  <a:off x="5080093" y="152400"/>
                  <a:ext cx="1440279" cy="1228654"/>
                  <a:chOff x="4901803" y="119969"/>
                  <a:chExt cx="163115" cy="139148"/>
                </a:xfrm>
              </p:grpSpPr>
              <p:grpSp>
                <p:nvGrpSpPr>
                  <p:cNvPr id="415" name="Graphic 3"/>
                  <p:cNvGrpSpPr/>
                  <p:nvPr/>
                </p:nvGrpSpPr>
                <p:grpSpPr>
                  <a:xfrm>
                    <a:off x="4901803" y="135254"/>
                    <a:ext cx="132159" cy="71437"/>
                    <a:chOff x="4901803" y="135254"/>
                    <a:chExt cx="132159" cy="71437"/>
                  </a:xfrm>
                </p:grpSpPr>
                <p:sp>
                  <p:nvSpPr>
                    <p:cNvPr id="419" name="Freeform: Shape 418"/>
                    <p:cNvSpPr/>
                    <p:nvPr/>
                  </p:nvSpPr>
                  <p:spPr>
                    <a:xfrm>
                      <a:off x="4907279" y="140658"/>
                      <a:ext cx="121920" cy="61080"/>
                    </a:xfrm>
                    <a:custGeom>
                      <a:avLst/>
                      <a:gdLst>
                        <a:gd name="connsiteX0" fmla="*/ 121920 w 121920"/>
                        <a:gd name="connsiteY0" fmla="*/ 50793 h 61080"/>
                        <a:gd name="connsiteX1" fmla="*/ 0 w 121920"/>
                        <a:gd name="connsiteY1" fmla="*/ 11741 h 61080"/>
                        <a:gd name="connsiteX2" fmla="*/ 121920 w 121920"/>
                        <a:gd name="connsiteY2" fmla="*/ 50793 h 61080"/>
                      </a:gdLst>
                      <a:ahLst/>
                      <a:cxnLst>
                        <a:cxn ang="0">
                          <a:pos x="connsiteX0" y="connsiteY0"/>
                        </a:cxn>
                        <a:cxn ang="0">
                          <a:pos x="connsiteX1" y="connsiteY1"/>
                        </a:cxn>
                        <a:cxn ang="0">
                          <a:pos x="connsiteX2" y="connsiteY2"/>
                        </a:cxn>
                      </a:cxnLst>
                      <a:rect l="l" t="t" r="r" b="b"/>
                      <a:pathLst>
                        <a:path w="121920" h="61080">
                          <a:moveTo>
                            <a:pt x="121920" y="50793"/>
                          </a:moveTo>
                          <a:cubicBezTo>
                            <a:pt x="119063" y="18408"/>
                            <a:pt x="71438" y="-19692"/>
                            <a:pt x="0" y="11741"/>
                          </a:cubicBezTo>
                          <a:cubicBezTo>
                            <a:pt x="17145" y="47936"/>
                            <a:pt x="60008" y="77463"/>
                            <a:pt x="121920" y="50793"/>
                          </a:cubicBezTo>
                          <a:close/>
                        </a:path>
                      </a:pathLst>
                    </a:custGeom>
                    <a:solidFill>
                      <a:srgbClr val="369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20" name="Freeform: Shape 419"/>
                    <p:cNvSpPr/>
                    <p:nvPr/>
                  </p:nvSpPr>
                  <p:spPr>
                    <a:xfrm>
                      <a:off x="4901803" y="135254"/>
                      <a:ext cx="132159" cy="71437"/>
                    </a:xfrm>
                    <a:custGeom>
                      <a:avLst/>
                      <a:gdLst>
                        <a:gd name="connsiteX0" fmla="*/ 81677 w 132159"/>
                        <a:gd name="connsiteY0" fmla="*/ 71438 h 71437"/>
                        <a:gd name="connsiteX1" fmla="*/ 81677 w 132159"/>
                        <a:gd name="connsiteY1" fmla="*/ 71438 h 71437"/>
                        <a:gd name="connsiteX2" fmla="*/ 714 w 132159"/>
                        <a:gd name="connsiteY2" fmla="*/ 19050 h 71437"/>
                        <a:gd name="connsiteX3" fmla="*/ 714 w 132159"/>
                        <a:gd name="connsiteY3" fmla="*/ 15240 h 71437"/>
                        <a:gd name="connsiteX4" fmla="*/ 3572 w 132159"/>
                        <a:gd name="connsiteY4" fmla="*/ 12383 h 71437"/>
                        <a:gd name="connsiteX5" fmla="*/ 56912 w 132159"/>
                        <a:gd name="connsiteY5" fmla="*/ 0 h 71437"/>
                        <a:gd name="connsiteX6" fmla="*/ 132159 w 132159"/>
                        <a:gd name="connsiteY6" fmla="*/ 56198 h 71437"/>
                        <a:gd name="connsiteX7" fmla="*/ 129302 w 132159"/>
                        <a:gd name="connsiteY7" fmla="*/ 61912 h 71437"/>
                        <a:gd name="connsiteX8" fmla="*/ 81677 w 132159"/>
                        <a:gd name="connsiteY8" fmla="*/ 71438 h 71437"/>
                        <a:gd name="connsiteX9" fmla="*/ 13097 w 132159"/>
                        <a:gd name="connsiteY9" fmla="*/ 20003 h 71437"/>
                        <a:gd name="connsiteX10" fmla="*/ 80724 w 132159"/>
                        <a:gd name="connsiteY10" fmla="*/ 60960 h 71437"/>
                        <a:gd name="connsiteX11" fmla="*/ 80724 w 132159"/>
                        <a:gd name="connsiteY11" fmla="*/ 60960 h 71437"/>
                        <a:gd name="connsiteX12" fmla="*/ 120729 w 132159"/>
                        <a:gd name="connsiteY12" fmla="*/ 52387 h 71437"/>
                        <a:gd name="connsiteX13" fmla="*/ 56912 w 132159"/>
                        <a:gd name="connsiteY13" fmla="*/ 10477 h 71437"/>
                        <a:gd name="connsiteX14" fmla="*/ 13097 w 132159"/>
                        <a:gd name="connsiteY14" fmla="*/ 20003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59" h="71437">
                          <a:moveTo>
                            <a:pt x="81677" y="71438"/>
                          </a:moveTo>
                          <a:lnTo>
                            <a:pt x="81677" y="71438"/>
                          </a:lnTo>
                          <a:cubicBezTo>
                            <a:pt x="46434" y="71438"/>
                            <a:pt x="16907" y="52387"/>
                            <a:pt x="714" y="19050"/>
                          </a:cubicBezTo>
                          <a:cubicBezTo>
                            <a:pt x="-238" y="18097"/>
                            <a:pt x="-238" y="16193"/>
                            <a:pt x="714" y="15240"/>
                          </a:cubicBezTo>
                          <a:cubicBezTo>
                            <a:pt x="1667" y="14288"/>
                            <a:pt x="2619" y="12383"/>
                            <a:pt x="3572" y="12383"/>
                          </a:cubicBezTo>
                          <a:cubicBezTo>
                            <a:pt x="21669" y="3810"/>
                            <a:pt x="39767" y="0"/>
                            <a:pt x="56912" y="0"/>
                          </a:cubicBezTo>
                          <a:cubicBezTo>
                            <a:pt x="101679" y="0"/>
                            <a:pt x="130254" y="28575"/>
                            <a:pt x="132159" y="56198"/>
                          </a:cubicBezTo>
                          <a:cubicBezTo>
                            <a:pt x="132159" y="58103"/>
                            <a:pt x="131207" y="60960"/>
                            <a:pt x="129302" y="61912"/>
                          </a:cubicBezTo>
                          <a:cubicBezTo>
                            <a:pt x="113109" y="68580"/>
                            <a:pt x="96917" y="71438"/>
                            <a:pt x="81677" y="71438"/>
                          </a:cubicBezTo>
                          <a:close/>
                          <a:moveTo>
                            <a:pt x="13097" y="20003"/>
                          </a:moveTo>
                          <a:cubicBezTo>
                            <a:pt x="27384" y="45720"/>
                            <a:pt x="52149" y="60960"/>
                            <a:pt x="80724" y="60960"/>
                          </a:cubicBezTo>
                          <a:lnTo>
                            <a:pt x="80724" y="60960"/>
                          </a:lnTo>
                          <a:cubicBezTo>
                            <a:pt x="93107" y="60960"/>
                            <a:pt x="106442" y="58103"/>
                            <a:pt x="120729" y="52387"/>
                          </a:cubicBezTo>
                          <a:cubicBezTo>
                            <a:pt x="116919" y="31433"/>
                            <a:pt x="92154" y="10477"/>
                            <a:pt x="56912" y="10477"/>
                          </a:cubicBezTo>
                          <a:cubicBezTo>
                            <a:pt x="43577" y="10477"/>
                            <a:pt x="28337" y="14288"/>
                            <a:pt x="13097" y="20003"/>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16" name="Freeform: Shape 415"/>
                  <p:cNvSpPr/>
                  <p:nvPr/>
                </p:nvSpPr>
                <p:spPr>
                  <a:xfrm>
                    <a:off x="4927282" y="151259"/>
                    <a:ext cx="55968" cy="28018"/>
                  </a:xfrm>
                  <a:custGeom>
                    <a:avLst/>
                    <a:gdLst>
                      <a:gd name="connsiteX0" fmla="*/ 0 w 55968"/>
                      <a:gd name="connsiteY0" fmla="*/ 5903 h 28018"/>
                      <a:gd name="connsiteX1" fmla="*/ 40005 w 55968"/>
                      <a:gd name="connsiteY1" fmla="*/ 27810 h 28018"/>
                      <a:gd name="connsiteX2" fmla="*/ 44767 w 55968"/>
                      <a:gd name="connsiteY2" fmla="*/ 1140 h 28018"/>
                      <a:gd name="connsiteX3" fmla="*/ 0 w 55968"/>
                      <a:gd name="connsiteY3" fmla="*/ 5903 h 28018"/>
                    </a:gdLst>
                    <a:ahLst/>
                    <a:cxnLst>
                      <a:cxn ang="0">
                        <a:pos x="connsiteX0" y="connsiteY0"/>
                      </a:cxn>
                      <a:cxn ang="0">
                        <a:pos x="connsiteX1" y="connsiteY1"/>
                      </a:cxn>
                      <a:cxn ang="0">
                        <a:pos x="connsiteX2" y="connsiteY2"/>
                      </a:cxn>
                      <a:cxn ang="0">
                        <a:pos x="connsiteX3" y="connsiteY3"/>
                      </a:cxn>
                    </a:cxnLst>
                    <a:rect l="l" t="t" r="r" b="b"/>
                    <a:pathLst>
                      <a:path w="55968" h="28018">
                        <a:moveTo>
                          <a:pt x="0" y="5903"/>
                        </a:moveTo>
                        <a:cubicBezTo>
                          <a:pt x="6667" y="18285"/>
                          <a:pt x="23813" y="29715"/>
                          <a:pt x="40005" y="27810"/>
                        </a:cubicBezTo>
                        <a:cubicBezTo>
                          <a:pt x="61913" y="24953"/>
                          <a:pt x="59055" y="4950"/>
                          <a:pt x="44767" y="1140"/>
                        </a:cubicBezTo>
                        <a:cubicBezTo>
                          <a:pt x="30480" y="-1717"/>
                          <a:pt x="13335" y="1140"/>
                          <a:pt x="0" y="5903"/>
                        </a:cubicBezTo>
                        <a:close/>
                      </a:path>
                    </a:pathLst>
                  </a:custGeom>
                  <a:solidFill>
                    <a:srgbClr val="39B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7" name="Freeform: Shape 416"/>
                  <p:cNvSpPr/>
                  <p:nvPr/>
                </p:nvSpPr>
                <p:spPr>
                  <a:xfrm>
                    <a:off x="4964429" y="164782"/>
                    <a:ext cx="100488" cy="55721"/>
                  </a:xfrm>
                  <a:custGeom>
                    <a:avLst/>
                    <a:gdLst>
                      <a:gd name="connsiteX0" fmla="*/ 0 w 100488"/>
                      <a:gd name="connsiteY0" fmla="*/ 0 h 55721"/>
                      <a:gd name="connsiteX1" fmla="*/ 4763 w 100488"/>
                      <a:gd name="connsiteY1" fmla="*/ 952 h 55721"/>
                      <a:gd name="connsiteX2" fmla="*/ 10478 w 100488"/>
                      <a:gd name="connsiteY2" fmla="*/ 1905 h 55721"/>
                      <a:gd name="connsiteX3" fmla="*/ 17145 w 100488"/>
                      <a:gd name="connsiteY3" fmla="*/ 2857 h 55721"/>
                      <a:gd name="connsiteX4" fmla="*/ 25717 w 100488"/>
                      <a:gd name="connsiteY4" fmla="*/ 4763 h 55721"/>
                      <a:gd name="connsiteX5" fmla="*/ 34290 w 100488"/>
                      <a:gd name="connsiteY5" fmla="*/ 7620 h 55721"/>
                      <a:gd name="connsiteX6" fmla="*/ 43815 w 100488"/>
                      <a:gd name="connsiteY6" fmla="*/ 10477 h 55721"/>
                      <a:gd name="connsiteX7" fmla="*/ 53340 w 100488"/>
                      <a:gd name="connsiteY7" fmla="*/ 14288 h 55721"/>
                      <a:gd name="connsiteX8" fmla="*/ 62865 w 100488"/>
                      <a:gd name="connsiteY8" fmla="*/ 19050 h 55721"/>
                      <a:gd name="connsiteX9" fmla="*/ 71438 w 100488"/>
                      <a:gd name="connsiteY9" fmla="*/ 23813 h 55721"/>
                      <a:gd name="connsiteX10" fmla="*/ 79058 w 100488"/>
                      <a:gd name="connsiteY10" fmla="*/ 28575 h 55721"/>
                      <a:gd name="connsiteX11" fmla="*/ 85725 w 100488"/>
                      <a:gd name="connsiteY11" fmla="*/ 34290 h 55721"/>
                      <a:gd name="connsiteX12" fmla="*/ 91440 w 100488"/>
                      <a:gd name="connsiteY12" fmla="*/ 39052 h 55721"/>
                      <a:gd name="connsiteX13" fmla="*/ 95250 w 100488"/>
                      <a:gd name="connsiteY13" fmla="*/ 42863 h 55721"/>
                      <a:gd name="connsiteX14" fmla="*/ 99060 w 100488"/>
                      <a:gd name="connsiteY14" fmla="*/ 46672 h 55721"/>
                      <a:gd name="connsiteX15" fmla="*/ 99060 w 100488"/>
                      <a:gd name="connsiteY15" fmla="*/ 54293 h 55721"/>
                      <a:gd name="connsiteX16" fmla="*/ 91440 w 100488"/>
                      <a:gd name="connsiteY16" fmla="*/ 54293 h 55721"/>
                      <a:gd name="connsiteX17" fmla="*/ 91440 w 100488"/>
                      <a:gd name="connsiteY17" fmla="*/ 54293 h 55721"/>
                      <a:gd name="connsiteX18" fmla="*/ 90488 w 100488"/>
                      <a:gd name="connsiteY18" fmla="*/ 53340 h 55721"/>
                      <a:gd name="connsiteX19" fmla="*/ 87630 w 100488"/>
                      <a:gd name="connsiteY19" fmla="*/ 50483 h 55721"/>
                      <a:gd name="connsiteX20" fmla="*/ 84773 w 100488"/>
                      <a:gd name="connsiteY20" fmla="*/ 46672 h 55721"/>
                      <a:gd name="connsiteX21" fmla="*/ 80010 w 100488"/>
                      <a:gd name="connsiteY21" fmla="*/ 41910 h 55721"/>
                      <a:gd name="connsiteX22" fmla="*/ 74295 w 100488"/>
                      <a:gd name="connsiteY22" fmla="*/ 36195 h 55721"/>
                      <a:gd name="connsiteX23" fmla="*/ 67628 w 100488"/>
                      <a:gd name="connsiteY23" fmla="*/ 30480 h 55721"/>
                      <a:gd name="connsiteX24" fmla="*/ 60008 w 100488"/>
                      <a:gd name="connsiteY24" fmla="*/ 24765 h 55721"/>
                      <a:gd name="connsiteX25" fmla="*/ 51435 w 100488"/>
                      <a:gd name="connsiteY25" fmla="*/ 19050 h 55721"/>
                      <a:gd name="connsiteX26" fmla="*/ 42863 w 100488"/>
                      <a:gd name="connsiteY26" fmla="*/ 14288 h 55721"/>
                      <a:gd name="connsiteX27" fmla="*/ 34290 w 100488"/>
                      <a:gd name="connsiteY27" fmla="*/ 10477 h 55721"/>
                      <a:gd name="connsiteX28" fmla="*/ 25717 w 100488"/>
                      <a:gd name="connsiteY28" fmla="*/ 6667 h 55721"/>
                      <a:gd name="connsiteX29" fmla="*/ 18098 w 100488"/>
                      <a:gd name="connsiteY29" fmla="*/ 3810 h 55721"/>
                      <a:gd name="connsiteX30" fmla="*/ 6667 w 100488"/>
                      <a:gd name="connsiteY30" fmla="*/ 0 h 55721"/>
                      <a:gd name="connsiteX31" fmla="*/ 0 w 100488"/>
                      <a:gd name="connsiteY31" fmla="*/ 0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488" h="55721">
                        <a:moveTo>
                          <a:pt x="0" y="0"/>
                        </a:moveTo>
                        <a:cubicBezTo>
                          <a:pt x="0" y="0"/>
                          <a:pt x="1905" y="0"/>
                          <a:pt x="4763" y="952"/>
                        </a:cubicBezTo>
                        <a:cubicBezTo>
                          <a:pt x="6667" y="952"/>
                          <a:pt x="7620" y="952"/>
                          <a:pt x="10478" y="1905"/>
                        </a:cubicBezTo>
                        <a:cubicBezTo>
                          <a:pt x="12383" y="1905"/>
                          <a:pt x="15240" y="2857"/>
                          <a:pt x="17145" y="2857"/>
                        </a:cubicBezTo>
                        <a:cubicBezTo>
                          <a:pt x="20003" y="3810"/>
                          <a:pt x="22860" y="3810"/>
                          <a:pt x="25717" y="4763"/>
                        </a:cubicBezTo>
                        <a:cubicBezTo>
                          <a:pt x="28575" y="5715"/>
                          <a:pt x="31433" y="6667"/>
                          <a:pt x="34290" y="7620"/>
                        </a:cubicBezTo>
                        <a:cubicBezTo>
                          <a:pt x="37148" y="8572"/>
                          <a:pt x="40958" y="9525"/>
                          <a:pt x="43815" y="10477"/>
                        </a:cubicBezTo>
                        <a:cubicBezTo>
                          <a:pt x="46673" y="11430"/>
                          <a:pt x="50483" y="13335"/>
                          <a:pt x="53340" y="14288"/>
                        </a:cubicBezTo>
                        <a:cubicBezTo>
                          <a:pt x="56198" y="16192"/>
                          <a:pt x="59055" y="17145"/>
                          <a:pt x="62865" y="19050"/>
                        </a:cubicBezTo>
                        <a:cubicBezTo>
                          <a:pt x="65723" y="20955"/>
                          <a:pt x="68580" y="21907"/>
                          <a:pt x="71438" y="23813"/>
                        </a:cubicBezTo>
                        <a:cubicBezTo>
                          <a:pt x="74295" y="25717"/>
                          <a:pt x="77153" y="27622"/>
                          <a:pt x="79058" y="28575"/>
                        </a:cubicBezTo>
                        <a:cubicBezTo>
                          <a:pt x="80963" y="30480"/>
                          <a:pt x="83820" y="32385"/>
                          <a:pt x="85725" y="34290"/>
                        </a:cubicBezTo>
                        <a:cubicBezTo>
                          <a:pt x="87630" y="36195"/>
                          <a:pt x="89535" y="37147"/>
                          <a:pt x="91440" y="39052"/>
                        </a:cubicBezTo>
                        <a:cubicBezTo>
                          <a:pt x="93345" y="40958"/>
                          <a:pt x="94298" y="41910"/>
                          <a:pt x="95250" y="42863"/>
                        </a:cubicBezTo>
                        <a:cubicBezTo>
                          <a:pt x="97155" y="44768"/>
                          <a:pt x="99060" y="46672"/>
                          <a:pt x="99060" y="46672"/>
                        </a:cubicBezTo>
                        <a:cubicBezTo>
                          <a:pt x="100965" y="48577"/>
                          <a:pt x="100965" y="52388"/>
                          <a:pt x="99060" y="54293"/>
                        </a:cubicBezTo>
                        <a:cubicBezTo>
                          <a:pt x="97155" y="56197"/>
                          <a:pt x="93345" y="56197"/>
                          <a:pt x="91440" y="54293"/>
                        </a:cubicBezTo>
                        <a:cubicBezTo>
                          <a:pt x="91440" y="54293"/>
                          <a:pt x="91440" y="54293"/>
                          <a:pt x="91440" y="54293"/>
                        </a:cubicBezTo>
                        <a:lnTo>
                          <a:pt x="90488" y="53340"/>
                        </a:lnTo>
                        <a:cubicBezTo>
                          <a:pt x="90488" y="53340"/>
                          <a:pt x="89535" y="52388"/>
                          <a:pt x="87630" y="50483"/>
                        </a:cubicBezTo>
                        <a:cubicBezTo>
                          <a:pt x="86678" y="49530"/>
                          <a:pt x="85725" y="48577"/>
                          <a:pt x="84773" y="46672"/>
                        </a:cubicBezTo>
                        <a:cubicBezTo>
                          <a:pt x="83820" y="44768"/>
                          <a:pt x="81915" y="43815"/>
                          <a:pt x="80010" y="41910"/>
                        </a:cubicBezTo>
                        <a:cubicBezTo>
                          <a:pt x="78105" y="40005"/>
                          <a:pt x="76200" y="38100"/>
                          <a:pt x="74295" y="36195"/>
                        </a:cubicBezTo>
                        <a:cubicBezTo>
                          <a:pt x="72390" y="34290"/>
                          <a:pt x="69533" y="32385"/>
                          <a:pt x="67628" y="30480"/>
                        </a:cubicBezTo>
                        <a:cubicBezTo>
                          <a:pt x="64770" y="28575"/>
                          <a:pt x="62865" y="26670"/>
                          <a:pt x="60008" y="24765"/>
                        </a:cubicBezTo>
                        <a:cubicBezTo>
                          <a:pt x="57150" y="22860"/>
                          <a:pt x="54292" y="20955"/>
                          <a:pt x="51435" y="19050"/>
                        </a:cubicBezTo>
                        <a:cubicBezTo>
                          <a:pt x="48578" y="17145"/>
                          <a:pt x="45720" y="16192"/>
                          <a:pt x="42863" y="14288"/>
                        </a:cubicBezTo>
                        <a:cubicBezTo>
                          <a:pt x="40005" y="12382"/>
                          <a:pt x="37148" y="11430"/>
                          <a:pt x="34290" y="10477"/>
                        </a:cubicBezTo>
                        <a:cubicBezTo>
                          <a:pt x="31433" y="9525"/>
                          <a:pt x="28575" y="7620"/>
                          <a:pt x="25717" y="6667"/>
                        </a:cubicBezTo>
                        <a:cubicBezTo>
                          <a:pt x="22860" y="5715"/>
                          <a:pt x="20955" y="4763"/>
                          <a:pt x="18098" y="3810"/>
                        </a:cubicBezTo>
                        <a:cubicBezTo>
                          <a:pt x="13335" y="1905"/>
                          <a:pt x="9525" y="952"/>
                          <a:pt x="6667" y="0"/>
                        </a:cubicBezTo>
                        <a:cubicBezTo>
                          <a:pt x="953" y="952"/>
                          <a:pt x="0" y="0"/>
                          <a:pt x="0" y="0"/>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8" name="Freeform: Shape 417"/>
                  <p:cNvSpPr/>
                  <p:nvPr/>
                </p:nvSpPr>
                <p:spPr>
                  <a:xfrm>
                    <a:off x="5017724" y="119969"/>
                    <a:ext cx="46188" cy="139148"/>
                  </a:xfrm>
                  <a:custGeom>
                    <a:avLst/>
                    <a:gdLst>
                      <a:gd name="connsiteX0" fmla="*/ 21953 w 46188"/>
                      <a:gd name="connsiteY0" fmla="*/ 130538 h 139148"/>
                      <a:gd name="connsiteX1" fmla="*/ 24810 w 46188"/>
                      <a:gd name="connsiteY1" fmla="*/ 125775 h 139148"/>
                      <a:gd name="connsiteX2" fmla="*/ 27668 w 46188"/>
                      <a:gd name="connsiteY2" fmla="*/ 120060 h 139148"/>
                      <a:gd name="connsiteX3" fmla="*/ 30525 w 46188"/>
                      <a:gd name="connsiteY3" fmla="*/ 112440 h 139148"/>
                      <a:gd name="connsiteX4" fmla="*/ 32430 w 46188"/>
                      <a:gd name="connsiteY4" fmla="*/ 102915 h 139148"/>
                      <a:gd name="connsiteX5" fmla="*/ 33383 w 46188"/>
                      <a:gd name="connsiteY5" fmla="*/ 92438 h 139148"/>
                      <a:gd name="connsiteX6" fmla="*/ 33383 w 46188"/>
                      <a:gd name="connsiteY6" fmla="*/ 86723 h 139148"/>
                      <a:gd name="connsiteX7" fmla="*/ 33383 w 46188"/>
                      <a:gd name="connsiteY7" fmla="*/ 81008 h 139148"/>
                      <a:gd name="connsiteX8" fmla="*/ 32430 w 46188"/>
                      <a:gd name="connsiteY8" fmla="*/ 69578 h 139148"/>
                      <a:gd name="connsiteX9" fmla="*/ 29573 w 46188"/>
                      <a:gd name="connsiteY9" fmla="*/ 58148 h 139148"/>
                      <a:gd name="connsiteX10" fmla="*/ 25763 w 46188"/>
                      <a:gd name="connsiteY10" fmla="*/ 47670 h 139148"/>
                      <a:gd name="connsiteX11" fmla="*/ 21953 w 46188"/>
                      <a:gd name="connsiteY11" fmla="*/ 38145 h 139148"/>
                      <a:gd name="connsiteX12" fmla="*/ 17190 w 46188"/>
                      <a:gd name="connsiteY12" fmla="*/ 30525 h 139148"/>
                      <a:gd name="connsiteX13" fmla="*/ 12428 w 46188"/>
                      <a:gd name="connsiteY13" fmla="*/ 24810 h 139148"/>
                      <a:gd name="connsiteX14" fmla="*/ 8618 w 46188"/>
                      <a:gd name="connsiteY14" fmla="*/ 21000 h 139148"/>
                      <a:gd name="connsiteX15" fmla="*/ 4808 w 46188"/>
                      <a:gd name="connsiteY15" fmla="*/ 18143 h 139148"/>
                      <a:gd name="connsiteX16" fmla="*/ 3855 w 46188"/>
                      <a:gd name="connsiteY16" fmla="*/ 17190 h 139148"/>
                      <a:gd name="connsiteX17" fmla="*/ 1950 w 46188"/>
                      <a:gd name="connsiteY17" fmla="*/ 3855 h 139148"/>
                      <a:gd name="connsiteX18" fmla="*/ 15285 w 46188"/>
                      <a:gd name="connsiteY18" fmla="*/ 1950 h 139148"/>
                      <a:gd name="connsiteX19" fmla="*/ 15285 w 46188"/>
                      <a:gd name="connsiteY19" fmla="*/ 1950 h 139148"/>
                      <a:gd name="connsiteX20" fmla="*/ 21000 w 46188"/>
                      <a:gd name="connsiteY20" fmla="*/ 6713 h 139148"/>
                      <a:gd name="connsiteX21" fmla="*/ 25763 w 46188"/>
                      <a:gd name="connsiteY21" fmla="*/ 12428 h 139148"/>
                      <a:gd name="connsiteX22" fmla="*/ 31478 w 46188"/>
                      <a:gd name="connsiteY22" fmla="*/ 21000 h 139148"/>
                      <a:gd name="connsiteX23" fmla="*/ 36240 w 46188"/>
                      <a:gd name="connsiteY23" fmla="*/ 31478 h 139148"/>
                      <a:gd name="connsiteX24" fmla="*/ 41003 w 46188"/>
                      <a:gd name="connsiteY24" fmla="*/ 42908 h 139148"/>
                      <a:gd name="connsiteX25" fmla="*/ 43860 w 46188"/>
                      <a:gd name="connsiteY25" fmla="*/ 55290 h 139148"/>
                      <a:gd name="connsiteX26" fmla="*/ 45765 w 46188"/>
                      <a:gd name="connsiteY26" fmla="*/ 68625 h 139148"/>
                      <a:gd name="connsiteX27" fmla="*/ 45765 w 46188"/>
                      <a:gd name="connsiteY27" fmla="*/ 81960 h 139148"/>
                      <a:gd name="connsiteX28" fmla="*/ 45765 w 46188"/>
                      <a:gd name="connsiteY28" fmla="*/ 88628 h 139148"/>
                      <a:gd name="connsiteX29" fmla="*/ 44813 w 46188"/>
                      <a:gd name="connsiteY29" fmla="*/ 95295 h 139148"/>
                      <a:gd name="connsiteX30" fmla="*/ 42908 w 46188"/>
                      <a:gd name="connsiteY30" fmla="*/ 106725 h 139148"/>
                      <a:gd name="connsiteX31" fmla="*/ 40050 w 46188"/>
                      <a:gd name="connsiteY31" fmla="*/ 117203 h 139148"/>
                      <a:gd name="connsiteX32" fmla="*/ 36240 w 46188"/>
                      <a:gd name="connsiteY32" fmla="*/ 125775 h 139148"/>
                      <a:gd name="connsiteX33" fmla="*/ 33383 w 46188"/>
                      <a:gd name="connsiteY33" fmla="*/ 131490 h 139148"/>
                      <a:gd name="connsiteX34" fmla="*/ 30525 w 46188"/>
                      <a:gd name="connsiteY34" fmla="*/ 136253 h 139148"/>
                      <a:gd name="connsiteX35" fmla="*/ 22905 w 46188"/>
                      <a:gd name="connsiteY35" fmla="*/ 138158 h 139148"/>
                      <a:gd name="connsiteX36" fmla="*/ 21953 w 46188"/>
                      <a:gd name="connsiteY36" fmla="*/ 130538 h 1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188" h="139148">
                        <a:moveTo>
                          <a:pt x="21953" y="130538"/>
                        </a:moveTo>
                        <a:cubicBezTo>
                          <a:pt x="21953" y="130538"/>
                          <a:pt x="22905" y="128633"/>
                          <a:pt x="24810" y="125775"/>
                        </a:cubicBezTo>
                        <a:cubicBezTo>
                          <a:pt x="25763" y="123870"/>
                          <a:pt x="26715" y="121965"/>
                          <a:pt x="27668" y="120060"/>
                        </a:cubicBezTo>
                        <a:cubicBezTo>
                          <a:pt x="28620" y="118155"/>
                          <a:pt x="29573" y="115298"/>
                          <a:pt x="30525" y="112440"/>
                        </a:cubicBezTo>
                        <a:cubicBezTo>
                          <a:pt x="31478" y="109583"/>
                          <a:pt x="32430" y="106725"/>
                          <a:pt x="32430" y="102915"/>
                        </a:cubicBezTo>
                        <a:cubicBezTo>
                          <a:pt x="32430" y="99105"/>
                          <a:pt x="33383" y="96248"/>
                          <a:pt x="33383" y="92438"/>
                        </a:cubicBezTo>
                        <a:cubicBezTo>
                          <a:pt x="33383" y="90533"/>
                          <a:pt x="33383" y="88628"/>
                          <a:pt x="33383" y="86723"/>
                        </a:cubicBezTo>
                        <a:cubicBezTo>
                          <a:pt x="33383" y="84818"/>
                          <a:pt x="33383" y="82913"/>
                          <a:pt x="33383" y="81008"/>
                        </a:cubicBezTo>
                        <a:cubicBezTo>
                          <a:pt x="33383" y="77198"/>
                          <a:pt x="32430" y="73388"/>
                          <a:pt x="32430" y="69578"/>
                        </a:cubicBezTo>
                        <a:cubicBezTo>
                          <a:pt x="31478" y="65768"/>
                          <a:pt x="31478" y="61958"/>
                          <a:pt x="29573" y="58148"/>
                        </a:cubicBezTo>
                        <a:cubicBezTo>
                          <a:pt x="28620" y="54338"/>
                          <a:pt x="27668" y="50528"/>
                          <a:pt x="25763" y="47670"/>
                        </a:cubicBezTo>
                        <a:cubicBezTo>
                          <a:pt x="24810" y="43860"/>
                          <a:pt x="22905" y="41003"/>
                          <a:pt x="21953" y="38145"/>
                        </a:cubicBezTo>
                        <a:cubicBezTo>
                          <a:pt x="20048" y="35288"/>
                          <a:pt x="19095" y="32430"/>
                          <a:pt x="17190" y="30525"/>
                        </a:cubicBezTo>
                        <a:cubicBezTo>
                          <a:pt x="15285" y="27668"/>
                          <a:pt x="14333" y="26715"/>
                          <a:pt x="12428" y="24810"/>
                        </a:cubicBezTo>
                        <a:cubicBezTo>
                          <a:pt x="11475" y="22905"/>
                          <a:pt x="9570" y="21953"/>
                          <a:pt x="8618" y="21000"/>
                        </a:cubicBezTo>
                        <a:cubicBezTo>
                          <a:pt x="6713" y="19095"/>
                          <a:pt x="4808" y="18143"/>
                          <a:pt x="4808" y="18143"/>
                        </a:cubicBezTo>
                        <a:lnTo>
                          <a:pt x="3855" y="17190"/>
                        </a:lnTo>
                        <a:cubicBezTo>
                          <a:pt x="-907" y="14333"/>
                          <a:pt x="-907" y="7665"/>
                          <a:pt x="1950" y="3855"/>
                        </a:cubicBezTo>
                        <a:cubicBezTo>
                          <a:pt x="4808" y="-907"/>
                          <a:pt x="11475" y="-907"/>
                          <a:pt x="15285" y="1950"/>
                        </a:cubicBezTo>
                        <a:lnTo>
                          <a:pt x="15285" y="1950"/>
                        </a:lnTo>
                        <a:cubicBezTo>
                          <a:pt x="15285" y="1950"/>
                          <a:pt x="17190" y="3855"/>
                          <a:pt x="21000" y="6713"/>
                        </a:cubicBezTo>
                        <a:cubicBezTo>
                          <a:pt x="22905" y="8618"/>
                          <a:pt x="24810" y="10523"/>
                          <a:pt x="25763" y="12428"/>
                        </a:cubicBezTo>
                        <a:cubicBezTo>
                          <a:pt x="27668" y="15285"/>
                          <a:pt x="29573" y="17190"/>
                          <a:pt x="31478" y="21000"/>
                        </a:cubicBezTo>
                        <a:cubicBezTo>
                          <a:pt x="33383" y="23858"/>
                          <a:pt x="35288" y="27668"/>
                          <a:pt x="36240" y="31478"/>
                        </a:cubicBezTo>
                        <a:cubicBezTo>
                          <a:pt x="38145" y="35288"/>
                          <a:pt x="39098" y="39098"/>
                          <a:pt x="41003" y="42908"/>
                        </a:cubicBezTo>
                        <a:cubicBezTo>
                          <a:pt x="41955" y="46718"/>
                          <a:pt x="43860" y="51480"/>
                          <a:pt x="43860" y="55290"/>
                        </a:cubicBezTo>
                        <a:cubicBezTo>
                          <a:pt x="44813" y="60053"/>
                          <a:pt x="44813" y="63863"/>
                          <a:pt x="45765" y="68625"/>
                        </a:cubicBezTo>
                        <a:cubicBezTo>
                          <a:pt x="45765" y="73388"/>
                          <a:pt x="46718" y="77198"/>
                          <a:pt x="45765" y="81960"/>
                        </a:cubicBezTo>
                        <a:cubicBezTo>
                          <a:pt x="45765" y="83865"/>
                          <a:pt x="45765" y="86723"/>
                          <a:pt x="45765" y="88628"/>
                        </a:cubicBezTo>
                        <a:cubicBezTo>
                          <a:pt x="45765" y="90533"/>
                          <a:pt x="44813" y="92438"/>
                          <a:pt x="44813" y="95295"/>
                        </a:cubicBezTo>
                        <a:cubicBezTo>
                          <a:pt x="44813" y="99105"/>
                          <a:pt x="42908" y="103868"/>
                          <a:pt x="42908" y="106725"/>
                        </a:cubicBezTo>
                        <a:cubicBezTo>
                          <a:pt x="41955" y="110535"/>
                          <a:pt x="41003" y="114345"/>
                          <a:pt x="40050" y="117203"/>
                        </a:cubicBezTo>
                        <a:cubicBezTo>
                          <a:pt x="39098" y="120060"/>
                          <a:pt x="37193" y="122918"/>
                          <a:pt x="36240" y="125775"/>
                        </a:cubicBezTo>
                        <a:cubicBezTo>
                          <a:pt x="35288" y="128633"/>
                          <a:pt x="34335" y="130538"/>
                          <a:pt x="33383" y="131490"/>
                        </a:cubicBezTo>
                        <a:cubicBezTo>
                          <a:pt x="31478" y="134348"/>
                          <a:pt x="30525" y="136253"/>
                          <a:pt x="30525" y="136253"/>
                        </a:cubicBezTo>
                        <a:cubicBezTo>
                          <a:pt x="28620" y="139110"/>
                          <a:pt x="25763" y="140063"/>
                          <a:pt x="22905" y="138158"/>
                        </a:cubicBezTo>
                        <a:cubicBezTo>
                          <a:pt x="21953" y="136253"/>
                          <a:pt x="21000" y="133395"/>
                          <a:pt x="21953" y="1305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3" name="Graphic 3"/>
                <p:cNvGrpSpPr/>
                <p:nvPr/>
              </p:nvGrpSpPr>
              <p:grpSpPr>
                <a:xfrm>
                  <a:off x="4783622" y="5510230"/>
                  <a:ext cx="1187498" cy="798985"/>
                  <a:chOff x="4868227" y="726756"/>
                  <a:chExt cx="134487" cy="90487"/>
                </a:xfrm>
              </p:grpSpPr>
              <p:grpSp>
                <p:nvGrpSpPr>
                  <p:cNvPr id="410" name="Graphic 3"/>
                  <p:cNvGrpSpPr/>
                  <p:nvPr/>
                </p:nvGrpSpPr>
                <p:grpSpPr>
                  <a:xfrm>
                    <a:off x="4868227" y="726756"/>
                    <a:ext cx="134487" cy="90487"/>
                    <a:chOff x="4868227" y="726756"/>
                    <a:chExt cx="134487" cy="90487"/>
                  </a:xfrm>
                </p:grpSpPr>
                <p:sp>
                  <p:nvSpPr>
                    <p:cNvPr id="413" name="Freeform: Shape 412"/>
                    <p:cNvSpPr/>
                    <p:nvPr/>
                  </p:nvSpPr>
                  <p:spPr>
                    <a:xfrm>
                      <a:off x="4873942" y="731461"/>
                      <a:ext cx="123984" cy="80067"/>
                    </a:xfrm>
                    <a:custGeom>
                      <a:avLst/>
                      <a:gdLst>
                        <a:gd name="connsiteX0" fmla="*/ 71438 w 123984"/>
                        <a:gd name="connsiteY0" fmla="*/ 58 h 80067"/>
                        <a:gd name="connsiteX1" fmla="*/ 0 w 123984"/>
                        <a:gd name="connsiteY1" fmla="*/ 61970 h 80067"/>
                        <a:gd name="connsiteX2" fmla="*/ 55245 w 123984"/>
                        <a:gd name="connsiteY2" fmla="*/ 80068 h 80067"/>
                        <a:gd name="connsiteX3" fmla="*/ 123825 w 123984"/>
                        <a:gd name="connsiteY3" fmla="*/ 67685 h 80067"/>
                        <a:gd name="connsiteX4" fmla="*/ 71438 w 123984"/>
                        <a:gd name="connsiteY4" fmla="*/ 58 h 80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4" h="80067">
                          <a:moveTo>
                            <a:pt x="71438" y="58"/>
                          </a:moveTo>
                          <a:cubicBezTo>
                            <a:pt x="57150" y="-1847"/>
                            <a:pt x="0" y="43873"/>
                            <a:pt x="0" y="61970"/>
                          </a:cubicBezTo>
                          <a:cubicBezTo>
                            <a:pt x="0" y="73400"/>
                            <a:pt x="26670" y="79115"/>
                            <a:pt x="55245" y="80068"/>
                          </a:cubicBezTo>
                          <a:cubicBezTo>
                            <a:pt x="72390" y="80068"/>
                            <a:pt x="121920" y="78163"/>
                            <a:pt x="123825" y="67685"/>
                          </a:cubicBezTo>
                          <a:cubicBezTo>
                            <a:pt x="126683" y="51493"/>
                            <a:pt x="90488" y="1963"/>
                            <a:pt x="71438" y="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4" name="Freeform: Shape 413"/>
                    <p:cNvSpPr/>
                    <p:nvPr/>
                  </p:nvSpPr>
                  <p:spPr>
                    <a:xfrm>
                      <a:off x="4868227" y="726756"/>
                      <a:ext cx="134487" cy="90487"/>
                    </a:xfrm>
                    <a:custGeom>
                      <a:avLst/>
                      <a:gdLst>
                        <a:gd name="connsiteX0" fmla="*/ 64770 w 134487"/>
                        <a:gd name="connsiteY0" fmla="*/ 90488 h 90487"/>
                        <a:gd name="connsiteX1" fmla="*/ 64770 w 134487"/>
                        <a:gd name="connsiteY1" fmla="*/ 90488 h 90487"/>
                        <a:gd name="connsiteX2" fmla="*/ 60960 w 134487"/>
                        <a:gd name="connsiteY2" fmla="*/ 90488 h 90487"/>
                        <a:gd name="connsiteX3" fmla="*/ 0 w 134487"/>
                        <a:gd name="connsiteY3" fmla="*/ 66675 h 90487"/>
                        <a:gd name="connsiteX4" fmla="*/ 76200 w 134487"/>
                        <a:gd name="connsiteY4" fmla="*/ 0 h 90487"/>
                        <a:gd name="connsiteX5" fmla="*/ 77152 w 134487"/>
                        <a:gd name="connsiteY5" fmla="*/ 0 h 90487"/>
                        <a:gd name="connsiteX6" fmla="*/ 117157 w 134487"/>
                        <a:gd name="connsiteY6" fmla="*/ 32385 h 90487"/>
                        <a:gd name="connsiteX7" fmla="*/ 134302 w 134487"/>
                        <a:gd name="connsiteY7" fmla="*/ 73343 h 90487"/>
                        <a:gd name="connsiteX8" fmla="*/ 64770 w 134487"/>
                        <a:gd name="connsiteY8" fmla="*/ 90488 h 90487"/>
                        <a:gd name="connsiteX9" fmla="*/ 77152 w 134487"/>
                        <a:gd name="connsiteY9" fmla="*/ 10478 h 90487"/>
                        <a:gd name="connsiteX10" fmla="*/ 11430 w 134487"/>
                        <a:gd name="connsiteY10" fmla="*/ 66675 h 90487"/>
                        <a:gd name="connsiteX11" fmla="*/ 60960 w 134487"/>
                        <a:gd name="connsiteY11" fmla="*/ 79057 h 90487"/>
                        <a:gd name="connsiteX12" fmla="*/ 64770 w 134487"/>
                        <a:gd name="connsiteY12" fmla="*/ 79057 h 90487"/>
                        <a:gd name="connsiteX13" fmla="*/ 123825 w 134487"/>
                        <a:gd name="connsiteY13" fmla="*/ 70485 h 90487"/>
                        <a:gd name="connsiteX14" fmla="*/ 108585 w 134487"/>
                        <a:gd name="connsiteY14" fmla="*/ 39053 h 90487"/>
                        <a:gd name="connsiteX15" fmla="*/ 77152 w 134487"/>
                        <a:gd name="connsiteY15" fmla="*/ 10478 h 90487"/>
                        <a:gd name="connsiteX16" fmla="*/ 77152 w 134487"/>
                        <a:gd name="connsiteY16" fmla="*/ 1047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487" h="90487">
                          <a:moveTo>
                            <a:pt x="64770" y="90488"/>
                          </a:moveTo>
                          <a:lnTo>
                            <a:pt x="64770" y="90488"/>
                          </a:lnTo>
                          <a:cubicBezTo>
                            <a:pt x="62865" y="90488"/>
                            <a:pt x="61913" y="90488"/>
                            <a:pt x="60960" y="90488"/>
                          </a:cubicBezTo>
                          <a:cubicBezTo>
                            <a:pt x="46672" y="90488"/>
                            <a:pt x="0" y="87630"/>
                            <a:pt x="0" y="66675"/>
                          </a:cubicBezTo>
                          <a:cubicBezTo>
                            <a:pt x="0" y="46672"/>
                            <a:pt x="58102" y="0"/>
                            <a:pt x="76200" y="0"/>
                          </a:cubicBezTo>
                          <a:cubicBezTo>
                            <a:pt x="77152" y="0"/>
                            <a:pt x="77152" y="0"/>
                            <a:pt x="77152" y="0"/>
                          </a:cubicBezTo>
                          <a:cubicBezTo>
                            <a:pt x="89535" y="953"/>
                            <a:pt x="105727" y="18097"/>
                            <a:pt x="117157" y="32385"/>
                          </a:cubicBezTo>
                          <a:cubicBezTo>
                            <a:pt x="122872" y="40957"/>
                            <a:pt x="136207" y="60960"/>
                            <a:pt x="134302" y="73343"/>
                          </a:cubicBezTo>
                          <a:cubicBezTo>
                            <a:pt x="131445" y="88582"/>
                            <a:pt x="84772" y="90488"/>
                            <a:pt x="64770" y="90488"/>
                          </a:cubicBezTo>
                          <a:close/>
                          <a:moveTo>
                            <a:pt x="77152" y="10478"/>
                          </a:moveTo>
                          <a:cubicBezTo>
                            <a:pt x="63817" y="10478"/>
                            <a:pt x="11430" y="52388"/>
                            <a:pt x="11430" y="66675"/>
                          </a:cubicBezTo>
                          <a:cubicBezTo>
                            <a:pt x="11430" y="70485"/>
                            <a:pt x="28575" y="78105"/>
                            <a:pt x="60960" y="79057"/>
                          </a:cubicBezTo>
                          <a:cubicBezTo>
                            <a:pt x="61913" y="79057"/>
                            <a:pt x="63817" y="79057"/>
                            <a:pt x="64770" y="79057"/>
                          </a:cubicBezTo>
                          <a:cubicBezTo>
                            <a:pt x="91440" y="79057"/>
                            <a:pt x="120015" y="75247"/>
                            <a:pt x="123825" y="70485"/>
                          </a:cubicBezTo>
                          <a:cubicBezTo>
                            <a:pt x="124777" y="65722"/>
                            <a:pt x="119063" y="53340"/>
                            <a:pt x="108585" y="39053"/>
                          </a:cubicBezTo>
                          <a:cubicBezTo>
                            <a:pt x="97155" y="22860"/>
                            <a:pt x="83820" y="11430"/>
                            <a:pt x="77152" y="10478"/>
                          </a:cubicBezTo>
                          <a:lnTo>
                            <a:pt x="77152" y="10478"/>
                          </a:ln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11" name="Freeform: Shape 410"/>
                  <p:cNvSpPr/>
                  <p:nvPr/>
                </p:nvSpPr>
                <p:spPr>
                  <a:xfrm>
                    <a:off x="4908225" y="759056"/>
                    <a:ext cx="70492" cy="38361"/>
                  </a:xfrm>
                  <a:custGeom>
                    <a:avLst/>
                    <a:gdLst>
                      <a:gd name="connsiteX0" fmla="*/ 57157 w 70492"/>
                      <a:gd name="connsiteY0" fmla="*/ 4848 h 38361"/>
                      <a:gd name="connsiteX1" fmla="*/ 13342 w 70492"/>
                      <a:gd name="connsiteY1" fmla="*/ 6753 h 38361"/>
                      <a:gd name="connsiteX2" fmla="*/ 20962 w 70492"/>
                      <a:gd name="connsiteY2" fmla="*/ 38185 h 38361"/>
                      <a:gd name="connsiteX3" fmla="*/ 70492 w 70492"/>
                      <a:gd name="connsiteY3" fmla="*/ 28660 h 38361"/>
                      <a:gd name="connsiteX4" fmla="*/ 57157 w 70492"/>
                      <a:gd name="connsiteY4" fmla="*/ 4848 h 3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92" h="38361">
                        <a:moveTo>
                          <a:pt x="57157" y="4848"/>
                        </a:moveTo>
                        <a:cubicBezTo>
                          <a:pt x="50490" y="1038"/>
                          <a:pt x="31440" y="-4677"/>
                          <a:pt x="13342" y="6753"/>
                        </a:cubicBezTo>
                        <a:cubicBezTo>
                          <a:pt x="-945" y="14373"/>
                          <a:pt x="-10470" y="36280"/>
                          <a:pt x="20962" y="38185"/>
                        </a:cubicBezTo>
                        <a:cubicBezTo>
                          <a:pt x="50490" y="39138"/>
                          <a:pt x="70492" y="36280"/>
                          <a:pt x="70492" y="28660"/>
                        </a:cubicBezTo>
                        <a:cubicBezTo>
                          <a:pt x="70492" y="20088"/>
                          <a:pt x="66682" y="11515"/>
                          <a:pt x="57157" y="48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2" name="Freeform: Shape 411"/>
                  <p:cNvSpPr/>
                  <p:nvPr/>
                </p:nvSpPr>
                <p:spPr>
                  <a:xfrm rot="3031340">
                    <a:off x="4948589" y="770629"/>
                    <a:ext cx="19050" cy="15240"/>
                  </a:xfrm>
                  <a:custGeom>
                    <a:avLst/>
                    <a:gdLst>
                      <a:gd name="connsiteX0" fmla="*/ 19051 w 19050"/>
                      <a:gd name="connsiteY0" fmla="*/ 7620 h 15240"/>
                      <a:gd name="connsiteX1" fmla="*/ 9525 w 19050"/>
                      <a:gd name="connsiteY1" fmla="*/ 15241 h 15240"/>
                      <a:gd name="connsiteX2" fmla="*/ 0 w 19050"/>
                      <a:gd name="connsiteY2" fmla="*/ 7620 h 15240"/>
                      <a:gd name="connsiteX3" fmla="*/ 9525 w 19050"/>
                      <a:gd name="connsiteY3" fmla="*/ 0 h 15240"/>
                      <a:gd name="connsiteX4" fmla="*/ 19051 w 1905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5240">
                        <a:moveTo>
                          <a:pt x="19051" y="7620"/>
                        </a:moveTo>
                        <a:cubicBezTo>
                          <a:pt x="19051" y="11829"/>
                          <a:pt x="14786" y="15241"/>
                          <a:pt x="9525" y="15241"/>
                        </a:cubicBezTo>
                        <a:cubicBezTo>
                          <a:pt x="4265" y="15241"/>
                          <a:pt x="0" y="11829"/>
                          <a:pt x="0" y="7620"/>
                        </a:cubicBezTo>
                        <a:cubicBezTo>
                          <a:pt x="0" y="3412"/>
                          <a:pt x="4265" y="0"/>
                          <a:pt x="9525" y="0"/>
                        </a:cubicBezTo>
                        <a:cubicBezTo>
                          <a:pt x="14786" y="0"/>
                          <a:pt x="19051" y="3412"/>
                          <a:pt x="19051" y="762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4" name="Graphic 3"/>
                <p:cNvGrpSpPr/>
                <p:nvPr/>
              </p:nvGrpSpPr>
              <p:grpSpPr>
                <a:xfrm>
                  <a:off x="6826934" y="5463979"/>
                  <a:ext cx="1355115" cy="727499"/>
                  <a:chOff x="5099637" y="721518"/>
                  <a:chExt cx="153470" cy="82391"/>
                </a:xfrm>
              </p:grpSpPr>
              <p:grpSp>
                <p:nvGrpSpPr>
                  <p:cNvPr id="405" name="Graphic 3"/>
                  <p:cNvGrpSpPr/>
                  <p:nvPr/>
                </p:nvGrpSpPr>
                <p:grpSpPr>
                  <a:xfrm>
                    <a:off x="5099637" y="721518"/>
                    <a:ext cx="153470" cy="82391"/>
                    <a:chOff x="5099637" y="721518"/>
                    <a:chExt cx="153470" cy="82391"/>
                  </a:xfrm>
                </p:grpSpPr>
                <p:sp>
                  <p:nvSpPr>
                    <p:cNvPr id="408" name="Freeform: Shape 407"/>
                    <p:cNvSpPr/>
                    <p:nvPr/>
                  </p:nvSpPr>
                  <p:spPr>
                    <a:xfrm>
                      <a:off x="5104768" y="726498"/>
                      <a:ext cx="141819" cy="71457"/>
                    </a:xfrm>
                    <a:custGeom>
                      <a:avLst/>
                      <a:gdLst>
                        <a:gd name="connsiteX0" fmla="*/ 31112 w 141819"/>
                        <a:gd name="connsiteY0" fmla="*/ 258 h 71457"/>
                        <a:gd name="connsiteX1" fmla="*/ 1584 w 141819"/>
                        <a:gd name="connsiteY1" fmla="*/ 66933 h 71457"/>
                        <a:gd name="connsiteX2" fmla="*/ 138744 w 141819"/>
                        <a:gd name="connsiteY2" fmla="*/ 65981 h 71457"/>
                        <a:gd name="connsiteX3" fmla="*/ 118742 w 141819"/>
                        <a:gd name="connsiteY3" fmla="*/ 27881 h 71457"/>
                        <a:gd name="connsiteX4" fmla="*/ 31112 w 141819"/>
                        <a:gd name="connsiteY4" fmla="*/ 258 h 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9" h="71457">
                          <a:moveTo>
                            <a:pt x="31112" y="258"/>
                          </a:moveTo>
                          <a:cubicBezTo>
                            <a:pt x="10157" y="3116"/>
                            <a:pt x="-5083" y="65028"/>
                            <a:pt x="1584" y="66933"/>
                          </a:cubicBezTo>
                          <a:cubicBezTo>
                            <a:pt x="21587" y="72648"/>
                            <a:pt x="105407" y="73601"/>
                            <a:pt x="138744" y="65981"/>
                          </a:cubicBezTo>
                          <a:cubicBezTo>
                            <a:pt x="144459" y="65028"/>
                            <a:pt x="144459" y="37406"/>
                            <a:pt x="118742" y="27881"/>
                          </a:cubicBezTo>
                          <a:cubicBezTo>
                            <a:pt x="58734" y="6926"/>
                            <a:pt x="45399" y="-1647"/>
                            <a:pt x="31112" y="2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9" name="Freeform: Shape 408"/>
                    <p:cNvSpPr/>
                    <p:nvPr/>
                  </p:nvSpPr>
                  <p:spPr>
                    <a:xfrm>
                      <a:off x="5099637" y="721518"/>
                      <a:ext cx="153470" cy="82391"/>
                    </a:xfrm>
                    <a:custGeom>
                      <a:avLst/>
                      <a:gdLst>
                        <a:gd name="connsiteX0" fmla="*/ 69580 w 153470"/>
                        <a:gd name="connsiteY0" fmla="*/ 82391 h 82391"/>
                        <a:gd name="connsiteX1" fmla="*/ 69580 w 153470"/>
                        <a:gd name="connsiteY1" fmla="*/ 82391 h 82391"/>
                        <a:gd name="connsiteX2" fmla="*/ 5762 w 153470"/>
                        <a:gd name="connsiteY2" fmla="*/ 77629 h 82391"/>
                        <a:gd name="connsiteX3" fmla="*/ 47 w 153470"/>
                        <a:gd name="connsiteY3" fmla="*/ 64294 h 82391"/>
                        <a:gd name="connsiteX4" fmla="*/ 36242 w 153470"/>
                        <a:gd name="connsiteY4" fmla="*/ 476 h 82391"/>
                        <a:gd name="connsiteX5" fmla="*/ 81962 w 153470"/>
                        <a:gd name="connsiteY5" fmla="*/ 11906 h 82391"/>
                        <a:gd name="connsiteX6" fmla="*/ 126730 w 153470"/>
                        <a:gd name="connsiteY6" fmla="*/ 28099 h 82391"/>
                        <a:gd name="connsiteX7" fmla="*/ 153400 w 153470"/>
                        <a:gd name="connsiteY7" fmla="*/ 65246 h 82391"/>
                        <a:gd name="connsiteX8" fmla="*/ 146732 w 153470"/>
                        <a:gd name="connsiteY8" fmla="*/ 77629 h 82391"/>
                        <a:gd name="connsiteX9" fmla="*/ 69580 w 153470"/>
                        <a:gd name="connsiteY9" fmla="*/ 82391 h 82391"/>
                        <a:gd name="connsiteX10" fmla="*/ 10525 w 153470"/>
                        <a:gd name="connsiteY10" fmla="*/ 68104 h 82391"/>
                        <a:gd name="connsiteX11" fmla="*/ 69580 w 153470"/>
                        <a:gd name="connsiteY11" fmla="*/ 71914 h 82391"/>
                        <a:gd name="connsiteX12" fmla="*/ 141970 w 153470"/>
                        <a:gd name="connsiteY12" fmla="*/ 66199 h 82391"/>
                        <a:gd name="connsiteX13" fmla="*/ 141017 w 153470"/>
                        <a:gd name="connsiteY13" fmla="*/ 54769 h 82391"/>
                        <a:gd name="connsiteX14" fmla="*/ 122920 w 153470"/>
                        <a:gd name="connsiteY14" fmla="*/ 37624 h 82391"/>
                        <a:gd name="connsiteX15" fmla="*/ 78152 w 153470"/>
                        <a:gd name="connsiteY15" fmla="*/ 21431 h 82391"/>
                        <a:gd name="connsiteX16" fmla="*/ 38147 w 153470"/>
                        <a:gd name="connsiteY16" fmla="*/ 10001 h 82391"/>
                        <a:gd name="connsiteX17" fmla="*/ 26717 w 153470"/>
                        <a:gd name="connsiteY17" fmla="*/ 20479 h 82391"/>
                        <a:gd name="connsiteX18" fmla="*/ 10525 w 153470"/>
                        <a:gd name="connsiteY18" fmla="*/ 68104 h 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470" h="82391">
                          <a:moveTo>
                            <a:pt x="69580" y="82391"/>
                          </a:moveTo>
                          <a:lnTo>
                            <a:pt x="69580" y="82391"/>
                          </a:lnTo>
                          <a:cubicBezTo>
                            <a:pt x="46720" y="82391"/>
                            <a:pt x="18145" y="81439"/>
                            <a:pt x="5762" y="77629"/>
                          </a:cubicBezTo>
                          <a:cubicBezTo>
                            <a:pt x="-905" y="75724"/>
                            <a:pt x="47" y="67151"/>
                            <a:pt x="47" y="64294"/>
                          </a:cubicBezTo>
                          <a:cubicBezTo>
                            <a:pt x="1000" y="46196"/>
                            <a:pt x="15287" y="3334"/>
                            <a:pt x="36242" y="476"/>
                          </a:cubicBezTo>
                          <a:cubicBezTo>
                            <a:pt x="47672" y="-1429"/>
                            <a:pt x="57197" y="2381"/>
                            <a:pt x="81962" y="11906"/>
                          </a:cubicBezTo>
                          <a:cubicBezTo>
                            <a:pt x="93392" y="16669"/>
                            <a:pt x="107680" y="21431"/>
                            <a:pt x="126730" y="28099"/>
                          </a:cubicBezTo>
                          <a:cubicBezTo>
                            <a:pt x="145780" y="34766"/>
                            <a:pt x="154352" y="51911"/>
                            <a:pt x="153400" y="65246"/>
                          </a:cubicBezTo>
                          <a:cubicBezTo>
                            <a:pt x="153400" y="71914"/>
                            <a:pt x="150542" y="75724"/>
                            <a:pt x="146732" y="77629"/>
                          </a:cubicBezTo>
                          <a:cubicBezTo>
                            <a:pt x="129587" y="80486"/>
                            <a:pt x="101012" y="82391"/>
                            <a:pt x="69580" y="82391"/>
                          </a:cubicBezTo>
                          <a:close/>
                          <a:moveTo>
                            <a:pt x="10525" y="68104"/>
                          </a:moveTo>
                          <a:cubicBezTo>
                            <a:pt x="21002" y="70009"/>
                            <a:pt x="43862" y="71914"/>
                            <a:pt x="69580" y="71914"/>
                          </a:cubicBezTo>
                          <a:cubicBezTo>
                            <a:pt x="100060" y="71914"/>
                            <a:pt x="126730" y="70009"/>
                            <a:pt x="141970" y="66199"/>
                          </a:cubicBezTo>
                          <a:cubicBezTo>
                            <a:pt x="141970" y="64294"/>
                            <a:pt x="142922" y="60484"/>
                            <a:pt x="141017" y="54769"/>
                          </a:cubicBezTo>
                          <a:cubicBezTo>
                            <a:pt x="139112" y="49054"/>
                            <a:pt x="134350" y="41434"/>
                            <a:pt x="122920" y="37624"/>
                          </a:cubicBezTo>
                          <a:cubicBezTo>
                            <a:pt x="103870" y="30956"/>
                            <a:pt x="89582" y="25241"/>
                            <a:pt x="78152" y="21431"/>
                          </a:cubicBezTo>
                          <a:cubicBezTo>
                            <a:pt x="55292" y="12859"/>
                            <a:pt x="46720" y="9049"/>
                            <a:pt x="38147" y="10001"/>
                          </a:cubicBezTo>
                          <a:cubicBezTo>
                            <a:pt x="34337" y="10001"/>
                            <a:pt x="30527" y="13811"/>
                            <a:pt x="26717" y="20479"/>
                          </a:cubicBezTo>
                          <a:cubicBezTo>
                            <a:pt x="16240" y="36671"/>
                            <a:pt x="10525" y="60484"/>
                            <a:pt x="10525" y="68104"/>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06" name="Freeform: Shape 405"/>
                  <p:cNvSpPr/>
                  <p:nvPr/>
                </p:nvSpPr>
                <p:spPr>
                  <a:xfrm>
                    <a:off x="5160350" y="754350"/>
                    <a:ext cx="63159" cy="29250"/>
                  </a:xfrm>
                  <a:custGeom>
                    <a:avLst/>
                    <a:gdLst>
                      <a:gd name="connsiteX0" fmla="*/ 26012 w 63159"/>
                      <a:gd name="connsiteY0" fmla="*/ 29 h 29250"/>
                      <a:gd name="connsiteX1" fmla="*/ 7915 w 63159"/>
                      <a:gd name="connsiteY1" fmla="*/ 26699 h 29250"/>
                      <a:gd name="connsiteX2" fmla="*/ 63160 w 63159"/>
                      <a:gd name="connsiteY2" fmla="*/ 20984 h 29250"/>
                      <a:gd name="connsiteX3" fmla="*/ 26012 w 63159"/>
                      <a:gd name="connsiteY3" fmla="*/ 29 h 29250"/>
                    </a:gdLst>
                    <a:ahLst/>
                    <a:cxnLst>
                      <a:cxn ang="0">
                        <a:pos x="connsiteX0" y="connsiteY0"/>
                      </a:cxn>
                      <a:cxn ang="0">
                        <a:pos x="connsiteX1" y="connsiteY1"/>
                      </a:cxn>
                      <a:cxn ang="0">
                        <a:pos x="connsiteX2" y="connsiteY2"/>
                      </a:cxn>
                      <a:cxn ang="0">
                        <a:pos x="connsiteX3" y="connsiteY3"/>
                      </a:cxn>
                    </a:cxnLst>
                    <a:rect l="l" t="t" r="r" b="b"/>
                    <a:pathLst>
                      <a:path w="63159" h="29250">
                        <a:moveTo>
                          <a:pt x="26012" y="29"/>
                        </a:moveTo>
                        <a:cubicBezTo>
                          <a:pt x="7915" y="-924"/>
                          <a:pt x="-11135" y="21936"/>
                          <a:pt x="7915" y="26699"/>
                        </a:cubicBezTo>
                        <a:cubicBezTo>
                          <a:pt x="26965" y="31461"/>
                          <a:pt x="63160" y="29556"/>
                          <a:pt x="63160" y="20984"/>
                        </a:cubicBezTo>
                        <a:cubicBezTo>
                          <a:pt x="63160" y="11459"/>
                          <a:pt x="47920" y="981"/>
                          <a:pt x="26012" y="29"/>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7" name="Freeform: Shape 406"/>
                  <p:cNvSpPr/>
                  <p:nvPr/>
                </p:nvSpPr>
                <p:spPr>
                  <a:xfrm rot="1345239">
                    <a:off x="5195939" y="762112"/>
                    <a:ext cx="17144" cy="13334"/>
                  </a:xfrm>
                  <a:custGeom>
                    <a:avLst/>
                    <a:gdLst>
                      <a:gd name="connsiteX0" fmla="*/ 17145 w 17144"/>
                      <a:gd name="connsiteY0" fmla="*/ 6667 h 13334"/>
                      <a:gd name="connsiteX1" fmla="*/ 8573 w 17144"/>
                      <a:gd name="connsiteY1" fmla="*/ 13335 h 13334"/>
                      <a:gd name="connsiteX2" fmla="*/ 0 w 17144"/>
                      <a:gd name="connsiteY2" fmla="*/ 6667 h 13334"/>
                      <a:gd name="connsiteX3" fmla="*/ 8573 w 17144"/>
                      <a:gd name="connsiteY3" fmla="*/ 0 h 13334"/>
                      <a:gd name="connsiteX4" fmla="*/ 17145 w 17144"/>
                      <a:gd name="connsiteY4" fmla="*/ 6667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 h="13334">
                        <a:moveTo>
                          <a:pt x="17145" y="6667"/>
                        </a:moveTo>
                        <a:cubicBezTo>
                          <a:pt x="17145" y="10350"/>
                          <a:pt x="13307" y="13335"/>
                          <a:pt x="8573" y="13335"/>
                        </a:cubicBezTo>
                        <a:cubicBezTo>
                          <a:pt x="3838" y="13335"/>
                          <a:pt x="0" y="10350"/>
                          <a:pt x="0" y="6667"/>
                        </a:cubicBezTo>
                        <a:cubicBezTo>
                          <a:pt x="0" y="2985"/>
                          <a:pt x="3838" y="0"/>
                          <a:pt x="8573" y="0"/>
                        </a:cubicBezTo>
                        <a:cubicBezTo>
                          <a:pt x="13307" y="0"/>
                          <a:pt x="17145" y="2985"/>
                          <a:pt x="17145" y="666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5" name="Graphic 3"/>
                <p:cNvGrpSpPr/>
                <p:nvPr/>
              </p:nvGrpSpPr>
              <p:grpSpPr>
                <a:xfrm>
                  <a:off x="3954571" y="977018"/>
                  <a:ext cx="4555225" cy="3666943"/>
                  <a:chOff x="4774335" y="213359"/>
                  <a:chExt cx="515890" cy="415290"/>
                </a:xfrm>
              </p:grpSpPr>
              <p:grpSp>
                <p:nvGrpSpPr>
                  <p:cNvPr id="386" name="Graphic 3"/>
                  <p:cNvGrpSpPr/>
                  <p:nvPr/>
                </p:nvGrpSpPr>
                <p:grpSpPr>
                  <a:xfrm>
                    <a:off x="4774335" y="213359"/>
                    <a:ext cx="515890" cy="415290"/>
                    <a:chOff x="4774335" y="213359"/>
                    <a:chExt cx="515890" cy="415290"/>
                  </a:xfrm>
                </p:grpSpPr>
                <p:sp>
                  <p:nvSpPr>
                    <p:cNvPr id="403" name="Freeform: Shape 402"/>
                    <p:cNvSpPr/>
                    <p:nvPr/>
                  </p:nvSpPr>
                  <p:spPr>
                    <a:xfrm>
                      <a:off x="4780917" y="220671"/>
                      <a:ext cx="502325" cy="401641"/>
                    </a:xfrm>
                    <a:custGeom>
                      <a:avLst/>
                      <a:gdLst>
                        <a:gd name="connsiteX0" fmla="*/ 263523 w 502325"/>
                        <a:gd name="connsiteY0" fmla="*/ 32693 h 401641"/>
                        <a:gd name="connsiteX1" fmla="*/ 33970 w 502325"/>
                        <a:gd name="connsiteY1" fmla="*/ 48886 h 401641"/>
                        <a:gd name="connsiteX2" fmla="*/ 34923 w 502325"/>
                        <a:gd name="connsiteY2" fmla="*/ 289868 h 401641"/>
                        <a:gd name="connsiteX3" fmla="*/ 271143 w 502325"/>
                        <a:gd name="connsiteY3" fmla="*/ 377498 h 401641"/>
                        <a:gd name="connsiteX4" fmla="*/ 473073 w 502325"/>
                        <a:gd name="connsiteY4" fmla="*/ 273676 h 401641"/>
                        <a:gd name="connsiteX5" fmla="*/ 434020 w 502325"/>
                        <a:gd name="connsiteY5" fmla="*/ 15548 h 401641"/>
                        <a:gd name="connsiteX6" fmla="*/ 263523 w 502325"/>
                        <a:gd name="connsiteY6" fmla="*/ 32693 h 40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325" h="401641">
                          <a:moveTo>
                            <a:pt x="263523" y="32693"/>
                          </a:moveTo>
                          <a:cubicBezTo>
                            <a:pt x="213040" y="-1597"/>
                            <a:pt x="94930" y="-20647"/>
                            <a:pt x="33970" y="48886"/>
                          </a:cubicBezTo>
                          <a:cubicBezTo>
                            <a:pt x="-26989" y="118418"/>
                            <a:pt x="7300" y="238433"/>
                            <a:pt x="34923" y="289868"/>
                          </a:cubicBezTo>
                          <a:cubicBezTo>
                            <a:pt x="62545" y="341303"/>
                            <a:pt x="124458" y="449888"/>
                            <a:pt x="271143" y="377498"/>
                          </a:cubicBezTo>
                          <a:cubicBezTo>
                            <a:pt x="315911" y="404168"/>
                            <a:pt x="401636" y="439411"/>
                            <a:pt x="473073" y="273676"/>
                          </a:cubicBezTo>
                          <a:cubicBezTo>
                            <a:pt x="536891" y="126038"/>
                            <a:pt x="483550" y="43171"/>
                            <a:pt x="434020" y="15548"/>
                          </a:cubicBezTo>
                          <a:cubicBezTo>
                            <a:pt x="391158" y="-8264"/>
                            <a:pt x="320673" y="-6359"/>
                            <a:pt x="263523" y="32693"/>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4" name="Freeform: Shape 403"/>
                    <p:cNvSpPr/>
                    <p:nvPr/>
                  </p:nvSpPr>
                  <p:spPr>
                    <a:xfrm>
                      <a:off x="4774335" y="213359"/>
                      <a:ext cx="515890" cy="415290"/>
                    </a:xfrm>
                    <a:custGeom>
                      <a:avLst/>
                      <a:gdLst>
                        <a:gd name="connsiteX0" fmla="*/ 187237 w 515890"/>
                        <a:gd name="connsiteY0" fmla="*/ 415290 h 415290"/>
                        <a:gd name="connsiteX1" fmla="*/ 35790 w 515890"/>
                        <a:gd name="connsiteY1" fmla="*/ 300038 h 415290"/>
                        <a:gd name="connsiteX2" fmla="*/ 35790 w 515890"/>
                        <a:gd name="connsiteY2" fmla="*/ 51435 h 415290"/>
                        <a:gd name="connsiteX3" fmla="*/ 158662 w 515890"/>
                        <a:gd name="connsiteY3" fmla="*/ 1905 h 415290"/>
                        <a:gd name="connsiteX4" fmla="*/ 271057 w 515890"/>
                        <a:gd name="connsiteY4" fmla="*/ 31433 h 415290"/>
                        <a:gd name="connsiteX5" fmla="*/ 374880 w 515890"/>
                        <a:gd name="connsiteY5" fmla="*/ 0 h 415290"/>
                        <a:gd name="connsiteX6" fmla="*/ 444412 w 515890"/>
                        <a:gd name="connsiteY6" fmla="*/ 17145 h 415290"/>
                        <a:gd name="connsiteX7" fmla="*/ 486322 w 515890"/>
                        <a:gd name="connsiteY7" fmla="*/ 283845 h 415290"/>
                        <a:gd name="connsiteX8" fmla="*/ 348210 w 515890"/>
                        <a:gd name="connsiteY8" fmla="*/ 414338 h 415290"/>
                        <a:gd name="connsiteX9" fmla="*/ 348210 w 515890"/>
                        <a:gd name="connsiteY9" fmla="*/ 414338 h 415290"/>
                        <a:gd name="connsiteX10" fmla="*/ 277724 w 515890"/>
                        <a:gd name="connsiteY10" fmla="*/ 392430 h 415290"/>
                        <a:gd name="connsiteX11" fmla="*/ 187237 w 515890"/>
                        <a:gd name="connsiteY11" fmla="*/ 415290 h 415290"/>
                        <a:gd name="connsiteX12" fmla="*/ 157710 w 515890"/>
                        <a:gd name="connsiteY12" fmla="*/ 16193 h 415290"/>
                        <a:gd name="connsiteX13" fmla="*/ 45315 w 515890"/>
                        <a:gd name="connsiteY13" fmla="*/ 60960 h 415290"/>
                        <a:gd name="connsiteX14" fmla="*/ 47220 w 515890"/>
                        <a:gd name="connsiteY14" fmla="*/ 294323 h 415290"/>
                        <a:gd name="connsiteX15" fmla="*/ 187237 w 515890"/>
                        <a:gd name="connsiteY15" fmla="*/ 402908 h 415290"/>
                        <a:gd name="connsiteX16" fmla="*/ 274867 w 515890"/>
                        <a:gd name="connsiteY16" fmla="*/ 379095 h 415290"/>
                        <a:gd name="connsiteX17" fmla="*/ 281535 w 515890"/>
                        <a:gd name="connsiteY17" fmla="*/ 379095 h 415290"/>
                        <a:gd name="connsiteX18" fmla="*/ 348210 w 515890"/>
                        <a:gd name="connsiteY18" fmla="*/ 401003 h 415290"/>
                        <a:gd name="connsiteX19" fmla="*/ 473940 w 515890"/>
                        <a:gd name="connsiteY19" fmla="*/ 279083 h 415290"/>
                        <a:gd name="connsiteX20" fmla="*/ 438697 w 515890"/>
                        <a:gd name="connsiteY20" fmla="*/ 30480 h 415290"/>
                        <a:gd name="connsiteX21" fmla="*/ 375832 w 515890"/>
                        <a:gd name="connsiteY21" fmla="*/ 15240 h 415290"/>
                        <a:gd name="connsiteX22" fmla="*/ 275820 w 515890"/>
                        <a:gd name="connsiteY22" fmla="*/ 46673 h 415290"/>
                        <a:gd name="connsiteX23" fmla="*/ 268199 w 515890"/>
                        <a:gd name="connsiteY23" fmla="*/ 46673 h 415290"/>
                        <a:gd name="connsiteX24" fmla="*/ 157710 w 515890"/>
                        <a:gd name="connsiteY24" fmla="*/ 16193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5890" h="415290">
                          <a:moveTo>
                            <a:pt x="187237" y="415290"/>
                          </a:moveTo>
                          <a:cubicBezTo>
                            <a:pt x="97702" y="415290"/>
                            <a:pt x="53887" y="334328"/>
                            <a:pt x="35790" y="300038"/>
                          </a:cubicBezTo>
                          <a:cubicBezTo>
                            <a:pt x="3405" y="240030"/>
                            <a:pt x="-25170" y="120015"/>
                            <a:pt x="35790" y="51435"/>
                          </a:cubicBezTo>
                          <a:cubicBezTo>
                            <a:pt x="71985" y="10478"/>
                            <a:pt x="122467" y="1905"/>
                            <a:pt x="158662" y="1905"/>
                          </a:cubicBezTo>
                          <a:cubicBezTo>
                            <a:pt x="198667" y="1905"/>
                            <a:pt x="242482" y="13335"/>
                            <a:pt x="271057" y="31433"/>
                          </a:cubicBezTo>
                          <a:cubicBezTo>
                            <a:pt x="302490" y="11430"/>
                            <a:pt x="338685" y="0"/>
                            <a:pt x="374880" y="0"/>
                          </a:cubicBezTo>
                          <a:cubicBezTo>
                            <a:pt x="400597" y="0"/>
                            <a:pt x="425362" y="5715"/>
                            <a:pt x="444412" y="17145"/>
                          </a:cubicBezTo>
                          <a:cubicBezTo>
                            <a:pt x="502515" y="49530"/>
                            <a:pt x="548235" y="139065"/>
                            <a:pt x="486322" y="283845"/>
                          </a:cubicBezTo>
                          <a:cubicBezTo>
                            <a:pt x="449174" y="370523"/>
                            <a:pt x="402502" y="414338"/>
                            <a:pt x="348210" y="414338"/>
                          </a:cubicBezTo>
                          <a:cubicBezTo>
                            <a:pt x="348210" y="414338"/>
                            <a:pt x="348210" y="414338"/>
                            <a:pt x="348210" y="414338"/>
                          </a:cubicBezTo>
                          <a:cubicBezTo>
                            <a:pt x="320587" y="414338"/>
                            <a:pt x="294870" y="402908"/>
                            <a:pt x="277724" y="392430"/>
                          </a:cubicBezTo>
                          <a:cubicBezTo>
                            <a:pt x="245340" y="407670"/>
                            <a:pt x="214860" y="415290"/>
                            <a:pt x="187237" y="415290"/>
                          </a:cubicBezTo>
                          <a:close/>
                          <a:moveTo>
                            <a:pt x="157710" y="16193"/>
                          </a:moveTo>
                          <a:cubicBezTo>
                            <a:pt x="124372" y="16193"/>
                            <a:pt x="77699" y="23813"/>
                            <a:pt x="45315" y="60960"/>
                          </a:cubicBezTo>
                          <a:cubicBezTo>
                            <a:pt x="-10883" y="124778"/>
                            <a:pt x="16740" y="238125"/>
                            <a:pt x="47220" y="294323"/>
                          </a:cubicBezTo>
                          <a:cubicBezTo>
                            <a:pt x="66270" y="329565"/>
                            <a:pt x="105322" y="402908"/>
                            <a:pt x="187237" y="402908"/>
                          </a:cubicBezTo>
                          <a:cubicBezTo>
                            <a:pt x="213907" y="402908"/>
                            <a:pt x="243435" y="395288"/>
                            <a:pt x="274867" y="379095"/>
                          </a:cubicBezTo>
                          <a:cubicBezTo>
                            <a:pt x="276772" y="378143"/>
                            <a:pt x="279630" y="378143"/>
                            <a:pt x="281535" y="379095"/>
                          </a:cubicBezTo>
                          <a:cubicBezTo>
                            <a:pt x="297727" y="388620"/>
                            <a:pt x="321540" y="401003"/>
                            <a:pt x="348210" y="401003"/>
                          </a:cubicBezTo>
                          <a:cubicBezTo>
                            <a:pt x="396787" y="401003"/>
                            <a:pt x="438697" y="360045"/>
                            <a:pt x="473940" y="279083"/>
                          </a:cubicBezTo>
                          <a:cubicBezTo>
                            <a:pt x="532995" y="142875"/>
                            <a:pt x="492037" y="60008"/>
                            <a:pt x="438697" y="30480"/>
                          </a:cubicBezTo>
                          <a:cubicBezTo>
                            <a:pt x="421552" y="20955"/>
                            <a:pt x="399645" y="15240"/>
                            <a:pt x="375832" y="15240"/>
                          </a:cubicBezTo>
                          <a:cubicBezTo>
                            <a:pt x="341542" y="15240"/>
                            <a:pt x="305347" y="26670"/>
                            <a:pt x="275820" y="46673"/>
                          </a:cubicBezTo>
                          <a:cubicBezTo>
                            <a:pt x="273915" y="48578"/>
                            <a:pt x="270105" y="48578"/>
                            <a:pt x="268199" y="46673"/>
                          </a:cubicBezTo>
                          <a:cubicBezTo>
                            <a:pt x="240577" y="27623"/>
                            <a:pt x="197715" y="16193"/>
                            <a:pt x="157710" y="1619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87" name="Freeform: Shape 386"/>
                  <p:cNvSpPr/>
                  <p:nvPr/>
                </p:nvSpPr>
                <p:spPr>
                  <a:xfrm>
                    <a:off x="4848174" y="245147"/>
                    <a:ext cx="412803" cy="322770"/>
                  </a:xfrm>
                  <a:custGeom>
                    <a:avLst/>
                    <a:gdLst>
                      <a:gd name="connsiteX0" fmla="*/ 157213 w 412803"/>
                      <a:gd name="connsiteY0" fmla="*/ 12979 h 322770"/>
                      <a:gd name="connsiteX1" fmla="*/ 23863 w 412803"/>
                      <a:gd name="connsiteY1" fmla="*/ 32029 h 322770"/>
                      <a:gd name="connsiteX2" fmla="*/ 112446 w 412803"/>
                      <a:gd name="connsiteY2" fmla="*/ 315874 h 322770"/>
                      <a:gd name="connsiteX3" fmla="*/ 212458 w 412803"/>
                      <a:gd name="connsiteY3" fmla="*/ 313017 h 322770"/>
                      <a:gd name="connsiteX4" fmla="*/ 305804 w 412803"/>
                      <a:gd name="connsiteY4" fmla="*/ 315874 h 322770"/>
                      <a:gd name="connsiteX5" fmla="*/ 394386 w 412803"/>
                      <a:gd name="connsiteY5" fmla="*/ 211099 h 322770"/>
                      <a:gd name="connsiteX6" fmla="*/ 341046 w 412803"/>
                      <a:gd name="connsiteY6" fmla="*/ 7264 h 322770"/>
                      <a:gd name="connsiteX7" fmla="*/ 262941 w 412803"/>
                      <a:gd name="connsiteY7" fmla="*/ 28219 h 322770"/>
                      <a:gd name="connsiteX8" fmla="*/ 157213 w 412803"/>
                      <a:gd name="connsiteY8" fmla="*/ 12979 h 32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803" h="322770">
                        <a:moveTo>
                          <a:pt x="157213" y="12979"/>
                        </a:moveTo>
                        <a:cubicBezTo>
                          <a:pt x="137211" y="1549"/>
                          <a:pt x="66726" y="-16548"/>
                          <a:pt x="23863" y="32029"/>
                        </a:cubicBezTo>
                        <a:cubicBezTo>
                          <a:pt x="-18999" y="80607"/>
                          <a:pt x="-12332" y="268249"/>
                          <a:pt x="112446" y="315874"/>
                        </a:cubicBezTo>
                        <a:cubicBezTo>
                          <a:pt x="158166" y="333019"/>
                          <a:pt x="185788" y="311112"/>
                          <a:pt x="212458" y="313017"/>
                        </a:cubicBezTo>
                        <a:cubicBezTo>
                          <a:pt x="240081" y="314922"/>
                          <a:pt x="268656" y="332067"/>
                          <a:pt x="305804" y="315874"/>
                        </a:cubicBezTo>
                        <a:cubicBezTo>
                          <a:pt x="345808" y="297777"/>
                          <a:pt x="368668" y="269202"/>
                          <a:pt x="394386" y="211099"/>
                        </a:cubicBezTo>
                        <a:cubicBezTo>
                          <a:pt x="440106" y="109182"/>
                          <a:pt x="392481" y="19647"/>
                          <a:pt x="341046" y="7264"/>
                        </a:cubicBezTo>
                        <a:cubicBezTo>
                          <a:pt x="305804" y="-1308"/>
                          <a:pt x="285801" y="19647"/>
                          <a:pt x="262941" y="28219"/>
                        </a:cubicBezTo>
                        <a:cubicBezTo>
                          <a:pt x="240081" y="37744"/>
                          <a:pt x="203886" y="38697"/>
                          <a:pt x="157213" y="12979"/>
                        </a:cubicBezTo>
                        <a:close/>
                      </a:path>
                    </a:pathLst>
                  </a:custGeom>
                  <a:solidFill>
                    <a:srgbClr val="FF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8" name="Freeform: Shape 387"/>
                  <p:cNvSpPr/>
                  <p:nvPr/>
                </p:nvSpPr>
                <p:spPr>
                  <a:xfrm>
                    <a:off x="4941570" y="380999"/>
                    <a:ext cx="49529" cy="66675"/>
                  </a:xfrm>
                  <a:custGeom>
                    <a:avLst/>
                    <a:gdLst>
                      <a:gd name="connsiteX0" fmla="*/ 49530 w 49529"/>
                      <a:gd name="connsiteY0" fmla="*/ 33338 h 66675"/>
                      <a:gd name="connsiteX1" fmla="*/ 24765 w 49529"/>
                      <a:gd name="connsiteY1" fmla="*/ 66675 h 66675"/>
                      <a:gd name="connsiteX2" fmla="*/ 0 w 49529"/>
                      <a:gd name="connsiteY2" fmla="*/ 33338 h 66675"/>
                      <a:gd name="connsiteX3" fmla="*/ 24765 w 49529"/>
                      <a:gd name="connsiteY3" fmla="*/ 0 h 66675"/>
                      <a:gd name="connsiteX4" fmla="*/ 49530 w 49529"/>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66675">
                        <a:moveTo>
                          <a:pt x="49530" y="33338"/>
                        </a:moveTo>
                        <a:cubicBezTo>
                          <a:pt x="49530" y="51749"/>
                          <a:pt x="38442" y="66675"/>
                          <a:pt x="24765" y="66675"/>
                        </a:cubicBezTo>
                        <a:cubicBezTo>
                          <a:pt x="11088" y="66675"/>
                          <a:pt x="0" y="51749"/>
                          <a:pt x="0" y="33338"/>
                        </a:cubicBezTo>
                        <a:cubicBezTo>
                          <a:pt x="0" y="14926"/>
                          <a:pt x="11088" y="0"/>
                          <a:pt x="24765" y="0"/>
                        </a:cubicBezTo>
                        <a:cubicBezTo>
                          <a:pt x="38442" y="0"/>
                          <a:pt x="49530" y="14926"/>
                          <a:pt x="49530"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9" name="Freeform: Shape 388"/>
                  <p:cNvSpPr/>
                  <p:nvPr/>
                </p:nvSpPr>
                <p:spPr>
                  <a:xfrm rot="1185681">
                    <a:off x="4951946" y="386913"/>
                    <a:ext cx="20954" cy="30479"/>
                  </a:xfrm>
                  <a:custGeom>
                    <a:avLst/>
                    <a:gdLst>
                      <a:gd name="connsiteX0" fmla="*/ 20955 w 20954"/>
                      <a:gd name="connsiteY0" fmla="*/ 15240 h 30479"/>
                      <a:gd name="connsiteX1" fmla="*/ 10477 w 20954"/>
                      <a:gd name="connsiteY1" fmla="*/ 30480 h 30479"/>
                      <a:gd name="connsiteX2" fmla="*/ 0 w 20954"/>
                      <a:gd name="connsiteY2" fmla="*/ 15240 h 30479"/>
                      <a:gd name="connsiteX3" fmla="*/ 10477 w 20954"/>
                      <a:gd name="connsiteY3" fmla="*/ 0 h 30479"/>
                      <a:gd name="connsiteX4" fmla="*/ 20955 w 20954"/>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4" h="30479">
                        <a:moveTo>
                          <a:pt x="20955" y="15240"/>
                        </a:moveTo>
                        <a:cubicBezTo>
                          <a:pt x="20955" y="23657"/>
                          <a:pt x="16264" y="30480"/>
                          <a:pt x="10477" y="30480"/>
                        </a:cubicBezTo>
                        <a:cubicBezTo>
                          <a:pt x="4691" y="30480"/>
                          <a:pt x="0" y="23657"/>
                          <a:pt x="0" y="15240"/>
                        </a:cubicBezTo>
                        <a:cubicBezTo>
                          <a:pt x="0" y="6823"/>
                          <a:pt x="4691" y="0"/>
                          <a:pt x="10477" y="0"/>
                        </a:cubicBezTo>
                        <a:cubicBezTo>
                          <a:pt x="16264" y="0"/>
                          <a:pt x="20955" y="6823"/>
                          <a:pt x="20955" y="152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0" name="Freeform: Shape 389"/>
                  <p:cNvSpPr/>
                  <p:nvPr/>
                </p:nvSpPr>
                <p:spPr>
                  <a:xfrm>
                    <a:off x="4928234" y="434640"/>
                    <a:ext cx="52387" cy="26369"/>
                  </a:xfrm>
                  <a:custGeom>
                    <a:avLst/>
                    <a:gdLst>
                      <a:gd name="connsiteX0" fmla="*/ 0 w 52387"/>
                      <a:gd name="connsiteY0" fmla="*/ 6367 h 26369"/>
                      <a:gd name="connsiteX1" fmla="*/ 52388 w 52387"/>
                      <a:gd name="connsiteY1" fmla="*/ 26369 h 26369"/>
                      <a:gd name="connsiteX2" fmla="*/ 0 w 52387"/>
                      <a:gd name="connsiteY2" fmla="*/ 6367 h 26369"/>
                    </a:gdLst>
                    <a:ahLst/>
                    <a:cxnLst>
                      <a:cxn ang="0">
                        <a:pos x="connsiteX0" y="connsiteY0"/>
                      </a:cxn>
                      <a:cxn ang="0">
                        <a:pos x="connsiteX1" y="connsiteY1"/>
                      </a:cxn>
                      <a:cxn ang="0">
                        <a:pos x="connsiteX2" y="connsiteY2"/>
                      </a:cxn>
                    </a:cxnLst>
                    <a:rect l="l" t="t" r="r" b="b"/>
                    <a:pathLst>
                      <a:path w="52387" h="26369">
                        <a:moveTo>
                          <a:pt x="0" y="6367"/>
                        </a:moveTo>
                        <a:cubicBezTo>
                          <a:pt x="15240" y="5414"/>
                          <a:pt x="39053" y="13034"/>
                          <a:pt x="52388" y="26369"/>
                        </a:cubicBezTo>
                        <a:cubicBezTo>
                          <a:pt x="48578" y="5414"/>
                          <a:pt x="18098" y="-8873"/>
                          <a:pt x="0" y="636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1" name="Freeform: Shape 390"/>
                  <p:cNvSpPr/>
                  <p:nvPr/>
                </p:nvSpPr>
                <p:spPr>
                  <a:xfrm>
                    <a:off x="5135880" y="373379"/>
                    <a:ext cx="43815" cy="66675"/>
                  </a:xfrm>
                  <a:custGeom>
                    <a:avLst/>
                    <a:gdLst>
                      <a:gd name="connsiteX0" fmla="*/ 43815 w 43815"/>
                      <a:gd name="connsiteY0" fmla="*/ 33338 h 66675"/>
                      <a:gd name="connsiteX1" fmla="*/ 21908 w 43815"/>
                      <a:gd name="connsiteY1" fmla="*/ 66675 h 66675"/>
                      <a:gd name="connsiteX2" fmla="*/ 0 w 43815"/>
                      <a:gd name="connsiteY2" fmla="*/ 33338 h 66675"/>
                      <a:gd name="connsiteX3" fmla="*/ 21908 w 43815"/>
                      <a:gd name="connsiteY3" fmla="*/ 0 h 66675"/>
                      <a:gd name="connsiteX4" fmla="*/ 43815 w 4381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66675">
                        <a:moveTo>
                          <a:pt x="43815" y="33338"/>
                        </a:moveTo>
                        <a:cubicBezTo>
                          <a:pt x="43815" y="51749"/>
                          <a:pt x="34007" y="66675"/>
                          <a:pt x="21908" y="66675"/>
                        </a:cubicBezTo>
                        <a:cubicBezTo>
                          <a:pt x="9808" y="66675"/>
                          <a:pt x="0" y="51749"/>
                          <a:pt x="0" y="33338"/>
                        </a:cubicBezTo>
                        <a:cubicBezTo>
                          <a:pt x="0" y="14926"/>
                          <a:pt x="9808" y="0"/>
                          <a:pt x="21908" y="0"/>
                        </a:cubicBezTo>
                        <a:cubicBezTo>
                          <a:pt x="34007" y="0"/>
                          <a:pt x="43815" y="14926"/>
                          <a:pt x="43815"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2" name="Freeform: Shape 391"/>
                  <p:cNvSpPr/>
                  <p:nvPr/>
                </p:nvSpPr>
                <p:spPr>
                  <a:xfrm rot="-10046296">
                    <a:off x="5143463" y="381554"/>
                    <a:ext cx="19050" cy="28576"/>
                  </a:xfrm>
                  <a:custGeom>
                    <a:avLst/>
                    <a:gdLst>
                      <a:gd name="connsiteX0" fmla="*/ 19051 w 19050"/>
                      <a:gd name="connsiteY0" fmla="*/ 14288 h 28576"/>
                      <a:gd name="connsiteX1" fmla="*/ 9525 w 19050"/>
                      <a:gd name="connsiteY1" fmla="*/ 28576 h 28576"/>
                      <a:gd name="connsiteX2" fmla="*/ 0 w 19050"/>
                      <a:gd name="connsiteY2" fmla="*/ 14288 h 28576"/>
                      <a:gd name="connsiteX3" fmla="*/ 9525 w 19050"/>
                      <a:gd name="connsiteY3" fmla="*/ 0 h 28576"/>
                      <a:gd name="connsiteX4" fmla="*/ 19051 w 19050"/>
                      <a:gd name="connsiteY4" fmla="*/ 14288 h 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6">
                        <a:moveTo>
                          <a:pt x="19051" y="14288"/>
                        </a:moveTo>
                        <a:cubicBezTo>
                          <a:pt x="19051" y="22179"/>
                          <a:pt x="14786" y="28576"/>
                          <a:pt x="9525" y="28576"/>
                        </a:cubicBezTo>
                        <a:cubicBezTo>
                          <a:pt x="4265" y="28576"/>
                          <a:pt x="0" y="22179"/>
                          <a:pt x="0" y="14288"/>
                        </a:cubicBezTo>
                        <a:cubicBezTo>
                          <a:pt x="0" y="6397"/>
                          <a:pt x="4265" y="0"/>
                          <a:pt x="9525" y="0"/>
                        </a:cubicBezTo>
                        <a:cubicBezTo>
                          <a:pt x="14786" y="0"/>
                          <a:pt x="19051" y="6397"/>
                          <a:pt x="19051" y="1428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3" name="Freeform: Shape 392"/>
                  <p:cNvSpPr/>
                  <p:nvPr/>
                </p:nvSpPr>
                <p:spPr>
                  <a:xfrm>
                    <a:off x="5145404" y="428176"/>
                    <a:ext cx="43815" cy="25213"/>
                  </a:xfrm>
                  <a:custGeom>
                    <a:avLst/>
                    <a:gdLst>
                      <a:gd name="connsiteX0" fmla="*/ 43815 w 43815"/>
                      <a:gd name="connsiteY0" fmla="*/ 5211 h 25213"/>
                      <a:gd name="connsiteX1" fmla="*/ 0 w 43815"/>
                      <a:gd name="connsiteY1" fmla="*/ 25213 h 25213"/>
                      <a:gd name="connsiteX2" fmla="*/ 43815 w 43815"/>
                      <a:gd name="connsiteY2" fmla="*/ 5211 h 25213"/>
                    </a:gdLst>
                    <a:ahLst/>
                    <a:cxnLst>
                      <a:cxn ang="0">
                        <a:pos x="connsiteX0" y="connsiteY0"/>
                      </a:cxn>
                      <a:cxn ang="0">
                        <a:pos x="connsiteX1" y="connsiteY1"/>
                      </a:cxn>
                      <a:cxn ang="0">
                        <a:pos x="connsiteX2" y="connsiteY2"/>
                      </a:cxn>
                    </a:cxnLst>
                    <a:rect l="l" t="t" r="r" b="b"/>
                    <a:pathLst>
                      <a:path w="43815" h="25213">
                        <a:moveTo>
                          <a:pt x="43815" y="5211"/>
                        </a:moveTo>
                        <a:cubicBezTo>
                          <a:pt x="32385" y="5211"/>
                          <a:pt x="12383" y="12831"/>
                          <a:pt x="0" y="25213"/>
                        </a:cubicBezTo>
                        <a:cubicBezTo>
                          <a:pt x="1905" y="6163"/>
                          <a:pt x="28575" y="-8124"/>
                          <a:pt x="43815" y="5211"/>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4" name="Freeform: Shape 393"/>
                  <p:cNvSpPr/>
                  <p:nvPr/>
                </p:nvSpPr>
                <p:spPr>
                  <a:xfrm rot="403494">
                    <a:off x="4929165" y="448707"/>
                    <a:ext cx="15239" cy="11429"/>
                  </a:xfrm>
                  <a:custGeom>
                    <a:avLst/>
                    <a:gdLst>
                      <a:gd name="connsiteX0" fmla="*/ 15240 w 15239"/>
                      <a:gd name="connsiteY0" fmla="*/ 5715 h 11429"/>
                      <a:gd name="connsiteX1" fmla="*/ 7620 w 15239"/>
                      <a:gd name="connsiteY1" fmla="*/ 11430 h 11429"/>
                      <a:gd name="connsiteX2" fmla="*/ 0 w 15239"/>
                      <a:gd name="connsiteY2" fmla="*/ 5715 h 11429"/>
                      <a:gd name="connsiteX3" fmla="*/ 7620 w 15239"/>
                      <a:gd name="connsiteY3" fmla="*/ 0 h 11429"/>
                      <a:gd name="connsiteX4" fmla="*/ 15240 w 15239"/>
                      <a:gd name="connsiteY4" fmla="*/ 5715 h 1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1429">
                        <a:moveTo>
                          <a:pt x="15240" y="5715"/>
                        </a:moveTo>
                        <a:cubicBezTo>
                          <a:pt x="15240" y="8871"/>
                          <a:pt x="11828" y="11430"/>
                          <a:pt x="7620" y="11430"/>
                        </a:cubicBezTo>
                        <a:cubicBezTo>
                          <a:pt x="3411" y="11430"/>
                          <a:pt x="0" y="8871"/>
                          <a:pt x="0" y="5715"/>
                        </a:cubicBezTo>
                        <a:cubicBezTo>
                          <a:pt x="0" y="2559"/>
                          <a:pt x="3411" y="0"/>
                          <a:pt x="7620" y="0"/>
                        </a:cubicBezTo>
                        <a:cubicBezTo>
                          <a:pt x="11828" y="0"/>
                          <a:pt x="15240" y="2559"/>
                          <a:pt x="15240" y="571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5" name="Freeform: Shape 394"/>
                  <p:cNvSpPr/>
                  <p:nvPr/>
                </p:nvSpPr>
                <p:spPr>
                  <a:xfrm rot="-847344">
                    <a:off x="5176910" y="441961"/>
                    <a:ext cx="15240" cy="9525"/>
                  </a:xfrm>
                  <a:custGeom>
                    <a:avLst/>
                    <a:gdLst>
                      <a:gd name="connsiteX0" fmla="*/ 15240 w 15240"/>
                      <a:gd name="connsiteY0" fmla="*/ 4763 h 9525"/>
                      <a:gd name="connsiteX1" fmla="*/ 7620 w 15240"/>
                      <a:gd name="connsiteY1" fmla="*/ 9525 h 9525"/>
                      <a:gd name="connsiteX2" fmla="*/ 0 w 15240"/>
                      <a:gd name="connsiteY2" fmla="*/ 4763 h 9525"/>
                      <a:gd name="connsiteX3" fmla="*/ 7620 w 15240"/>
                      <a:gd name="connsiteY3" fmla="*/ 0 h 9525"/>
                      <a:gd name="connsiteX4" fmla="*/ 15240 w 15240"/>
                      <a:gd name="connsiteY4" fmla="*/ 4763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9525">
                        <a:moveTo>
                          <a:pt x="15240" y="4763"/>
                        </a:moveTo>
                        <a:cubicBezTo>
                          <a:pt x="15240" y="7393"/>
                          <a:pt x="11829" y="9525"/>
                          <a:pt x="7620" y="9525"/>
                        </a:cubicBezTo>
                        <a:cubicBezTo>
                          <a:pt x="3412" y="9525"/>
                          <a:pt x="0" y="7393"/>
                          <a:pt x="0" y="4763"/>
                        </a:cubicBezTo>
                        <a:cubicBezTo>
                          <a:pt x="0" y="2132"/>
                          <a:pt x="3412" y="0"/>
                          <a:pt x="7620" y="0"/>
                        </a:cubicBezTo>
                        <a:cubicBezTo>
                          <a:pt x="11829" y="0"/>
                          <a:pt x="15240" y="2132"/>
                          <a:pt x="15240" y="476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6" name="Freeform: Shape 395"/>
                  <p:cNvSpPr/>
                  <p:nvPr/>
                </p:nvSpPr>
                <p:spPr>
                  <a:xfrm>
                    <a:off x="4990846" y="479806"/>
                    <a:ext cx="124554" cy="38353"/>
                  </a:xfrm>
                  <a:custGeom>
                    <a:avLst/>
                    <a:gdLst>
                      <a:gd name="connsiteX0" fmla="*/ 67881 w 124554"/>
                      <a:gd name="connsiteY0" fmla="*/ 38353 h 38353"/>
                      <a:gd name="connsiteX1" fmla="*/ 37401 w 124554"/>
                      <a:gd name="connsiteY1" fmla="*/ 34543 h 38353"/>
                      <a:gd name="connsiteX2" fmla="*/ 253 w 124554"/>
                      <a:gd name="connsiteY2" fmla="*/ 5016 h 38353"/>
                      <a:gd name="connsiteX3" fmla="*/ 3111 w 124554"/>
                      <a:gd name="connsiteY3" fmla="*/ 253 h 38353"/>
                      <a:gd name="connsiteX4" fmla="*/ 7873 w 124554"/>
                      <a:gd name="connsiteY4" fmla="*/ 3111 h 38353"/>
                      <a:gd name="connsiteX5" fmla="*/ 39306 w 124554"/>
                      <a:gd name="connsiteY5" fmla="*/ 25971 h 38353"/>
                      <a:gd name="connsiteX6" fmla="*/ 117411 w 124554"/>
                      <a:gd name="connsiteY6" fmla="*/ 12636 h 38353"/>
                      <a:gd name="connsiteX7" fmla="*/ 123126 w 124554"/>
                      <a:gd name="connsiteY7" fmla="*/ 12636 h 38353"/>
                      <a:gd name="connsiteX8" fmla="*/ 123126 w 124554"/>
                      <a:gd name="connsiteY8" fmla="*/ 18351 h 38353"/>
                      <a:gd name="connsiteX9" fmla="*/ 67881 w 124554"/>
                      <a:gd name="connsiteY9" fmla="*/ 38353 h 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54" h="38353">
                        <a:moveTo>
                          <a:pt x="67881" y="38353"/>
                        </a:moveTo>
                        <a:cubicBezTo>
                          <a:pt x="57403" y="38353"/>
                          <a:pt x="46926" y="36448"/>
                          <a:pt x="37401" y="34543"/>
                        </a:cubicBezTo>
                        <a:cubicBezTo>
                          <a:pt x="17398" y="28828"/>
                          <a:pt x="3111" y="18351"/>
                          <a:pt x="253" y="5016"/>
                        </a:cubicBezTo>
                        <a:cubicBezTo>
                          <a:pt x="-699" y="3111"/>
                          <a:pt x="1206" y="253"/>
                          <a:pt x="3111" y="253"/>
                        </a:cubicBezTo>
                        <a:cubicBezTo>
                          <a:pt x="5016" y="-699"/>
                          <a:pt x="7873" y="1206"/>
                          <a:pt x="7873" y="3111"/>
                        </a:cubicBezTo>
                        <a:cubicBezTo>
                          <a:pt x="9778" y="12636"/>
                          <a:pt x="22161" y="21208"/>
                          <a:pt x="39306" y="25971"/>
                        </a:cubicBezTo>
                        <a:cubicBezTo>
                          <a:pt x="64071" y="32638"/>
                          <a:pt x="99313" y="30733"/>
                          <a:pt x="117411" y="12636"/>
                        </a:cubicBezTo>
                        <a:cubicBezTo>
                          <a:pt x="119316" y="10731"/>
                          <a:pt x="121221" y="10731"/>
                          <a:pt x="123126" y="12636"/>
                        </a:cubicBezTo>
                        <a:cubicBezTo>
                          <a:pt x="125031" y="14541"/>
                          <a:pt x="125031" y="16446"/>
                          <a:pt x="123126" y="18351"/>
                        </a:cubicBezTo>
                        <a:cubicBezTo>
                          <a:pt x="109791" y="32638"/>
                          <a:pt x="88836" y="38353"/>
                          <a:pt x="67881" y="3835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7" name="Freeform: Shape 396"/>
                  <p:cNvSpPr/>
                  <p:nvPr/>
                </p:nvSpPr>
                <p:spPr>
                  <a:xfrm>
                    <a:off x="4933950" y="327239"/>
                    <a:ext cx="71437" cy="27090"/>
                  </a:xfrm>
                  <a:custGeom>
                    <a:avLst/>
                    <a:gdLst>
                      <a:gd name="connsiteX0" fmla="*/ 0 w 71437"/>
                      <a:gd name="connsiteY0" fmla="*/ 14708 h 27090"/>
                      <a:gd name="connsiteX1" fmla="*/ 71438 w 71437"/>
                      <a:gd name="connsiteY1" fmla="*/ 27090 h 27090"/>
                      <a:gd name="connsiteX2" fmla="*/ 0 w 71437"/>
                      <a:gd name="connsiteY2" fmla="*/ 14708 h 27090"/>
                    </a:gdLst>
                    <a:ahLst/>
                    <a:cxnLst>
                      <a:cxn ang="0">
                        <a:pos x="connsiteX0" y="connsiteY0"/>
                      </a:cxn>
                      <a:cxn ang="0">
                        <a:pos x="connsiteX1" y="connsiteY1"/>
                      </a:cxn>
                      <a:cxn ang="0">
                        <a:pos x="connsiteX2" y="connsiteY2"/>
                      </a:cxn>
                    </a:cxnLst>
                    <a:rect l="l" t="t" r="r" b="b"/>
                    <a:pathLst>
                      <a:path w="71437" h="27090">
                        <a:moveTo>
                          <a:pt x="0" y="14708"/>
                        </a:moveTo>
                        <a:cubicBezTo>
                          <a:pt x="12383" y="10898"/>
                          <a:pt x="51435" y="8993"/>
                          <a:pt x="71438" y="27090"/>
                        </a:cubicBezTo>
                        <a:cubicBezTo>
                          <a:pt x="67628" y="-532"/>
                          <a:pt x="28575" y="-11010"/>
                          <a:pt x="0" y="1470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8" name="Freeform: Shape 397"/>
                  <p:cNvSpPr/>
                  <p:nvPr/>
                </p:nvSpPr>
                <p:spPr>
                  <a:xfrm>
                    <a:off x="5125402" y="328474"/>
                    <a:ext cx="62864" cy="25855"/>
                  </a:xfrm>
                  <a:custGeom>
                    <a:avLst/>
                    <a:gdLst>
                      <a:gd name="connsiteX0" fmla="*/ 62865 w 62864"/>
                      <a:gd name="connsiteY0" fmla="*/ 13473 h 25855"/>
                      <a:gd name="connsiteX1" fmla="*/ 0 w 62864"/>
                      <a:gd name="connsiteY1" fmla="*/ 25855 h 25855"/>
                      <a:gd name="connsiteX2" fmla="*/ 62865 w 62864"/>
                      <a:gd name="connsiteY2" fmla="*/ 13473 h 25855"/>
                    </a:gdLst>
                    <a:ahLst/>
                    <a:cxnLst>
                      <a:cxn ang="0">
                        <a:pos x="connsiteX0" y="connsiteY0"/>
                      </a:cxn>
                      <a:cxn ang="0">
                        <a:pos x="connsiteX1" y="connsiteY1"/>
                      </a:cxn>
                      <a:cxn ang="0">
                        <a:pos x="connsiteX2" y="connsiteY2"/>
                      </a:cxn>
                    </a:cxnLst>
                    <a:rect l="l" t="t" r="r" b="b"/>
                    <a:pathLst>
                      <a:path w="62864" h="25855">
                        <a:moveTo>
                          <a:pt x="62865" y="13473"/>
                        </a:moveTo>
                        <a:cubicBezTo>
                          <a:pt x="52388" y="9663"/>
                          <a:pt x="18097" y="7758"/>
                          <a:pt x="0" y="25855"/>
                        </a:cubicBezTo>
                        <a:cubicBezTo>
                          <a:pt x="2857" y="-1767"/>
                          <a:pt x="40957" y="-9387"/>
                          <a:pt x="62865" y="1347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9" name="Freeform: Shape 398"/>
                  <p:cNvSpPr/>
                  <p:nvPr/>
                </p:nvSpPr>
                <p:spPr>
                  <a:xfrm>
                    <a:off x="5036462" y="247292"/>
                    <a:ext cx="50839" cy="18454"/>
                  </a:xfrm>
                  <a:custGeom>
                    <a:avLst/>
                    <a:gdLst>
                      <a:gd name="connsiteX0" fmla="*/ 10835 w 50839"/>
                      <a:gd name="connsiteY0" fmla="*/ 1310 h 18454"/>
                      <a:gd name="connsiteX1" fmla="*/ 16550 w 50839"/>
                      <a:gd name="connsiteY1" fmla="*/ 5120 h 18454"/>
                      <a:gd name="connsiteX2" fmla="*/ 19407 w 50839"/>
                      <a:gd name="connsiteY2" fmla="*/ 7025 h 18454"/>
                      <a:gd name="connsiteX3" fmla="*/ 22265 w 50839"/>
                      <a:gd name="connsiteY3" fmla="*/ 8930 h 18454"/>
                      <a:gd name="connsiteX4" fmla="*/ 26075 w 50839"/>
                      <a:gd name="connsiteY4" fmla="*/ 10835 h 18454"/>
                      <a:gd name="connsiteX5" fmla="*/ 29885 w 50839"/>
                      <a:gd name="connsiteY5" fmla="*/ 12740 h 18454"/>
                      <a:gd name="connsiteX6" fmla="*/ 33695 w 50839"/>
                      <a:gd name="connsiteY6" fmla="*/ 13692 h 18454"/>
                      <a:gd name="connsiteX7" fmla="*/ 37505 w 50839"/>
                      <a:gd name="connsiteY7" fmla="*/ 13692 h 18454"/>
                      <a:gd name="connsiteX8" fmla="*/ 44172 w 50839"/>
                      <a:gd name="connsiteY8" fmla="*/ 13692 h 18454"/>
                      <a:gd name="connsiteX9" fmla="*/ 50840 w 50839"/>
                      <a:gd name="connsiteY9" fmla="*/ 12740 h 18454"/>
                      <a:gd name="connsiteX10" fmla="*/ 44172 w 50839"/>
                      <a:gd name="connsiteY10" fmla="*/ 15597 h 18454"/>
                      <a:gd name="connsiteX11" fmla="*/ 36552 w 50839"/>
                      <a:gd name="connsiteY11" fmla="*/ 17502 h 18454"/>
                      <a:gd name="connsiteX12" fmla="*/ 31790 w 50839"/>
                      <a:gd name="connsiteY12" fmla="*/ 18455 h 18454"/>
                      <a:gd name="connsiteX13" fmla="*/ 27027 w 50839"/>
                      <a:gd name="connsiteY13" fmla="*/ 18455 h 18454"/>
                      <a:gd name="connsiteX14" fmla="*/ 22265 w 50839"/>
                      <a:gd name="connsiteY14" fmla="*/ 17502 h 18454"/>
                      <a:gd name="connsiteX15" fmla="*/ 17502 w 50839"/>
                      <a:gd name="connsiteY15" fmla="*/ 16550 h 18454"/>
                      <a:gd name="connsiteX16" fmla="*/ 9882 w 50839"/>
                      <a:gd name="connsiteY16" fmla="*/ 13692 h 18454"/>
                      <a:gd name="connsiteX17" fmla="*/ 3215 w 50839"/>
                      <a:gd name="connsiteY17" fmla="*/ 10835 h 18454"/>
                      <a:gd name="connsiteX18" fmla="*/ 3215 w 50839"/>
                      <a:gd name="connsiteY18" fmla="*/ 10835 h 18454"/>
                      <a:gd name="connsiteX19" fmla="*/ 357 w 50839"/>
                      <a:gd name="connsiteY19" fmla="*/ 3215 h 18454"/>
                      <a:gd name="connsiteX20" fmla="*/ 7977 w 50839"/>
                      <a:gd name="connsiteY20" fmla="*/ 357 h 18454"/>
                      <a:gd name="connsiteX21" fmla="*/ 10835 w 50839"/>
                      <a:gd name="connsiteY21" fmla="*/ 1310 h 1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839" h="18454">
                        <a:moveTo>
                          <a:pt x="10835" y="1310"/>
                        </a:moveTo>
                        <a:cubicBezTo>
                          <a:pt x="10835" y="1310"/>
                          <a:pt x="12740" y="3215"/>
                          <a:pt x="16550" y="5120"/>
                        </a:cubicBezTo>
                        <a:cubicBezTo>
                          <a:pt x="17502" y="6072"/>
                          <a:pt x="18455" y="6072"/>
                          <a:pt x="19407" y="7025"/>
                        </a:cubicBezTo>
                        <a:cubicBezTo>
                          <a:pt x="20360" y="7977"/>
                          <a:pt x="21312" y="7977"/>
                          <a:pt x="22265" y="8930"/>
                        </a:cubicBezTo>
                        <a:cubicBezTo>
                          <a:pt x="23217" y="9882"/>
                          <a:pt x="24170" y="9882"/>
                          <a:pt x="26075" y="10835"/>
                        </a:cubicBezTo>
                        <a:cubicBezTo>
                          <a:pt x="27027" y="11787"/>
                          <a:pt x="28932" y="11787"/>
                          <a:pt x="29885" y="12740"/>
                        </a:cubicBezTo>
                        <a:cubicBezTo>
                          <a:pt x="30837" y="12740"/>
                          <a:pt x="32742" y="13692"/>
                          <a:pt x="33695" y="13692"/>
                        </a:cubicBezTo>
                        <a:cubicBezTo>
                          <a:pt x="34647" y="13692"/>
                          <a:pt x="36552" y="13692"/>
                          <a:pt x="37505" y="13692"/>
                        </a:cubicBezTo>
                        <a:cubicBezTo>
                          <a:pt x="40362" y="13692"/>
                          <a:pt x="42267" y="13692"/>
                          <a:pt x="44172" y="13692"/>
                        </a:cubicBezTo>
                        <a:cubicBezTo>
                          <a:pt x="47982" y="13692"/>
                          <a:pt x="50840" y="12740"/>
                          <a:pt x="50840" y="12740"/>
                        </a:cubicBezTo>
                        <a:cubicBezTo>
                          <a:pt x="50840" y="12740"/>
                          <a:pt x="47982" y="13692"/>
                          <a:pt x="44172" y="15597"/>
                        </a:cubicBezTo>
                        <a:cubicBezTo>
                          <a:pt x="42267" y="16550"/>
                          <a:pt x="39410" y="17502"/>
                          <a:pt x="36552" y="17502"/>
                        </a:cubicBezTo>
                        <a:cubicBezTo>
                          <a:pt x="35600" y="17502"/>
                          <a:pt x="33695" y="18455"/>
                          <a:pt x="31790" y="18455"/>
                        </a:cubicBezTo>
                        <a:cubicBezTo>
                          <a:pt x="29885" y="18455"/>
                          <a:pt x="28932" y="18455"/>
                          <a:pt x="27027" y="18455"/>
                        </a:cubicBezTo>
                        <a:cubicBezTo>
                          <a:pt x="25122" y="18455"/>
                          <a:pt x="24170" y="18455"/>
                          <a:pt x="22265" y="17502"/>
                        </a:cubicBezTo>
                        <a:cubicBezTo>
                          <a:pt x="20360" y="17502"/>
                          <a:pt x="19407" y="16550"/>
                          <a:pt x="17502" y="16550"/>
                        </a:cubicBezTo>
                        <a:cubicBezTo>
                          <a:pt x="14645" y="15597"/>
                          <a:pt x="11787" y="14645"/>
                          <a:pt x="9882" y="13692"/>
                        </a:cubicBezTo>
                        <a:cubicBezTo>
                          <a:pt x="6072" y="11787"/>
                          <a:pt x="3215" y="10835"/>
                          <a:pt x="3215" y="10835"/>
                        </a:cubicBezTo>
                        <a:lnTo>
                          <a:pt x="3215" y="10835"/>
                        </a:lnTo>
                        <a:cubicBezTo>
                          <a:pt x="357" y="9882"/>
                          <a:pt x="-595" y="6072"/>
                          <a:pt x="357" y="3215"/>
                        </a:cubicBezTo>
                        <a:cubicBezTo>
                          <a:pt x="1310" y="357"/>
                          <a:pt x="5120" y="-595"/>
                          <a:pt x="7977" y="357"/>
                        </a:cubicBezTo>
                        <a:cubicBezTo>
                          <a:pt x="10835" y="357"/>
                          <a:pt x="10835" y="357"/>
                          <a:pt x="10835" y="131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0" name="Freeform: Shape 399"/>
                  <p:cNvSpPr/>
                  <p:nvPr/>
                </p:nvSpPr>
                <p:spPr>
                  <a:xfrm rot="-751617">
                    <a:off x="4900687" y="260102"/>
                    <a:ext cx="83820" cy="47625"/>
                  </a:xfrm>
                  <a:custGeom>
                    <a:avLst/>
                    <a:gdLst>
                      <a:gd name="connsiteX0" fmla="*/ 83821 w 83820"/>
                      <a:gd name="connsiteY0" fmla="*/ 23813 h 47625"/>
                      <a:gd name="connsiteX1" fmla="*/ 41910 w 83820"/>
                      <a:gd name="connsiteY1" fmla="*/ 47625 h 47625"/>
                      <a:gd name="connsiteX2" fmla="*/ 0 w 83820"/>
                      <a:gd name="connsiteY2" fmla="*/ 23813 h 47625"/>
                      <a:gd name="connsiteX3" fmla="*/ 41910 w 83820"/>
                      <a:gd name="connsiteY3" fmla="*/ 0 h 47625"/>
                      <a:gd name="connsiteX4" fmla="*/ 83821 w 8382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 h="47625">
                        <a:moveTo>
                          <a:pt x="83821" y="23813"/>
                        </a:moveTo>
                        <a:cubicBezTo>
                          <a:pt x="83821" y="36964"/>
                          <a:pt x="65057" y="47625"/>
                          <a:pt x="41910" y="47625"/>
                        </a:cubicBezTo>
                        <a:cubicBezTo>
                          <a:pt x="18764" y="47625"/>
                          <a:pt x="0" y="36964"/>
                          <a:pt x="0" y="23813"/>
                        </a:cubicBezTo>
                        <a:cubicBezTo>
                          <a:pt x="0" y="10661"/>
                          <a:pt x="18764" y="0"/>
                          <a:pt x="41910" y="0"/>
                        </a:cubicBezTo>
                        <a:cubicBezTo>
                          <a:pt x="65057" y="0"/>
                          <a:pt x="83821" y="10661"/>
                          <a:pt x="83821" y="2381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1" name="Freeform: Shape 400"/>
                  <p:cNvSpPr/>
                  <p:nvPr/>
                </p:nvSpPr>
                <p:spPr>
                  <a:xfrm>
                    <a:off x="4994910" y="285749"/>
                    <a:ext cx="34290" cy="22859"/>
                  </a:xfrm>
                  <a:custGeom>
                    <a:avLst/>
                    <a:gdLst>
                      <a:gd name="connsiteX0" fmla="*/ 34290 w 34290"/>
                      <a:gd name="connsiteY0" fmla="*/ 11430 h 22859"/>
                      <a:gd name="connsiteX1" fmla="*/ 17145 w 34290"/>
                      <a:gd name="connsiteY1" fmla="*/ 22860 h 22859"/>
                      <a:gd name="connsiteX2" fmla="*/ 0 w 34290"/>
                      <a:gd name="connsiteY2" fmla="*/ 11430 h 22859"/>
                      <a:gd name="connsiteX3" fmla="*/ 17145 w 34290"/>
                      <a:gd name="connsiteY3" fmla="*/ 0 h 22859"/>
                      <a:gd name="connsiteX4" fmla="*/ 34290 w 34290"/>
                      <a:gd name="connsiteY4" fmla="*/ 1143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22859">
                        <a:moveTo>
                          <a:pt x="34290" y="11430"/>
                        </a:moveTo>
                        <a:cubicBezTo>
                          <a:pt x="34290" y="17743"/>
                          <a:pt x="26614" y="22860"/>
                          <a:pt x="17145" y="22860"/>
                        </a:cubicBezTo>
                        <a:cubicBezTo>
                          <a:pt x="7676" y="22860"/>
                          <a:pt x="0" y="17743"/>
                          <a:pt x="0" y="11430"/>
                        </a:cubicBezTo>
                        <a:cubicBezTo>
                          <a:pt x="0" y="5117"/>
                          <a:pt x="7676" y="0"/>
                          <a:pt x="17145" y="0"/>
                        </a:cubicBezTo>
                        <a:cubicBezTo>
                          <a:pt x="26614" y="0"/>
                          <a:pt x="34290" y="5117"/>
                          <a:pt x="34290" y="114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2" name="Freeform: Shape 401"/>
                  <p:cNvSpPr/>
                  <p:nvPr/>
                </p:nvSpPr>
                <p:spPr>
                  <a:xfrm>
                    <a:off x="5045859" y="263127"/>
                    <a:ext cx="158114" cy="53266"/>
                  </a:xfrm>
                  <a:custGeom>
                    <a:avLst/>
                    <a:gdLst>
                      <a:gd name="connsiteX0" fmla="*/ 150981 w 158114"/>
                      <a:gd name="connsiteY0" fmla="*/ 8334 h 53266"/>
                      <a:gd name="connsiteX1" fmla="*/ 96688 w 158114"/>
                      <a:gd name="connsiteY1" fmla="*/ 10239 h 53266"/>
                      <a:gd name="connsiteX2" fmla="*/ 486 w 158114"/>
                      <a:gd name="connsiteY2" fmla="*/ 35957 h 53266"/>
                      <a:gd name="connsiteX3" fmla="*/ 76686 w 158114"/>
                      <a:gd name="connsiteY3" fmla="*/ 53102 h 53266"/>
                      <a:gd name="connsiteX4" fmla="*/ 150981 w 158114"/>
                      <a:gd name="connsiteY4" fmla="*/ 8334 h 5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4" h="53266">
                        <a:moveTo>
                          <a:pt x="150981" y="8334"/>
                        </a:moveTo>
                        <a:cubicBezTo>
                          <a:pt x="140503" y="-2143"/>
                          <a:pt x="117644" y="-4048"/>
                          <a:pt x="96688" y="10239"/>
                        </a:cubicBezTo>
                        <a:cubicBezTo>
                          <a:pt x="50969" y="42624"/>
                          <a:pt x="8106" y="21669"/>
                          <a:pt x="486" y="35957"/>
                        </a:cubicBezTo>
                        <a:cubicBezTo>
                          <a:pt x="-6181" y="51197"/>
                          <a:pt x="57636" y="54054"/>
                          <a:pt x="76686" y="53102"/>
                        </a:cubicBezTo>
                        <a:cubicBezTo>
                          <a:pt x="106213" y="53102"/>
                          <a:pt x="181461" y="38814"/>
                          <a:pt x="150981" y="8334"/>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grpSp>
        <p:sp>
          <p:nvSpPr>
            <p:cNvPr id="372" name="Rectangle 371"/>
            <p:cNvSpPr/>
            <p:nvPr/>
          </p:nvSpPr>
          <p:spPr>
            <a:xfrm>
              <a:off x="5579197" y="5083894"/>
              <a:ext cx="728438" cy="322114"/>
            </a:xfrm>
            <a:prstGeom prst="rect">
              <a:avLst/>
            </a:prstGeom>
            <a:solidFill>
              <a:srgbClr val="FF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373" name="Group 372"/>
            <p:cNvGrpSpPr/>
            <p:nvPr/>
          </p:nvGrpSpPr>
          <p:grpSpPr>
            <a:xfrm rot="20223954">
              <a:off x="5728008" y="4964416"/>
              <a:ext cx="462890" cy="475249"/>
              <a:chOff x="13474835" y="-944466"/>
              <a:chExt cx="125555" cy="88582"/>
            </a:xfrm>
          </p:grpSpPr>
          <p:grpSp>
            <p:nvGrpSpPr>
              <p:cNvPr id="374" name="Graphic 23"/>
              <p:cNvGrpSpPr/>
              <p:nvPr/>
            </p:nvGrpSpPr>
            <p:grpSpPr>
              <a:xfrm>
                <a:off x="13479520" y="-939703"/>
                <a:ext cx="117059" cy="79683"/>
                <a:chOff x="13131262" y="-840224"/>
                <a:chExt cx="117059" cy="79683"/>
              </a:xfrm>
            </p:grpSpPr>
            <p:sp>
              <p:nvSpPr>
                <p:cNvPr id="376" name="Freeform: Shape 375"/>
                <p:cNvSpPr/>
                <p:nvPr/>
              </p:nvSpPr>
              <p:spPr>
                <a:xfrm>
                  <a:off x="13131262" y="-810697"/>
                  <a:ext cx="55147" cy="50155"/>
                </a:xfrm>
                <a:custGeom>
                  <a:avLst/>
                  <a:gdLst>
                    <a:gd name="connsiteX0" fmla="*/ 55147 w 55147"/>
                    <a:gd name="connsiteY0" fmla="*/ 48578 h 50155"/>
                    <a:gd name="connsiteX1" fmla="*/ 32287 w 55147"/>
                    <a:gd name="connsiteY1" fmla="*/ 49530 h 50155"/>
                    <a:gd name="connsiteX2" fmla="*/ 3712 w 55147"/>
                    <a:gd name="connsiteY2" fmla="*/ 0 h 50155"/>
                    <a:gd name="connsiteX3" fmla="*/ 55147 w 55147"/>
                    <a:gd name="connsiteY3" fmla="*/ 48578 h 50155"/>
                  </a:gdLst>
                  <a:ahLst/>
                  <a:cxnLst>
                    <a:cxn ang="0">
                      <a:pos x="connsiteX0" y="connsiteY0"/>
                    </a:cxn>
                    <a:cxn ang="0">
                      <a:pos x="connsiteX1" y="connsiteY1"/>
                    </a:cxn>
                    <a:cxn ang="0">
                      <a:pos x="connsiteX2" y="connsiteY2"/>
                    </a:cxn>
                    <a:cxn ang="0">
                      <a:pos x="connsiteX3" y="connsiteY3"/>
                    </a:cxn>
                  </a:cxnLst>
                  <a:rect l="l" t="t" r="r" b="b"/>
                  <a:pathLst>
                    <a:path w="55147" h="50155">
                      <a:moveTo>
                        <a:pt x="55147" y="48578"/>
                      </a:moveTo>
                      <a:cubicBezTo>
                        <a:pt x="46575" y="50482"/>
                        <a:pt x="38955" y="50482"/>
                        <a:pt x="32287" y="49530"/>
                      </a:cubicBezTo>
                      <a:cubicBezTo>
                        <a:pt x="5617" y="44768"/>
                        <a:pt x="-6765" y="24765"/>
                        <a:pt x="3712" y="0"/>
                      </a:cubicBezTo>
                      <a:cubicBezTo>
                        <a:pt x="21810" y="4763"/>
                        <a:pt x="52290" y="20003"/>
                        <a:pt x="55147" y="48578"/>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7" name="Freeform: Shape 376"/>
                <p:cNvSpPr/>
                <p:nvPr/>
              </p:nvSpPr>
              <p:spPr>
                <a:xfrm>
                  <a:off x="13143547" y="-840224"/>
                  <a:ext cx="104775" cy="45530"/>
                </a:xfrm>
                <a:custGeom>
                  <a:avLst/>
                  <a:gdLst>
                    <a:gd name="connsiteX0" fmla="*/ 104775 w 104775"/>
                    <a:gd name="connsiteY0" fmla="*/ 24765 h 45530"/>
                    <a:gd name="connsiteX1" fmla="*/ 92393 w 104775"/>
                    <a:gd name="connsiteY1" fmla="*/ 43815 h 45530"/>
                    <a:gd name="connsiteX2" fmla="*/ 0 w 104775"/>
                    <a:gd name="connsiteY2" fmla="*/ 14288 h 45530"/>
                    <a:gd name="connsiteX3" fmla="*/ 12383 w 104775"/>
                    <a:gd name="connsiteY3" fmla="*/ 0 h 45530"/>
                    <a:gd name="connsiteX4" fmla="*/ 104775 w 104775"/>
                    <a:gd name="connsiteY4" fmla="*/ 24765 h 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45530">
                      <a:moveTo>
                        <a:pt x="104775" y="24765"/>
                      </a:moveTo>
                      <a:cubicBezTo>
                        <a:pt x="100965" y="31432"/>
                        <a:pt x="97155" y="38100"/>
                        <a:pt x="92393" y="43815"/>
                      </a:cubicBezTo>
                      <a:cubicBezTo>
                        <a:pt x="56198" y="52388"/>
                        <a:pt x="7620" y="26670"/>
                        <a:pt x="0" y="14288"/>
                      </a:cubicBezTo>
                      <a:cubicBezTo>
                        <a:pt x="2858" y="9525"/>
                        <a:pt x="7620" y="4763"/>
                        <a:pt x="12383" y="0"/>
                      </a:cubicBezTo>
                      <a:cubicBezTo>
                        <a:pt x="30480" y="18097"/>
                        <a:pt x="79058" y="33338"/>
                        <a:pt x="104775" y="2476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8" name="Freeform: Shape 377"/>
                <p:cNvSpPr/>
                <p:nvPr/>
              </p:nvSpPr>
              <p:spPr>
                <a:xfrm>
                  <a:off x="13134975" y="-826890"/>
                  <a:ext cx="100965" cy="63817"/>
                </a:xfrm>
                <a:custGeom>
                  <a:avLst/>
                  <a:gdLst>
                    <a:gd name="connsiteX0" fmla="*/ 8572 w 100965"/>
                    <a:gd name="connsiteY0" fmla="*/ 0 h 63817"/>
                    <a:gd name="connsiteX1" fmla="*/ 100965 w 100965"/>
                    <a:gd name="connsiteY1" fmla="*/ 29528 h 63817"/>
                    <a:gd name="connsiteX2" fmla="*/ 51435 w 100965"/>
                    <a:gd name="connsiteY2" fmla="*/ 63818 h 63817"/>
                    <a:gd name="connsiteX3" fmla="*/ 0 w 100965"/>
                    <a:gd name="connsiteY3" fmla="*/ 15240 h 63817"/>
                    <a:gd name="connsiteX4" fmla="*/ 8572 w 100965"/>
                    <a:gd name="connsiteY4" fmla="*/ 0 h 6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 h="63817">
                      <a:moveTo>
                        <a:pt x="8572" y="0"/>
                      </a:moveTo>
                      <a:cubicBezTo>
                        <a:pt x="16192" y="12383"/>
                        <a:pt x="64770" y="39053"/>
                        <a:pt x="100965" y="29528"/>
                      </a:cubicBezTo>
                      <a:cubicBezTo>
                        <a:pt x="85725" y="49530"/>
                        <a:pt x="66675" y="60008"/>
                        <a:pt x="51435" y="63818"/>
                      </a:cubicBezTo>
                      <a:cubicBezTo>
                        <a:pt x="49530" y="35243"/>
                        <a:pt x="18097" y="20003"/>
                        <a:pt x="0" y="15240"/>
                      </a:cubicBezTo>
                      <a:cubicBezTo>
                        <a:pt x="1905" y="10478"/>
                        <a:pt x="4763" y="5715"/>
                        <a:pt x="8572" y="0"/>
                      </a:cubicBezTo>
                      <a:close/>
                    </a:path>
                  </a:pathLst>
                </a:custGeom>
                <a:solidFill>
                  <a:srgbClr val="A610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75" name="Freeform: Shape 374"/>
              <p:cNvSpPr/>
              <p:nvPr/>
            </p:nvSpPr>
            <p:spPr>
              <a:xfrm>
                <a:off x="13474835" y="-944466"/>
                <a:ext cx="125555" cy="88582"/>
              </a:xfrm>
              <a:custGeom>
                <a:avLst/>
                <a:gdLst>
                  <a:gd name="connsiteX0" fmla="*/ 44593 w 125555"/>
                  <a:gd name="connsiteY0" fmla="*/ 88582 h 88582"/>
                  <a:gd name="connsiteX1" fmla="*/ 36020 w 125555"/>
                  <a:gd name="connsiteY1" fmla="*/ 87630 h 88582"/>
                  <a:gd name="connsiteX2" fmla="*/ 1730 w 125555"/>
                  <a:gd name="connsiteY2" fmla="*/ 61913 h 88582"/>
                  <a:gd name="connsiteX3" fmla="*/ 25543 w 125555"/>
                  <a:gd name="connsiteY3" fmla="*/ 952 h 88582"/>
                  <a:gd name="connsiteX4" fmla="*/ 28400 w 125555"/>
                  <a:gd name="connsiteY4" fmla="*/ 0 h 88582"/>
                  <a:gd name="connsiteX5" fmla="*/ 28400 w 125555"/>
                  <a:gd name="connsiteY5" fmla="*/ 0 h 88582"/>
                  <a:gd name="connsiteX6" fmla="*/ 31257 w 125555"/>
                  <a:gd name="connsiteY6" fmla="*/ 952 h 88582"/>
                  <a:gd name="connsiteX7" fmla="*/ 102695 w 125555"/>
                  <a:gd name="connsiteY7" fmla="*/ 27622 h 88582"/>
                  <a:gd name="connsiteX8" fmla="*/ 119840 w 125555"/>
                  <a:gd name="connsiteY8" fmla="*/ 24765 h 88582"/>
                  <a:gd name="connsiteX9" fmla="*/ 124603 w 125555"/>
                  <a:gd name="connsiteY9" fmla="*/ 25718 h 88582"/>
                  <a:gd name="connsiteX10" fmla="*/ 125555 w 125555"/>
                  <a:gd name="connsiteY10" fmla="*/ 30480 h 88582"/>
                  <a:gd name="connsiteX11" fmla="*/ 44593 w 125555"/>
                  <a:gd name="connsiteY11" fmla="*/ 88582 h 88582"/>
                  <a:gd name="connsiteX12" fmla="*/ 29353 w 125555"/>
                  <a:gd name="connsiteY12" fmla="*/ 10477 h 88582"/>
                  <a:gd name="connsiteX13" fmla="*/ 10303 w 125555"/>
                  <a:gd name="connsiteY13" fmla="*/ 60007 h 88582"/>
                  <a:gd name="connsiteX14" fmla="*/ 37925 w 125555"/>
                  <a:gd name="connsiteY14" fmla="*/ 80010 h 88582"/>
                  <a:gd name="connsiteX15" fmla="*/ 113173 w 125555"/>
                  <a:gd name="connsiteY15" fmla="*/ 36195 h 88582"/>
                  <a:gd name="connsiteX16" fmla="*/ 103648 w 125555"/>
                  <a:gd name="connsiteY16" fmla="*/ 37147 h 88582"/>
                  <a:gd name="connsiteX17" fmla="*/ 29353 w 125555"/>
                  <a:gd name="connsiteY17" fmla="*/ 10477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55" h="88582">
                    <a:moveTo>
                      <a:pt x="44593" y="88582"/>
                    </a:moveTo>
                    <a:cubicBezTo>
                      <a:pt x="41735" y="88582"/>
                      <a:pt x="38878" y="88582"/>
                      <a:pt x="36020" y="87630"/>
                    </a:cubicBezTo>
                    <a:cubicBezTo>
                      <a:pt x="18875" y="84772"/>
                      <a:pt x="6493" y="75247"/>
                      <a:pt x="1730" y="61913"/>
                    </a:cubicBezTo>
                    <a:cubicBezTo>
                      <a:pt x="-3985" y="43815"/>
                      <a:pt x="4588" y="21907"/>
                      <a:pt x="25543" y="952"/>
                    </a:cubicBezTo>
                    <a:cubicBezTo>
                      <a:pt x="26495" y="0"/>
                      <a:pt x="27448" y="0"/>
                      <a:pt x="28400" y="0"/>
                    </a:cubicBezTo>
                    <a:lnTo>
                      <a:pt x="28400" y="0"/>
                    </a:lnTo>
                    <a:cubicBezTo>
                      <a:pt x="29353" y="0"/>
                      <a:pt x="30305" y="0"/>
                      <a:pt x="31257" y="952"/>
                    </a:cubicBezTo>
                    <a:cubicBezTo>
                      <a:pt x="45545" y="15240"/>
                      <a:pt x="77930" y="27622"/>
                      <a:pt x="102695" y="27622"/>
                    </a:cubicBezTo>
                    <a:cubicBezTo>
                      <a:pt x="109363" y="27622"/>
                      <a:pt x="115078" y="26670"/>
                      <a:pt x="119840" y="24765"/>
                    </a:cubicBezTo>
                    <a:cubicBezTo>
                      <a:pt x="121745" y="23813"/>
                      <a:pt x="123650" y="24765"/>
                      <a:pt x="124603" y="25718"/>
                    </a:cubicBezTo>
                    <a:cubicBezTo>
                      <a:pt x="125555" y="26670"/>
                      <a:pt x="125555" y="28575"/>
                      <a:pt x="125555" y="30480"/>
                    </a:cubicBezTo>
                    <a:cubicBezTo>
                      <a:pt x="102695" y="73343"/>
                      <a:pt x="69357" y="88582"/>
                      <a:pt x="44593" y="88582"/>
                    </a:cubicBezTo>
                    <a:close/>
                    <a:moveTo>
                      <a:pt x="29353" y="10477"/>
                    </a:moveTo>
                    <a:cubicBezTo>
                      <a:pt x="12207" y="28575"/>
                      <a:pt x="5540" y="45720"/>
                      <a:pt x="10303" y="60007"/>
                    </a:cubicBezTo>
                    <a:cubicBezTo>
                      <a:pt x="14113" y="70485"/>
                      <a:pt x="23638" y="77152"/>
                      <a:pt x="37925" y="80010"/>
                    </a:cubicBezTo>
                    <a:cubicBezTo>
                      <a:pt x="57928" y="83820"/>
                      <a:pt x="90313" y="72390"/>
                      <a:pt x="113173" y="36195"/>
                    </a:cubicBezTo>
                    <a:cubicBezTo>
                      <a:pt x="110315" y="36195"/>
                      <a:pt x="106505" y="37147"/>
                      <a:pt x="103648" y="37147"/>
                    </a:cubicBezTo>
                    <a:cubicBezTo>
                      <a:pt x="77930" y="36195"/>
                      <a:pt x="46498" y="24765"/>
                      <a:pt x="29353" y="1047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pic>
        <p:nvPicPr>
          <p:cNvPr id="8" name="Tieng-yeah-tre-con-www_tiengdong_com">
            <a:hlinkClick r:id="" action="ppaction://media"/>
          </p:cNvPr>
          <p:cNvPicPr>
            <a:picLocks noChangeAspect="1"/>
          </p:cNvPicPr>
          <p:nvPr>
            <a:audioFile r:link="rId3"/>
            <p:extLst>
              <p:ext uri="{DAA4B4D4-6D71-4841-9C94-3DE7FCFB9230}">
                <p14:media xmlns:p14="http://schemas.microsoft.com/office/powerpoint/2010/main" r:embed="rId4">
                  <p14:trim st="271,000000" end="510,000000"/>
                </p14:media>
              </p:ext>
            </p:extLst>
          </p:nvPr>
        </p:nvPicPr>
        <p:blipFill>
          <a:blip r:embed="rId5"/>
          <a:stretch>
            <a:fillRect/>
          </a:stretch>
        </p:blipFill>
        <p:spPr>
          <a:xfrm>
            <a:off x="-3451225" y="134938"/>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50" fill="hold">
                                          <p:stCondLst>
                                            <p:cond delay="0"/>
                                          </p:stCondLst>
                                        </p:cTn>
                                        <p:tgtEl>
                                          <p:spTgt spid="370"/>
                                        </p:tgtEl>
                                        <p:attrNameLst>
                                          <p:attrName>r</p:attrName>
                                        </p:attrNameLst>
                                      </p:cBhvr>
                                    </p:animRot>
                                    <p:animRot by="-240000">
                                      <p:cBhvr>
                                        <p:cTn id="7" dur="300" fill="hold">
                                          <p:stCondLst>
                                            <p:cond delay="300"/>
                                          </p:stCondLst>
                                        </p:cTn>
                                        <p:tgtEl>
                                          <p:spTgt spid="370"/>
                                        </p:tgtEl>
                                        <p:attrNameLst>
                                          <p:attrName>r</p:attrName>
                                        </p:attrNameLst>
                                      </p:cBhvr>
                                    </p:animRot>
                                    <p:animRot by="240000">
                                      <p:cBhvr>
                                        <p:cTn id="8" dur="300" fill="hold">
                                          <p:stCondLst>
                                            <p:cond delay="600"/>
                                          </p:stCondLst>
                                        </p:cTn>
                                        <p:tgtEl>
                                          <p:spTgt spid="370"/>
                                        </p:tgtEl>
                                        <p:attrNameLst>
                                          <p:attrName>r</p:attrName>
                                        </p:attrNameLst>
                                      </p:cBhvr>
                                    </p:animRot>
                                    <p:animRot by="-240000">
                                      <p:cBhvr>
                                        <p:cTn id="9" dur="300" fill="hold">
                                          <p:stCondLst>
                                            <p:cond delay="900"/>
                                          </p:stCondLst>
                                        </p:cTn>
                                        <p:tgtEl>
                                          <p:spTgt spid="370"/>
                                        </p:tgtEl>
                                        <p:attrNameLst>
                                          <p:attrName>r</p:attrName>
                                        </p:attrNameLst>
                                      </p:cBhvr>
                                    </p:animRot>
                                    <p:animRot by="120000">
                                      <p:cBhvr>
                                        <p:cTn id="10" dur="300" fill="hold">
                                          <p:stCondLst>
                                            <p:cond delay="1200"/>
                                          </p:stCondLst>
                                        </p:cTn>
                                        <p:tgtEl>
                                          <p:spTgt spid="370"/>
                                        </p:tgtEl>
                                        <p:attrNameLst>
                                          <p:attrName>r</p:attrName>
                                        </p:attrNameLst>
                                      </p:cBhvr>
                                    </p:animRot>
                                  </p:childTnLst>
                                </p:cTn>
                              </p:par>
                              <p:par>
                                <p:cTn id="11" presetID="8" presetClass="emph" presetSubtype="0" repeatCount="indefinite" autoRev="1" fill="hold" nodeType="withEffect">
                                  <p:stCondLst>
                                    <p:cond delay="0"/>
                                  </p:stCondLst>
                                  <p:childTnLst>
                                    <p:animRot by="900000">
                                      <p:cBhvr>
                                        <p:cTn id="12" dur="500" fill="hold"/>
                                        <p:tgtEl>
                                          <p:spTgt spid="360"/>
                                        </p:tgtEl>
                                        <p:attrNameLst>
                                          <p:attrName>r</p:attrName>
                                        </p:attrNameLst>
                                      </p:cBhvr>
                                    </p:animRot>
                                  </p:childTnLst>
                                </p:cTn>
                              </p:par>
                              <p:par>
                                <p:cTn id="13" presetID="8" presetClass="emph" presetSubtype="0" repeatCount="indefinite" autoRev="1" fill="hold" nodeType="withEffect">
                                  <p:stCondLst>
                                    <p:cond delay="0"/>
                                  </p:stCondLst>
                                  <p:childTnLst>
                                    <p:animRot by="-900000">
                                      <p:cBhvr>
                                        <p:cTn id="14" dur="500" fill="hold"/>
                                        <p:tgtEl>
                                          <p:spTgt spid="350"/>
                                        </p:tgtEl>
                                        <p:attrNameLst>
                                          <p:attrName>r</p:attrName>
                                        </p:attrNameLst>
                                      </p:cBhvr>
                                    </p:animRot>
                                  </p:childTnLst>
                                </p:cTn>
                              </p:par>
                              <p:par>
                                <p:cTn id="15" presetID="23" presetClass="entr" presetSubtype="16" fill="hold" nodeType="withEffect">
                                  <p:stCondLst>
                                    <p:cond delay="1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par>
                                <p:cTn id="19" presetID="1" presetClass="mediacall" presetSubtype="0" fill="hold" nodeType="withEffect">
                                  <p:stCondLst>
                                    <p:cond delay="100"/>
                                  </p:stCondLst>
                                  <p:childTnLst>
                                    <p:cmd type="call" cmd="playFrom(0.0)">
                                      <p:cBhvr>
                                        <p:cTn id="20" dur="36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2837683" y="2934260"/>
            <a:ext cx="6516634" cy="4344423"/>
          </a:xfrm>
          <a:prstGeom prst="rect">
            <a:avLst/>
          </a:prstGeom>
        </p:spPr>
      </p:pic>
      <p:pic>
        <p:nvPicPr>
          <p:cNvPr id="7" name="Picture 6"/>
          <p:cNvPicPr>
            <a:picLocks noChangeAspect="1"/>
          </p:cNvPicPr>
          <p:nvPr/>
        </p:nvPicPr>
        <p:blipFill>
          <a:blip r:embed="rId2"/>
          <a:stretch>
            <a:fillRect/>
          </a:stretch>
        </p:blipFill>
        <p:spPr>
          <a:xfrm>
            <a:off x="1346804" y="497552"/>
            <a:ext cx="9498391" cy="23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1"/>
          <a:stretch>
            <a:fillRect/>
          </a:stretch>
        </p:blipFill>
        <p:spPr>
          <a:xfrm>
            <a:off x="-300472" y="2916676"/>
            <a:ext cx="6516634" cy="4344423"/>
          </a:xfrm>
          <a:prstGeom prst="rect">
            <a:avLst/>
          </a:prstGeom>
        </p:spPr>
      </p:pic>
      <p:pic>
        <p:nvPicPr>
          <p:cNvPr id="4" name="Picture 3"/>
          <p:cNvPicPr>
            <a:picLocks noChangeAspect="1"/>
          </p:cNvPicPr>
          <p:nvPr/>
        </p:nvPicPr>
        <p:blipFill>
          <a:blip r:embed="rId2"/>
          <a:stretch>
            <a:fillRect/>
          </a:stretch>
        </p:blipFill>
        <p:spPr>
          <a:xfrm>
            <a:off x="590840" y="1609276"/>
            <a:ext cx="10888400" cy="15668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2837683" y="2934260"/>
            <a:ext cx="6516634" cy="4344423"/>
          </a:xfrm>
          <a:prstGeom prst="rect">
            <a:avLst/>
          </a:prstGeom>
        </p:spPr>
      </p:pic>
      <p:pic>
        <p:nvPicPr>
          <p:cNvPr id="7" name="Picture 6"/>
          <p:cNvPicPr>
            <a:picLocks noChangeAspect="1"/>
          </p:cNvPicPr>
          <p:nvPr/>
        </p:nvPicPr>
        <p:blipFill>
          <a:blip r:embed="rId2"/>
          <a:stretch>
            <a:fillRect/>
          </a:stretch>
        </p:blipFill>
        <p:spPr>
          <a:xfrm>
            <a:off x="1365094" y="645425"/>
            <a:ext cx="9461812" cy="23898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ảng câu hỏi"/>
          <p:cNvSpPr/>
          <p:nvPr/>
        </p:nvSpPr>
        <p:spPr>
          <a:xfrm>
            <a:off x="697662" y="128640"/>
            <a:ext cx="10104348" cy="1379649"/>
          </a:xfrm>
          <a:prstGeom prst="roundRect">
            <a:avLst>
              <a:gd name="adj" fmla="val 29458"/>
            </a:avLst>
          </a:prstGeom>
          <a:solidFill>
            <a:schemeClr val="bg1">
              <a:alpha val="76000"/>
            </a:schemeClr>
          </a:solidFill>
          <a:ln w="38100">
            <a:solidFill>
              <a:srgbClr val="D93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 name="Chứa câu hỏi"/>
          <p:cNvSpPr txBox="1"/>
          <p:nvPr/>
        </p:nvSpPr>
        <p:spPr>
          <a:xfrm>
            <a:off x="1074655" y="131632"/>
            <a:ext cx="9275976" cy="1446550"/>
          </a:xfrm>
          <a:prstGeom prst="rect">
            <a:avLst/>
          </a:prstGeom>
          <a:noFill/>
        </p:spPr>
        <p:txBody>
          <a:bodyPr wrap="square" rtlCol="0">
            <a:spAutoFit/>
          </a:bodyPr>
          <a:lstStyle/>
          <a:p>
            <a:pPr lvl="0" algn="ctr">
              <a:defRPr/>
            </a:pPr>
            <a:r>
              <a:rPr lang="vi-VN" sz="4400" dirty="0">
                <a:solidFill>
                  <a:prstClr val="black"/>
                </a:solidFill>
                <a:latin typeface="Cambria" panose="02040503050406030204" pitchFamily="18" charset="0"/>
                <a:ea typeface="Cambria" panose="02040503050406030204" pitchFamily="18" charset="0"/>
              </a:rPr>
              <a:t>Câu 1: Tại sao chúng ta phải vệ sinh tủ lạnh thường xuyên?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3" name="a"/>
          <p:cNvSpPr/>
          <p:nvPr/>
        </p:nvSpPr>
        <p:spPr>
          <a:xfrm>
            <a:off x="1161615" y="2670784"/>
            <a:ext cx="9140625" cy="208409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a:ln>
                  <a:noFill/>
                </a:ln>
                <a:solidFill>
                  <a:srgbClr val="009999"/>
                </a:solidFill>
                <a:effectLst/>
                <a:uLnTx/>
                <a:uFillTx/>
                <a:latin typeface="Cambria" panose="02040503050406030204" pitchFamily="18" charset="0"/>
                <a:ea typeface="Cambria" panose="02040503050406030204" pitchFamily="18" charset="0"/>
              </a:rPr>
              <a:t>Vệ sinh tủ lạnh thường xuyên giúp loại bỏ mùi hôi, tiết kiệm điện và kéo dài thời gian sử dụng của tủ lạnh.</a:t>
            </a:r>
            <a:endParaRPr kumimoji="0" lang="en-US" sz="4000" b="1" i="0" u="none" strike="noStrike" kern="1200" cap="none" spc="0" normalizeH="0" baseline="0" noProof="0" dirty="0">
              <a:ln>
                <a:noFill/>
              </a:ln>
              <a:solidFill>
                <a:srgbClr val="009999"/>
              </a:solidFill>
              <a:effectLst/>
              <a:uLnTx/>
              <a:uFillTx/>
              <a:latin typeface="Cambria" panose="02040503050406030204" pitchFamily="18" charset="0"/>
              <a:ea typeface="Cambria" panose="02040503050406030204" pitchFamily="18" charset="0"/>
            </a:endParaRPr>
          </a:p>
        </p:txBody>
      </p:sp>
      <p:pic>
        <p:nvPicPr>
          <p:cNvPr id="35" name="Picture 3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21337684">
            <a:off x="9256634" y="2073748"/>
            <a:ext cx="1758029" cy="1251209"/>
          </a:xfrm>
          <a:prstGeom prst="rect">
            <a:avLst/>
          </a:prstGeom>
        </p:spPr>
      </p:pic>
      <p:sp>
        <p:nvSpPr>
          <p:cNvPr id="37" name="Arrow: Left 36">
            <a:hlinkClick r:id="rId2" action="ppaction://hlinksldjump"/>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800" decel="100000"/>
                                        <p:tgtEl>
                                          <p:spTgt spid="21"/>
                                        </p:tgtEl>
                                      </p:cBhvr>
                                    </p:animEffect>
                                    <p:anim calcmode="lin" valueType="num">
                                      <p:cBhvr>
                                        <p:cTn id="8" dur="800" decel="100000" fill="hold"/>
                                        <p:tgtEl>
                                          <p:spTgt spid="21"/>
                                        </p:tgtEl>
                                        <p:attrNameLst>
                                          <p:attrName>style.rotation</p:attrName>
                                        </p:attrNameLst>
                                      </p:cBhvr>
                                      <p:tavLst>
                                        <p:tav tm="0">
                                          <p:val>
                                            <p:fltVal val="-90"/>
                                          </p:val>
                                        </p:tav>
                                        <p:tav tm="100000">
                                          <p:val>
                                            <p:fltVal val="0"/>
                                          </p:val>
                                        </p:tav>
                                      </p:tavLst>
                                    </p:anim>
                                    <p:anim calcmode="lin" valueType="num">
                                      <p:cBhvr>
                                        <p:cTn id="9" dur="800" decel="100000" fill="hold"/>
                                        <p:tgtEl>
                                          <p:spTgt spid="21"/>
                                        </p:tgtEl>
                                        <p:attrNameLst>
                                          <p:attrName>ppt_x</p:attrName>
                                        </p:attrNameLst>
                                      </p:cBhvr>
                                      <p:tavLst>
                                        <p:tav tm="0">
                                          <p:val>
                                            <p:strVal val="#ppt_x+0.4"/>
                                          </p:val>
                                        </p:tav>
                                        <p:tav tm="100000">
                                          <p:val>
                                            <p:strVal val="#ppt_x-0.05"/>
                                          </p:val>
                                        </p:tav>
                                      </p:tavLst>
                                    </p:anim>
                                    <p:anim calcmode="lin" valueType="num">
                                      <p:cBhvr>
                                        <p:cTn id="10" dur="800" decel="100000" fill="hold"/>
                                        <p:tgtEl>
                                          <p:spTgt spid="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ảng câu hỏi"/>
          <p:cNvSpPr/>
          <p:nvPr/>
        </p:nvSpPr>
        <p:spPr>
          <a:xfrm>
            <a:off x="697662" y="128640"/>
            <a:ext cx="10104348" cy="1781440"/>
          </a:xfrm>
          <a:prstGeom prst="roundRect">
            <a:avLst>
              <a:gd name="adj" fmla="val 29458"/>
            </a:avLst>
          </a:prstGeom>
          <a:solidFill>
            <a:schemeClr val="bg1">
              <a:alpha val="76000"/>
            </a:schemeClr>
          </a:solidFill>
          <a:ln w="38100">
            <a:solidFill>
              <a:srgbClr val="D93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Chứa câu hỏi"/>
          <p:cNvSpPr txBox="1"/>
          <p:nvPr/>
        </p:nvSpPr>
        <p:spPr>
          <a:xfrm>
            <a:off x="1074655" y="131632"/>
            <a:ext cx="9275976" cy="1754326"/>
          </a:xfrm>
          <a:prstGeom prst="rect">
            <a:avLst/>
          </a:prstGeom>
          <a:noFill/>
        </p:spPr>
        <p:txBody>
          <a:bodyPr wrap="square" rtlCol="0">
            <a:spAutoFit/>
          </a:bodyPr>
          <a:lstStyle/>
          <a:p>
            <a:pPr lvl="0" algn="ctr">
              <a:defRPr/>
            </a:pPr>
            <a:r>
              <a:rPr lang="vi-VN" sz="3600" dirty="0">
                <a:solidFill>
                  <a:prstClr val="black"/>
                </a:solidFill>
                <a:latin typeface="Cambria" panose="02040503050406030204" pitchFamily="18" charset="0"/>
                <a:ea typeface="Cambria" panose="02040503050406030204" pitchFamily="18" charset="0"/>
              </a:rPr>
              <a:t>Câu 2: Để lắp ráp mô hình xe điện chạy bằng pin chúng ta làm theo bao nhiêu bước và hãy kể tên các bước?</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a"/>
          <p:cNvSpPr/>
          <p:nvPr/>
        </p:nvSpPr>
        <p:spPr>
          <a:xfrm>
            <a:off x="1161615" y="2670784"/>
            <a:ext cx="9140625" cy="325249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371600">
              <a:defRPr/>
            </a:pPr>
            <a:r>
              <a:rPr lang="vi-VN" sz="2800" b="1" dirty="0">
                <a:solidFill>
                  <a:srgbClr val="002060"/>
                </a:solidFill>
                <a:latin typeface="Cambria" panose="02040503050406030204" pitchFamily="18" charset="0"/>
                <a:ea typeface="Cambria" panose="02040503050406030204" pitchFamily="18" charset="0"/>
              </a:rPr>
              <a:t>Để lắp ráp mô hình xe điện chạy bằng pin chúng ta làm theo 4 bước</a:t>
            </a:r>
            <a:r>
              <a:rPr lang="en-US" sz="2800" b="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just" defTabSz="1371600">
              <a:defRPr/>
            </a:pPr>
            <a:r>
              <a:rPr lang="vi-VN" sz="2800" b="1" dirty="0">
                <a:solidFill>
                  <a:srgbClr val="002060"/>
                </a:solidFill>
                <a:latin typeface="Cambria" panose="02040503050406030204" pitchFamily="18" charset="0"/>
                <a:ea typeface="Cambria" panose="02040503050406030204" pitchFamily="18" charset="0"/>
              </a:rPr>
              <a:t>B</a:t>
            </a:r>
            <a:r>
              <a:rPr lang="en-US" sz="2800" b="1" dirty="0" err="1">
                <a:solidFill>
                  <a:srgbClr val="002060"/>
                </a:solidFill>
                <a:latin typeface="Cambria" panose="02040503050406030204" pitchFamily="18" charset="0"/>
                <a:ea typeface="Cambria" panose="02040503050406030204" pitchFamily="18" charset="0"/>
              </a:rPr>
              <a:t>ước</a:t>
            </a:r>
            <a:r>
              <a:rPr lang="en-US" sz="2800" b="1" dirty="0">
                <a:solidFill>
                  <a:srgbClr val="002060"/>
                </a:solidFill>
                <a:latin typeface="Cambria" panose="02040503050406030204" pitchFamily="18" charset="0"/>
                <a:ea typeface="Cambria" panose="02040503050406030204" pitchFamily="18" charset="0"/>
              </a:rPr>
              <a:t> 1: </a:t>
            </a:r>
            <a:r>
              <a:rPr lang="en-US" sz="2800" b="1" dirty="0" err="1">
                <a:solidFill>
                  <a:srgbClr val="002060"/>
                </a:solidFill>
                <a:latin typeface="Cambria" panose="02040503050406030204" pitchFamily="18" charset="0"/>
                <a:ea typeface="Cambria" panose="02040503050406030204" pitchFamily="18" charset="0"/>
              </a:rPr>
              <a:t>Lắp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khung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xe</a:t>
            </a:r>
            <a:endParaRPr lang="en-US" sz="2800" b="1" dirty="0">
              <a:solidFill>
                <a:srgbClr val="002060"/>
              </a:solidFill>
              <a:latin typeface="Cambria" panose="02040503050406030204" pitchFamily="18" charset="0"/>
              <a:ea typeface="Cambria" panose="02040503050406030204" pitchFamily="18" charset="0"/>
            </a:endParaRPr>
          </a:p>
          <a:p>
            <a:pPr algn="just" defTabSz="1371600">
              <a:defRPr/>
            </a:pPr>
            <a:r>
              <a:rPr lang="vi-VN" sz="2800" b="1" dirty="0">
                <a:solidFill>
                  <a:srgbClr val="002060"/>
                </a:solidFill>
                <a:latin typeface="Cambria" panose="02040503050406030204" pitchFamily="18" charset="0"/>
                <a:ea typeface="Cambria" panose="02040503050406030204" pitchFamily="18" charset="0"/>
              </a:rPr>
              <a:t>Bước 2: Lắp động cơ và giá pin vào khung xe.</a:t>
            </a:r>
            <a:endParaRPr lang="en-US" sz="2800" b="1" dirty="0">
              <a:solidFill>
                <a:srgbClr val="002060"/>
              </a:solidFill>
              <a:latin typeface="Cambria" panose="02040503050406030204" pitchFamily="18" charset="0"/>
              <a:ea typeface="Cambria" panose="02040503050406030204" pitchFamily="18" charset="0"/>
            </a:endParaRPr>
          </a:p>
          <a:p>
            <a:pPr algn="just" defTabSz="1371600">
              <a:defRPr/>
            </a:pPr>
            <a:r>
              <a:rPr lang="vi-VN" sz="2800" b="1" dirty="0">
                <a:solidFill>
                  <a:srgbClr val="002060"/>
                </a:solidFill>
                <a:latin typeface="Cambria" panose="02040503050406030204" pitchFamily="18" charset="0"/>
                <a:ea typeface="Cambria" panose="02040503050406030204" pitchFamily="18" charset="0"/>
              </a:rPr>
              <a:t>Bước 3: Lắp hệ thống truyền động vào trục và bánh xe.</a:t>
            </a:r>
            <a:endParaRPr lang="en-US" sz="2800" b="1" dirty="0">
              <a:solidFill>
                <a:srgbClr val="002060"/>
              </a:solidFill>
              <a:latin typeface="Cambria" panose="02040503050406030204" pitchFamily="18" charset="0"/>
              <a:ea typeface="Cambria" panose="02040503050406030204" pitchFamily="18" charset="0"/>
            </a:endParaRPr>
          </a:p>
          <a:p>
            <a:pPr algn="just" defTabSz="1371600">
              <a:defRPr/>
            </a:pPr>
            <a:r>
              <a:rPr lang="vi-VN" sz="2800" b="1" dirty="0">
                <a:solidFill>
                  <a:srgbClr val="002060"/>
                </a:solidFill>
                <a:latin typeface="Cambria" panose="02040503050406030204" pitchFamily="18" charset="0"/>
                <a:ea typeface="Cambria" panose="02040503050406030204" pitchFamily="18" charset="0"/>
              </a:rPr>
              <a:t>Bước 4: Kiểm tra hoạt động của mô hình.</a:t>
            </a:r>
            <a:endParaRPr lang="en-US" sz="2800" b="1" dirty="0">
              <a:solidFill>
                <a:srgbClr val="002060"/>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21337684">
            <a:off x="9256634" y="2073748"/>
            <a:ext cx="1758029" cy="1251209"/>
          </a:xfrm>
          <a:prstGeom prst="rect">
            <a:avLst/>
          </a:prstGeom>
        </p:spPr>
      </p:pic>
      <p:sp>
        <p:nvSpPr>
          <p:cNvPr id="9" name="Arrow: Left 8">
            <a:hlinkClick r:id="rId2" action="ppaction://hlinksldjump"/>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ảng câu hỏi"/>
          <p:cNvSpPr/>
          <p:nvPr/>
        </p:nvSpPr>
        <p:spPr>
          <a:xfrm>
            <a:off x="697662" y="128640"/>
            <a:ext cx="10104348" cy="1379649"/>
          </a:xfrm>
          <a:prstGeom prst="roundRect">
            <a:avLst>
              <a:gd name="adj" fmla="val 29458"/>
            </a:avLst>
          </a:prstGeom>
          <a:solidFill>
            <a:schemeClr val="bg1">
              <a:alpha val="76000"/>
            </a:schemeClr>
          </a:solidFill>
          <a:ln w="38100">
            <a:solidFill>
              <a:srgbClr val="D93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Chứa câu hỏi"/>
          <p:cNvSpPr txBox="1"/>
          <p:nvPr/>
        </p:nvSpPr>
        <p:spPr>
          <a:xfrm>
            <a:off x="1074655" y="131632"/>
            <a:ext cx="9275976" cy="1446550"/>
          </a:xfrm>
          <a:prstGeom prst="rect">
            <a:avLst/>
          </a:prstGeom>
          <a:noFill/>
        </p:spPr>
        <p:txBody>
          <a:bodyPr wrap="square" rtlCol="0">
            <a:spAutoFit/>
          </a:bodyPr>
          <a:lstStyle/>
          <a:p>
            <a:pPr lvl="0" algn="ctr">
              <a:defRPr/>
            </a:pPr>
            <a:r>
              <a:rPr lang="en-US" sz="4400" dirty="0" err="1">
                <a:solidFill>
                  <a:prstClr val="black"/>
                </a:solidFill>
                <a:latin typeface="Cambria" panose="02040503050406030204" pitchFamily="18" charset="0"/>
                <a:ea typeface="Cambria" panose="02040503050406030204" pitchFamily="18" charset="0"/>
              </a:rPr>
              <a:t>Câu</a:t>
            </a:r>
            <a:r>
              <a:rPr lang="en-US" sz="4400" dirty="0">
                <a:solidFill>
                  <a:prstClr val="black"/>
                </a:solidFill>
                <a:latin typeface="Cambria" panose="02040503050406030204" pitchFamily="18" charset="0"/>
                <a:ea typeface="Cambria" panose="02040503050406030204" pitchFamily="18" charset="0"/>
              </a:rPr>
              <a:t> 3: </a:t>
            </a:r>
            <a:r>
              <a:rPr lang="vi-VN" sz="4400" dirty="0">
                <a:solidFill>
                  <a:prstClr val="black"/>
                </a:solidFill>
                <a:latin typeface="Cambria" panose="02040503050406030204" pitchFamily="18" charset="0"/>
                <a:ea typeface="Cambria" panose="02040503050406030204" pitchFamily="18" charset="0"/>
              </a:rPr>
              <a:t>Mô hình máy phát điện gió gồm các bộ phận chính nào?</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a"/>
          <p:cNvSpPr/>
          <p:nvPr/>
        </p:nvSpPr>
        <p:spPr>
          <a:xfrm>
            <a:off x="1161615" y="2670784"/>
            <a:ext cx="9140625" cy="264289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371600">
              <a:defRPr/>
            </a:pPr>
            <a:r>
              <a:rPr lang="vi-VN" sz="4000" b="1" dirty="0">
                <a:solidFill>
                  <a:srgbClr val="009999"/>
                </a:solidFill>
                <a:latin typeface="Cambria" panose="02040503050406030204" pitchFamily="18" charset="0"/>
                <a:ea typeface="Cambria" panose="02040503050406030204" pitchFamily="18" charset="0"/>
              </a:rPr>
              <a:t>Mô hình máy phát điện gió gồm các bộ phận chính: máy phát điện cánh quạt, khung giá đỡ, dây dẫn điện và thiết bị tiêu thụ điện.</a:t>
            </a:r>
            <a:endParaRPr kumimoji="0" lang="en-US" sz="4000" b="1" i="0" u="none" strike="noStrike" kern="1200" cap="none" spc="0" normalizeH="0" baseline="0" noProof="0" dirty="0">
              <a:ln>
                <a:noFill/>
              </a:ln>
              <a:solidFill>
                <a:srgbClr val="009999"/>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21337684">
            <a:off x="9256634" y="2073748"/>
            <a:ext cx="1758029" cy="1251209"/>
          </a:xfrm>
          <a:prstGeom prst="rect">
            <a:avLst/>
          </a:prstGeom>
        </p:spPr>
      </p:pic>
      <p:sp>
        <p:nvSpPr>
          <p:cNvPr id="9" name="Arrow: Left 8">
            <a:hlinkClick r:id="rId2" action="ppaction://hlinksldjump"/>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ảng câu hỏi"/>
          <p:cNvSpPr/>
          <p:nvPr/>
        </p:nvSpPr>
        <p:spPr>
          <a:xfrm>
            <a:off x="697662" y="128640"/>
            <a:ext cx="10104348" cy="1379649"/>
          </a:xfrm>
          <a:prstGeom prst="roundRect">
            <a:avLst>
              <a:gd name="adj" fmla="val 29458"/>
            </a:avLst>
          </a:prstGeom>
          <a:solidFill>
            <a:schemeClr val="bg1">
              <a:alpha val="76000"/>
            </a:schemeClr>
          </a:solidFill>
          <a:ln w="38100">
            <a:solidFill>
              <a:srgbClr val="D93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Chứa câu hỏi"/>
          <p:cNvSpPr txBox="1"/>
          <p:nvPr/>
        </p:nvSpPr>
        <p:spPr>
          <a:xfrm>
            <a:off x="1074655" y="131632"/>
            <a:ext cx="9275976" cy="1446550"/>
          </a:xfrm>
          <a:prstGeom prst="rect">
            <a:avLst/>
          </a:prstGeom>
          <a:noFill/>
        </p:spPr>
        <p:txBody>
          <a:bodyPr wrap="square" rtlCol="0">
            <a:spAutoFit/>
          </a:bodyPr>
          <a:lstStyle/>
          <a:p>
            <a:pPr lvl="0" algn="ctr">
              <a:defRPr/>
            </a:pPr>
            <a:r>
              <a:rPr lang="vi-VN" sz="4400">
                <a:solidFill>
                  <a:prstClr val="black"/>
                </a:solidFill>
                <a:latin typeface="Cambria" panose="02040503050406030204" pitchFamily="18" charset="0"/>
                <a:ea typeface="Cambria" panose="02040503050406030204" pitchFamily="18" charset="0"/>
              </a:rPr>
              <a:t>Câu 4: Để lắp ráp được mô hình điện mặt trời; bước thứ hai là bước nào?</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a"/>
          <p:cNvSpPr/>
          <p:nvPr/>
        </p:nvSpPr>
        <p:spPr>
          <a:xfrm>
            <a:off x="1161615" y="2670784"/>
            <a:ext cx="9140625" cy="264289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371600">
              <a:defRPr/>
            </a:pPr>
            <a:r>
              <a:rPr lang="vi-VN" sz="4400" b="1" dirty="0">
                <a:solidFill>
                  <a:srgbClr val="009999"/>
                </a:solidFill>
                <a:latin typeface="Cambria" panose="02040503050406030204" pitchFamily="18" charset="0"/>
                <a:ea typeface="Cambria" panose="02040503050406030204" pitchFamily="18" charset="0"/>
              </a:rPr>
              <a:t>Để lắp ráp được mô hình điện mặt trời; bước thứ hai là bước Lắp đèn LED với dây dẫn điện. </a:t>
            </a:r>
            <a:endParaRPr kumimoji="0" lang="en-US" sz="4400" b="1" i="0" u="none" strike="noStrike" kern="1200" cap="none" spc="0" normalizeH="0" baseline="0" noProof="0" dirty="0">
              <a:ln>
                <a:noFill/>
              </a:ln>
              <a:solidFill>
                <a:srgbClr val="009999"/>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21337684">
            <a:off x="9256634" y="2073748"/>
            <a:ext cx="1758029" cy="1251209"/>
          </a:xfrm>
          <a:prstGeom prst="rect">
            <a:avLst/>
          </a:prstGeom>
        </p:spPr>
      </p:pic>
      <p:sp>
        <p:nvSpPr>
          <p:cNvPr id="9" name="Arrow: Left 8">
            <a:hlinkClick r:id="rId2" action="ppaction://hlinksldjump"/>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ảng câu hỏi"/>
          <p:cNvSpPr/>
          <p:nvPr/>
        </p:nvSpPr>
        <p:spPr>
          <a:xfrm>
            <a:off x="697662" y="128640"/>
            <a:ext cx="10104348" cy="1379649"/>
          </a:xfrm>
          <a:prstGeom prst="roundRect">
            <a:avLst>
              <a:gd name="adj" fmla="val 29458"/>
            </a:avLst>
          </a:prstGeom>
          <a:solidFill>
            <a:schemeClr val="bg1">
              <a:alpha val="76000"/>
            </a:schemeClr>
          </a:solidFill>
          <a:ln w="38100">
            <a:solidFill>
              <a:srgbClr val="D93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Chứa câu hỏi"/>
          <p:cNvSpPr txBox="1"/>
          <p:nvPr/>
        </p:nvSpPr>
        <p:spPr>
          <a:xfrm>
            <a:off x="1074655" y="131632"/>
            <a:ext cx="9275976" cy="1446550"/>
          </a:xfrm>
          <a:prstGeom prst="rect">
            <a:avLst/>
          </a:prstGeom>
          <a:noFill/>
        </p:spPr>
        <p:txBody>
          <a:bodyPr wrap="square" rtlCol="0">
            <a:spAutoFit/>
          </a:bodyPr>
          <a:lstStyle/>
          <a:p>
            <a:pPr lvl="0" algn="ctr">
              <a:defRPr/>
            </a:pPr>
            <a:r>
              <a:rPr lang="vi-VN" sz="4400" dirty="0">
                <a:solidFill>
                  <a:prstClr val="black"/>
                </a:solidFill>
                <a:latin typeface="Cambria" panose="02040503050406030204" pitchFamily="18" charset="0"/>
                <a:ea typeface="Cambria" panose="02040503050406030204" pitchFamily="18" charset="0"/>
              </a:rPr>
              <a:t>Câu 5: Cần lưu ý điều gì khi lắp đèn LED với dây dẫn điện?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a"/>
          <p:cNvSpPr/>
          <p:nvPr/>
        </p:nvSpPr>
        <p:spPr>
          <a:xfrm>
            <a:off x="1161615" y="2670784"/>
            <a:ext cx="9140625" cy="280545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371600">
              <a:defRPr/>
            </a:pPr>
            <a:r>
              <a:rPr lang="vi-VN" sz="4400" b="1" dirty="0">
                <a:solidFill>
                  <a:srgbClr val="009999"/>
                </a:solidFill>
                <a:latin typeface="Cambria" panose="02040503050406030204" pitchFamily="18" charset="0"/>
                <a:ea typeface="Cambria" panose="02040503050406030204" pitchFamily="18" charset="0"/>
              </a:rPr>
              <a:t>Dây dẫn điện màu đỏ nối với chân dài của đèn LED, dây dẫn điện màu đen nối với chân ngắn của đèn LED.</a:t>
            </a:r>
            <a:endParaRPr kumimoji="0" lang="en-US" sz="4400" b="1" i="0" u="none" strike="noStrike" kern="1200" cap="none" spc="0" normalizeH="0" baseline="0" noProof="0" dirty="0">
              <a:ln>
                <a:noFill/>
              </a:ln>
              <a:solidFill>
                <a:srgbClr val="009999"/>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21337684">
            <a:off x="9256634" y="2073748"/>
            <a:ext cx="1758029" cy="1251209"/>
          </a:xfrm>
          <a:prstGeom prst="rect">
            <a:avLst/>
          </a:prstGeom>
        </p:spPr>
      </p:pic>
      <p:sp>
        <p:nvSpPr>
          <p:cNvPr id="9" name="Arrow: Left 8">
            <a:hlinkClick r:id="rId2" action="ppaction://hlinksldjump"/>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2837683" y="2934260"/>
            <a:ext cx="6516634" cy="4344423"/>
          </a:xfrm>
          <a:prstGeom prst="rect">
            <a:avLst/>
          </a:prstGeom>
        </p:spPr>
      </p:pic>
      <p:pic>
        <p:nvPicPr>
          <p:cNvPr id="7" name="Picture 6"/>
          <p:cNvPicPr>
            <a:picLocks noChangeAspect="1"/>
          </p:cNvPicPr>
          <p:nvPr/>
        </p:nvPicPr>
        <p:blipFill>
          <a:blip r:embed="rId2"/>
          <a:stretch>
            <a:fillRect/>
          </a:stretch>
        </p:blipFill>
        <p:spPr>
          <a:xfrm>
            <a:off x="1365094" y="709989"/>
            <a:ext cx="9461812" cy="2371550"/>
          </a:xfrm>
          <a:prstGeom prst="rect">
            <a:avLst/>
          </a:prstGeom>
        </p:spPr>
      </p:pic>
      <p:pic>
        <p:nvPicPr>
          <p:cNvPr id="2" name="Picture 1" descr="A round pink label with white text and a black backgroun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008" y="173405"/>
            <a:ext cx="1416856" cy="14168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SHAPE_LOCKS" val="959"/>
</p:tagLst>
</file>

<file path=ppt/tags/tag2.xml><?xml version="1.0" encoding="utf-8"?>
<p:tagLst xmlns:p="http://schemas.openxmlformats.org/presentationml/2006/main">
  <p:tag name="SHAPE_LOCKS" val="16"/>
</p:tagLst>
</file>

<file path=ppt/tags/tag3.xml><?xml version="1.0" encoding="utf-8"?>
<p:tagLst xmlns:p="http://schemas.openxmlformats.org/presentationml/2006/main">
  <p:tag name="SHAPE_LOCKS"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2029</Words>
  <Application>WPS Slides</Application>
  <PresentationFormat>Widescreen</PresentationFormat>
  <Paragraphs>99</Paragraphs>
  <Slides>18</Slides>
  <Notes>0</Notes>
  <HiddenSlides>0</HiddenSlides>
  <MMClips>28</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18</vt:i4>
      </vt:variant>
    </vt:vector>
  </HeadingPairs>
  <TitlesOfParts>
    <vt:vector size="37" baseType="lpstr">
      <vt:lpstr>Arial</vt:lpstr>
      <vt:lpstr>SimSun</vt:lpstr>
      <vt:lpstr>Wingdings</vt:lpstr>
      <vt:lpstr>#9Slide02 Noi dung dai</vt:lpstr>
      <vt:lpstr>UTM Showcard</vt:lpstr>
      <vt:lpstr>Segoe Print</vt:lpstr>
      <vt:lpstr>Times New Roman</vt:lpstr>
      <vt:lpstr>Cambria</vt:lpstr>
      <vt:lpstr>Microsoft YaHei</vt:lpstr>
      <vt:lpstr>Arial Unicode MS</vt:lpstr>
      <vt:lpstr>Calibri</vt:lpstr>
      <vt:lpstr>#9Slide02 Noi dung dai</vt:lpstr>
      <vt:lpstr>Mali</vt:lpstr>
      <vt:lpstr>Microsoft Sans Serif</vt:lpstr>
      <vt:lpstr>#9Slide07 Itim</vt:lpstr>
      <vt:lpstr>Wide Latin</vt:lpstr>
      <vt:lpstr>Office Theme</vt:lpstr>
      <vt:lpstr>2_Office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Bích Đào Cao Thị</cp:lastModifiedBy>
  <cp:revision>82</cp:revision>
  <dcterms:created xsi:type="dcterms:W3CDTF">2024-10-11T14:48:00Z</dcterms:created>
  <dcterms:modified xsi:type="dcterms:W3CDTF">2025-05-14T05:06:58Z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FCCE95C72D074D32B8E37AB61C0E38CA_12</vt:lpwstr>
  </property>
  <property fmtid="{D5CDD505-2E9C-101B-9397-08002B2CF9AE}" pid="3" name="KSOProductBuildVer">
    <vt:lpwstr>1033-12.2.0.20795</vt:lpwstr>
  </property>
</Properties>
</file>