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607" r:id="rId3"/>
    <p:sldId id="610" r:id="rId4"/>
    <p:sldId id="630" r:id="rId5"/>
    <p:sldId id="632" r:id="rId6"/>
    <p:sldId id="643" r:id="rId7"/>
    <p:sldId id="652" r:id="rId8"/>
    <p:sldId id="653" r:id="rId9"/>
    <p:sldId id="644" r:id="rId10"/>
    <p:sldId id="654" r:id="rId11"/>
    <p:sldId id="645" r:id="rId12"/>
    <p:sldId id="655" r:id="rId13"/>
    <p:sldId id="656" r:id="rId14"/>
    <p:sldId id="646" r:id="rId15"/>
    <p:sldId id="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608" y="1708563"/>
            <a:ext cx="2841011" cy="3097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151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470517" y="3721395"/>
            <a:ext cx="11310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3,14 x 20 = 62,8 (cm)</a:t>
            </a:r>
          </a:p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20 : 2 = 10 (cm)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a. 62,8cm; b. 86cm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558</Words>
  <Application>Microsoft Office PowerPoint</Application>
  <PresentationFormat>Widescreen</PresentationFormat>
  <Paragraphs>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Huyền</cp:lastModifiedBy>
  <cp:revision>56</cp:revision>
  <dcterms:created xsi:type="dcterms:W3CDTF">2023-10-17T04:16:50Z</dcterms:created>
  <dcterms:modified xsi:type="dcterms:W3CDTF">2025-04-18T04:46:26Z</dcterms:modified>
</cp:coreProperties>
</file>