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sldIdLst>
    <p:sldId id="256" r:id="rId5"/>
    <p:sldId id="259" r:id="rId6"/>
    <p:sldId id="515" r:id="rId7"/>
    <p:sldId id="260" r:id="rId8"/>
    <p:sldId id="261" r:id="rId9"/>
    <p:sldId id="516" r:id="rId10"/>
    <p:sldId id="263" r:id="rId11"/>
    <p:sldId id="517" r:id="rId12"/>
    <p:sldId id="518" r:id="rId13"/>
    <p:sldId id="519" r:id="rId14"/>
    <p:sldId id="524" r:id="rId15"/>
    <p:sldId id="520" r:id="rId16"/>
    <p:sldId id="521" r:id="rId17"/>
    <p:sldId id="522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25"/>
    <a:srgbClr val="FFF9BF"/>
    <a:srgbClr val="0AB7F2"/>
    <a:srgbClr val="FADAE9"/>
    <a:srgbClr val="C4EAFD"/>
    <a:srgbClr val="DEE0CA"/>
    <a:srgbClr val="F1F5DE"/>
    <a:srgbClr val="2A7F5B"/>
    <a:srgbClr val="B73F3F"/>
    <a:srgbClr val="4A6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72"/>
      </p:cViewPr>
      <p:guideLst>
        <p:guide orient="horz" pos="21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/>
          <p:cNvSpPr/>
          <p:nvPr userDrawn="1"/>
        </p:nvSpPr>
        <p:spPr>
          <a:xfrm>
            <a:off x="328246" y="304800"/>
            <a:ext cx="11488616" cy="6236677"/>
          </a:xfrm>
          <a:custGeom>
            <a:avLst/>
            <a:gdLst>
              <a:gd name="connsiteX0" fmla="*/ 0 w 11488616"/>
              <a:gd name="connsiteY0" fmla="*/ 0 h 6236677"/>
              <a:gd name="connsiteX1" fmla="*/ 11488616 w 11488616"/>
              <a:gd name="connsiteY1" fmla="*/ 0 h 6236677"/>
              <a:gd name="connsiteX2" fmla="*/ 11488616 w 11488616"/>
              <a:gd name="connsiteY2" fmla="*/ 6236677 h 6236677"/>
              <a:gd name="connsiteX3" fmla="*/ 0 w 11488616"/>
              <a:gd name="connsiteY3" fmla="*/ 6236677 h 6236677"/>
              <a:gd name="connsiteX4" fmla="*/ 0 w 11488616"/>
              <a:gd name="connsiteY4" fmla="*/ 0 h 623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8616" h="6236677" fill="none" extrusionOk="0">
                <a:moveTo>
                  <a:pt x="0" y="0"/>
                </a:moveTo>
                <a:cubicBezTo>
                  <a:pt x="2182975" y="-107080"/>
                  <a:pt x="8081282" y="-66679"/>
                  <a:pt x="11488616" y="0"/>
                </a:cubicBezTo>
                <a:cubicBezTo>
                  <a:pt x="11650494" y="2025861"/>
                  <a:pt x="11496396" y="3384772"/>
                  <a:pt x="11488616" y="6236677"/>
                </a:cubicBezTo>
                <a:cubicBezTo>
                  <a:pt x="7956774" y="6209258"/>
                  <a:pt x="2500071" y="6304910"/>
                  <a:pt x="0" y="6236677"/>
                </a:cubicBezTo>
                <a:cubicBezTo>
                  <a:pt x="-71317" y="4205763"/>
                  <a:pt x="138600" y="1005743"/>
                  <a:pt x="0" y="0"/>
                </a:cubicBezTo>
                <a:close/>
              </a:path>
              <a:path w="11488616" h="6236677" stroke="0" extrusionOk="0">
                <a:moveTo>
                  <a:pt x="0" y="0"/>
                </a:moveTo>
                <a:cubicBezTo>
                  <a:pt x="3931732" y="-155970"/>
                  <a:pt x="5751804" y="52011"/>
                  <a:pt x="11488616" y="0"/>
                </a:cubicBezTo>
                <a:cubicBezTo>
                  <a:pt x="11342191" y="2944581"/>
                  <a:pt x="11476577" y="4673285"/>
                  <a:pt x="11488616" y="6236677"/>
                </a:cubicBezTo>
                <a:cubicBezTo>
                  <a:pt x="7303389" y="6076020"/>
                  <a:pt x="3607928" y="6395715"/>
                  <a:pt x="0" y="6236677"/>
                </a:cubicBezTo>
                <a:cubicBezTo>
                  <a:pt x="-167762" y="4183706"/>
                  <a:pt x="-66161" y="180985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4A60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16A7A-BBAB-4BE6-96DB-BCDF14EF727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2268F8-DC79-47E9-B04F-2C9646D3F043}" type="slidenum">
              <a:rPr lang="vi-VN" smtClean="0"/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9145"/>
          <a:stretch>
            <a:fillRect/>
          </a:stretch>
        </p:blipFill>
        <p:spPr>
          <a:xfrm>
            <a:off x="-1" y="0"/>
            <a:ext cx="12238333" cy="6857999"/>
          </a:xfrm>
          <a:prstGeom prst="rect">
            <a:avLst/>
          </a:prstGeom>
        </p:spPr>
      </p:pic>
      <p:pic>
        <p:nvPicPr>
          <p:cNvPr id="7" name="Đồ họa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9145"/>
          <a:stretch>
            <a:fillRect/>
          </a:stretch>
        </p:blipFill>
        <p:spPr>
          <a:xfrm>
            <a:off x="0" y="837268"/>
            <a:ext cx="10744200" cy="6020731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38" y="0"/>
            <a:ext cx="1226127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51B1F-6108-4651-8460-06D52B5082BD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4AB6EA-C06F-4837-9477-002BE8B5C8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5.sv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21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hlinkClick r:id="rId2"/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/>
          <a:srcRect l="14705" t="12418" r="5088" b="147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1757" y="92938"/>
            <a:ext cx="6035563" cy="1926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461" y="1770700"/>
            <a:ext cx="8382727" cy="3432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813" y="4641295"/>
            <a:ext cx="2469094" cy="10729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red text on a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70" y="387199"/>
            <a:ext cx="6423971" cy="517184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rectangular frame with green and blue bord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" y="0"/>
            <a:ext cx="12192000" cy="6874635"/>
          </a:xfrm>
        </p:spPr>
      </p:pic>
      <p:sp>
        <p:nvSpPr>
          <p:cNvPr id="3" name="TextBox 2"/>
          <p:cNvSpPr txBox="1"/>
          <p:nvPr/>
        </p:nvSpPr>
        <p:spPr>
          <a:xfrm>
            <a:off x="4317357" y="1145894"/>
            <a:ext cx="71300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 qua hình thức vẽ tranh hoặc viết thư, hãy mô tả lại một hoạt động bảo vệ môi trường mà em đã tham gia.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11530"/>
            <a:ext cx="52120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Một hoạt động bảo vệ môi trường mà em đã tham gia: tham gia vào chiến dịch Giờ Trái Đất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Gia đình tắt đèn điện và các thiết bị điện không ảnh hưởng lớn đến sinh hoạt trong một giờ đồng hồ vào tối ngày thứ 7 cuối cùng trong tháng 3 hàng năm.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Mục đích: tiết kiệm điện năng, giảm thiểu khí thải CO2, giảm hiệu ứng nhà kính, chống biến đổi khí hậu.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oạt động hưởng ứng chiến dịch Giờ Trái đ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55205"/>
            <a:ext cx="5646420" cy="40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1491" y="1623411"/>
            <a:ext cx="985058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415" algn="just">
              <a:lnSpc>
                <a:spcPct val="115000"/>
              </a:lnSpc>
              <a:spcAft>
                <a:spcPts val="0"/>
              </a:spcAft>
            </a:pPr>
            <a:r>
              <a:rPr lang="vi-VN" sz="4000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 BVMT:</a:t>
            </a:r>
            <a:r>
              <a:rPr lang="en-US" sz="4000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Biện </a:t>
            </a:r>
            <a:r>
              <a:rPr lang="vi-VN" sz="4000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 xây dựng thế giới xanh – sạch – đẹp.</a:t>
            </a:r>
            <a:endParaRPr lang="en-US" sz="3600" kern="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4000" kern="10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GDBVMT: </a:t>
            </a:r>
            <a:r>
              <a:rPr lang="en-US" sz="4000" kern="10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 hiện bảo vệ bầu không khí trong lành</a:t>
            </a:r>
            <a:endParaRPr lang="en-US" sz="36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9438" y="938160"/>
            <a:ext cx="8913124" cy="282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4840" y="1904868"/>
            <a:ext cx="6462320" cy="304826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7446" y="2951542"/>
            <a:ext cx="7824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5400" dirty="0">
                <a:solidFill>
                  <a:srgbClr val="FF0000"/>
                </a:solidFill>
                <a:latin typeface="#9Slide05 Pattaya" panose="00000500000000000000" pitchFamily="2" charset="-34"/>
                <a:ea typeface="Calibri" panose="020F0502020204030204" pitchFamily="34" charset="0"/>
                <a:cs typeface="#9Slide05 Pattaya" panose="00000500000000000000" pitchFamily="2" charset="-34"/>
              </a:rPr>
              <a:t>Biện pháp xây dựng thế giới xanh – sạch – đẹp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Pattaya" panose="00000500000000000000" pitchFamily="2" charset="-34"/>
              <a:ea typeface="Calibri" panose="020F0502020204030204" pitchFamily="34" charset="0"/>
              <a:cs typeface="#9Slide05 Pattaya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5896" y="1696646"/>
            <a:ext cx="5200339" cy="1103472"/>
          </a:xfrm>
          <a:prstGeom prst="rect">
            <a:avLst/>
          </a:prstGeom>
        </p:spPr>
      </p:pic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/>
          <p:cNvSpPr/>
          <p:nvPr/>
        </p:nvSpPr>
        <p:spPr>
          <a:xfrm>
            <a:off x="392229" y="1718221"/>
            <a:ext cx="4682691" cy="2187134"/>
          </a:xfrm>
          <a:custGeom>
            <a:avLst/>
            <a:gdLst>
              <a:gd name="connsiteX0" fmla="*/ 0 w 4682691"/>
              <a:gd name="connsiteY0" fmla="*/ 364530 h 2187134"/>
              <a:gd name="connsiteX1" fmla="*/ 364530 w 4682691"/>
              <a:gd name="connsiteY1" fmla="*/ 0 h 2187134"/>
              <a:gd name="connsiteX2" fmla="*/ 4318161 w 4682691"/>
              <a:gd name="connsiteY2" fmla="*/ 0 h 2187134"/>
              <a:gd name="connsiteX3" fmla="*/ 4682691 w 4682691"/>
              <a:gd name="connsiteY3" fmla="*/ 364530 h 2187134"/>
              <a:gd name="connsiteX4" fmla="*/ 4682691 w 4682691"/>
              <a:gd name="connsiteY4" fmla="*/ 1822604 h 2187134"/>
              <a:gd name="connsiteX5" fmla="*/ 4318161 w 4682691"/>
              <a:gd name="connsiteY5" fmla="*/ 2187134 h 2187134"/>
              <a:gd name="connsiteX6" fmla="*/ 364530 w 4682691"/>
              <a:gd name="connsiteY6" fmla="*/ 2187134 h 2187134"/>
              <a:gd name="connsiteX7" fmla="*/ 0 w 4682691"/>
              <a:gd name="connsiteY7" fmla="*/ 1822604 h 2187134"/>
              <a:gd name="connsiteX8" fmla="*/ 0 w 4682691"/>
              <a:gd name="connsiteY8" fmla="*/ 364530 h 21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2691" h="2187134" fill="none" extrusionOk="0">
                <a:moveTo>
                  <a:pt x="0" y="364530"/>
                </a:moveTo>
                <a:cubicBezTo>
                  <a:pt x="33004" y="147620"/>
                  <a:pt x="175473" y="22710"/>
                  <a:pt x="364530" y="0"/>
                </a:cubicBezTo>
                <a:cubicBezTo>
                  <a:pt x="1536418" y="46331"/>
                  <a:pt x="3562937" y="-116014"/>
                  <a:pt x="4318161" y="0"/>
                </a:cubicBezTo>
                <a:cubicBezTo>
                  <a:pt x="4532494" y="27453"/>
                  <a:pt x="4679955" y="178585"/>
                  <a:pt x="4682691" y="364530"/>
                </a:cubicBezTo>
                <a:cubicBezTo>
                  <a:pt x="4646059" y="724670"/>
                  <a:pt x="4614408" y="1546285"/>
                  <a:pt x="4682691" y="1822604"/>
                </a:cubicBezTo>
                <a:cubicBezTo>
                  <a:pt x="4705990" y="2029494"/>
                  <a:pt x="4523948" y="2180619"/>
                  <a:pt x="4318161" y="2187134"/>
                </a:cubicBezTo>
                <a:cubicBezTo>
                  <a:pt x="3024859" y="2144908"/>
                  <a:pt x="2217228" y="2093648"/>
                  <a:pt x="364530" y="2187134"/>
                </a:cubicBezTo>
                <a:cubicBezTo>
                  <a:pt x="181529" y="2184884"/>
                  <a:pt x="5634" y="2026397"/>
                  <a:pt x="0" y="1822604"/>
                </a:cubicBezTo>
                <a:cubicBezTo>
                  <a:pt x="-85799" y="1556811"/>
                  <a:pt x="-34311" y="967593"/>
                  <a:pt x="0" y="364530"/>
                </a:cubicBezTo>
                <a:close/>
              </a:path>
              <a:path w="4682691" h="2187134" stroke="0" extrusionOk="0">
                <a:moveTo>
                  <a:pt x="0" y="364530"/>
                </a:moveTo>
                <a:cubicBezTo>
                  <a:pt x="2820" y="151137"/>
                  <a:pt x="153673" y="-5139"/>
                  <a:pt x="364530" y="0"/>
                </a:cubicBezTo>
                <a:cubicBezTo>
                  <a:pt x="1771656" y="122108"/>
                  <a:pt x="3382834" y="-106165"/>
                  <a:pt x="4318161" y="0"/>
                </a:cubicBezTo>
                <a:cubicBezTo>
                  <a:pt x="4506476" y="-2395"/>
                  <a:pt x="4704469" y="188994"/>
                  <a:pt x="4682691" y="364530"/>
                </a:cubicBezTo>
                <a:cubicBezTo>
                  <a:pt x="4609115" y="617285"/>
                  <a:pt x="4709245" y="1507956"/>
                  <a:pt x="4682691" y="1822604"/>
                </a:cubicBezTo>
                <a:cubicBezTo>
                  <a:pt x="4695231" y="2030606"/>
                  <a:pt x="4506256" y="2176375"/>
                  <a:pt x="4318161" y="2187134"/>
                </a:cubicBezTo>
                <a:cubicBezTo>
                  <a:pt x="3901650" y="2209308"/>
                  <a:pt x="863188" y="2150051"/>
                  <a:pt x="364530" y="2187134"/>
                </a:cubicBezTo>
                <a:cubicBezTo>
                  <a:pt x="124415" y="2185078"/>
                  <a:pt x="-609" y="1996018"/>
                  <a:pt x="0" y="1822604"/>
                </a:cubicBezTo>
                <a:cubicBezTo>
                  <a:pt x="-5403" y="1384056"/>
                  <a:pt x="33122" y="622233"/>
                  <a:pt x="0" y="36453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A2442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tin, em hãy đề xuất một số biện pháp để xây dựng thế giới xanh-sạch-đẹp.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8766" y="1931670"/>
            <a:ext cx="6610324" cy="2736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7210" y="994410"/>
            <a:ext cx="111328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số biện pháp để xây dựng thế giới xanh – sạch – đẹp là: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Hạn chế sử dụng túi ni lông, sử dụng các vật dụng có chất liệu từ thiên nhiên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Vứt rác đúng nơi quy định, không xả rác bừa bãi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Không xả nước thải ra sông, hồ,..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Tiết kiệm điện, nước khi không sử dụng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Sử dụng các phương tiện công cộng để di chuyển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red tex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802587"/>
            <a:ext cx="8294370" cy="404436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white rectangular frame with green and blue bord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725"/>
            <a:ext cx="12192000" cy="6874635"/>
          </a:xfrm>
        </p:spPr>
      </p:pic>
      <p:pic>
        <p:nvPicPr>
          <p:cNvPr id="8" name="Picture 2" descr="Bé Tập Làm Cô Giáo - KhoThietKe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6" y="895543"/>
            <a:ext cx="2633592" cy="57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light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4" b="83333"/>
          <a:stretch>
            <a:fillRect/>
          </a:stretch>
        </p:blipFill>
        <p:spPr>
          <a:xfrm flipH="1">
            <a:off x="2106591" y="1090425"/>
            <a:ext cx="10984755" cy="35158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83146" y="2024882"/>
            <a:ext cx="71585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750"/>
              </a:spcBef>
            </a:pPr>
            <a:r>
              <a:rPr lang="en-US" altLang="zh-CN" sz="4400" b="1" dirty="0">
                <a:solidFill>
                  <a:srgbClr val="002060"/>
                </a:solidFill>
                <a:effectLst>
                  <a:outerShdw blurRad="12700" dist="38100" dir="240000" algn="tl">
                    <a:srgbClr val="4F81BD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vi-VN" altLang="zh-CN" sz="4400" b="1" dirty="0">
                <a:solidFill>
                  <a:srgbClr val="002060"/>
                </a:solidFill>
                <a:effectLst>
                  <a:outerShdw blurRad="12700" dist="38100" dir="240000" algn="tl">
                    <a:srgbClr val="4F81BD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ẽ sơ đồ một số vấn đề môi trường trên thế giới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12700" dist="38100" dir="240000" algn="tl">
                  <a:srgbClr val="4F81BD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5612" y="680720"/>
            <a:ext cx="7447686" cy="4977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7272" y="497205"/>
            <a:ext cx="9706928" cy="556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WPS Slides</Application>
  <PresentationFormat>Widescreen</PresentationFormat>
  <Paragraphs>22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Aptos</vt:lpstr>
      <vt:lpstr>#9Slide05 Pattaya</vt:lpstr>
      <vt:lpstr>Microsoft Sans Serif</vt:lpstr>
      <vt:lpstr>Calibri</vt:lpstr>
      <vt:lpstr>Cambria</vt:lpstr>
      <vt:lpstr>Microsoft YaHei</vt:lpstr>
      <vt:lpstr>Arial Unicode MS</vt:lpstr>
      <vt:lpstr>Aptos Display</vt:lpstr>
      <vt:lpstr>Segoe UI Variable Display</vt:lpstr>
      <vt:lpstr>Segoe UI</vt:lpstr>
      <vt:lpstr>Aptos</vt:lpstr>
      <vt:lpstr>Chủ đề Office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Bích Đào Cao Thị</cp:lastModifiedBy>
  <cp:revision>22</cp:revision>
  <dcterms:created xsi:type="dcterms:W3CDTF">2024-12-27T13:48:00Z</dcterms:created>
  <dcterms:modified xsi:type="dcterms:W3CDTF">2025-04-24T08:34:47Z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CDB9FE03FA064228BFF48DB46DEAEB81_12</vt:lpwstr>
  </property>
  <property fmtid="{D5CDD505-2E9C-101B-9397-08002B2CF9AE}" pid="3" name="KSOProductBuildVer">
    <vt:lpwstr>1033-12.2.0.20795</vt:lpwstr>
  </property>
</Properties>
</file>