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6"/>
  </p:notesMasterIdLst>
  <p:handoutMasterIdLst>
    <p:handoutMasterId r:id="rId11"/>
  </p:handoutMasterIdLst>
  <p:sldIdLst>
    <p:sldId id="257" r:id="rId5"/>
    <p:sldId id="296" r:id="rId7"/>
    <p:sldId id="501" r:id="rId8"/>
    <p:sldId id="508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00FF00"/>
    <a:srgbClr val="FEDEDE"/>
    <a:srgbClr val="FFCCFF"/>
    <a:srgbClr val="FFFFCC"/>
    <a:srgbClr val="D9ACCF"/>
    <a:srgbClr val="FEFEFF"/>
    <a:srgbClr val="855BA2"/>
    <a:srgbClr val="70408B"/>
    <a:srgbClr val="875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49697-56AB-4665-801D-7BEC896D9B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35F8-FE39-4CB9-9844-AE02BEAD22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E021-7566-4D7F-A62D-4ADB850A888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54EF-8C27-4D76-B755-1794355016F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854EF-8C27-4D76-B755-1794355016F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:\ppt创作\2进行中\2进行中\新建文件夹\新建文件夹\12.png12"/>
          <p:cNvPicPr>
            <a:picLocks noChangeAspect="1"/>
          </p:cNvPicPr>
          <p:nvPr userDrawn="1"/>
        </p:nvPicPr>
        <p:blipFill>
          <a:blip r:embed="rId2"/>
          <a:srcRect l="34171" r="34171"/>
          <a:stretch>
            <a:fillRect/>
          </a:stretch>
        </p:blipFill>
        <p:spPr>
          <a:xfrm rot="5400000">
            <a:off x="2665144" y="-2665147"/>
            <a:ext cx="6861709" cy="121920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:\ppt创作\2进行中\2进行中\新建文件夹\新建文件夹\12.png12"/>
          <p:cNvPicPr>
            <a:picLocks noChangeAspect="1"/>
          </p:cNvPicPr>
          <p:nvPr userDrawn="1"/>
        </p:nvPicPr>
        <p:blipFill>
          <a:blip r:embed="rId2"/>
          <a:srcRect l="34171" r="34171"/>
          <a:stretch>
            <a:fillRect/>
          </a:stretch>
        </p:blipFill>
        <p:spPr>
          <a:xfrm rot="5400000">
            <a:off x="2707005" y="-2707005"/>
            <a:ext cx="6861810" cy="12275820"/>
          </a:xfrm>
          <a:prstGeom prst="rect">
            <a:avLst/>
          </a:prstGeom>
        </p:spPr>
      </p:pic>
      <p:pic>
        <p:nvPicPr>
          <p:cNvPr id="7" name="图片 6" descr="E:\ppt创作\2进行中\2进行中\新建文件夹\新建文件夹\14.png14"/>
          <p:cNvPicPr>
            <a:picLocks noChangeAspect="1"/>
          </p:cNvPicPr>
          <p:nvPr userDrawn="1"/>
        </p:nvPicPr>
        <p:blipFill>
          <a:blip r:embed="rId3"/>
          <a:srcRect l="33519" r="33519"/>
          <a:stretch>
            <a:fillRect/>
          </a:stretch>
        </p:blipFill>
        <p:spPr>
          <a:xfrm rot="5400000">
            <a:off x="2858675" y="-2360438"/>
            <a:ext cx="6682155" cy="114030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39B07-93C7-4970-A76D-D492B751A6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C960-F3EB-4352-B858-9DEC58F8ECB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ainting, drawing, fruit, child art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7号-布丁体" panose="00000500000000000000" pitchFamily="2" charset="-122"/>
          <a:ea typeface="字魂27号-布丁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/>
          <p:nvPr/>
        </p:nvSpPr>
        <p:spPr>
          <a:xfrm>
            <a:off x="3922515" y="663730"/>
            <a:ext cx="5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Thứ</a:t>
            </a:r>
            <a:r>
              <a:rPr lang="en-US" sz="3200" b="1" dirty="0"/>
              <a:t> … </a:t>
            </a:r>
            <a:r>
              <a:rPr lang="en-US" sz="3200" b="1" dirty="0" err="1"/>
              <a:t>ngày</a:t>
            </a:r>
            <a:r>
              <a:rPr lang="en-US" sz="3200" b="1" dirty="0"/>
              <a:t> … </a:t>
            </a:r>
            <a:r>
              <a:rPr lang="en-US" sz="3200" b="1" dirty="0" err="1"/>
              <a:t>tháng</a:t>
            </a:r>
            <a:r>
              <a:rPr lang="en-US" sz="3200" b="1" dirty="0"/>
              <a:t> … </a:t>
            </a:r>
            <a:r>
              <a:rPr lang="en-US" sz="3200" b="1" dirty="0" err="1"/>
              <a:t>năm</a:t>
            </a:r>
            <a:r>
              <a:rPr lang="en-US" sz="3200" b="1" dirty="0"/>
              <a:t> …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8802" y="1197826"/>
            <a:ext cx="2712955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966443"/>
            <a:ext cx="6290405" cy="2222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97" y="2295106"/>
            <a:ext cx="3115326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883920" y="252900"/>
            <a:ext cx="1056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nhận xét về việc sử dụng tiền của các bạn trong các trường hợp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860" y="1396431"/>
            <a:ext cx="8320973" cy="5265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drawing, fruit, child 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83920" y="252900"/>
            <a:ext cx="1056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làm gì nếu ở trong các tình huống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71" y="1293738"/>
            <a:ext cx="7911178" cy="4795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drawing, fruit, child 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60636" y="433653"/>
            <a:ext cx="1056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Em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18" y="1686921"/>
            <a:ext cx="9977423" cy="3725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0280"/>
            <a:ext cx="10723793" cy="41822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188</Words>
  <Application>WPS Slides</Application>
  <PresentationFormat>Widescreen</PresentationFormat>
  <Paragraphs>8</Paragraphs>
  <Slides>5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字魂27号-布丁体</vt:lpstr>
      <vt:lpstr>Calibri</vt:lpstr>
      <vt:lpstr>Cambria</vt:lpstr>
      <vt:lpstr>Microsoft YaHei</vt:lpstr>
      <vt:lpstr>Arial Unicode MS</vt:lpstr>
      <vt:lpstr>Calibri Light</vt:lpstr>
      <vt:lpstr>Calibri</vt:lpstr>
      <vt:lpstr>Office Theme</vt:lpstr>
      <vt:lpstr>自定义设计方案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dc:description>9Slide.vn</dc:description>
  <dc:subject>9Slide.vn</dc:subject>
  <cp:category>9Slide.vn</cp:category>
  <cp:lastModifiedBy>Bích Đào Cao Thị</cp:lastModifiedBy>
  <cp:revision>74</cp:revision>
  <dcterms:created xsi:type="dcterms:W3CDTF">2023-06-25T08:24:00Z</dcterms:created>
  <dcterms:modified xsi:type="dcterms:W3CDTF">2025-04-25T03:01:13Z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ACA23965A2EB47C48FB725EB8C01FA24_12</vt:lpwstr>
  </property>
  <property fmtid="{D5CDD505-2E9C-101B-9397-08002B2CF9AE}" pid="3" name="KSOProductBuildVer">
    <vt:lpwstr>1033-12.2.0.20795</vt:lpwstr>
  </property>
</Properties>
</file>