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media/image17.svg" ContentType="image/svg+xml"/>
  <Override PartName="/ppt/media/image2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5.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9"/>
  </p:notesMasterIdLst>
  <p:sldIdLst>
    <p:sldId id="258" r:id="rId5"/>
    <p:sldId id="256" r:id="rId6"/>
    <p:sldId id="272" r:id="rId7"/>
    <p:sldId id="260" r:id="rId8"/>
    <p:sldId id="289" r:id="rId10"/>
    <p:sldId id="290" r:id="rId11"/>
    <p:sldId id="287" r:id="rId12"/>
    <p:sldId id="291" r:id="rId13"/>
    <p:sldId id="275" r:id="rId14"/>
    <p:sldId id="270"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A7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45" d="100"/>
          <a:sy n="45" d="100"/>
        </p:scale>
        <p:origin x="-7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A6BC-89FD-4DC8-B5AA-D172BC7C196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B6717-2418-4FAB-8DF1-2ED7DAF4239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B6717-2418-4FAB-8DF1-2ED7DAF4239A}"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F6B6717-2418-4FAB-8DF1-2ED7DAF423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s://www.facebook.com/groups/629898828017053" TargetMode="Externa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s://www.facebook.com/groups/629898828017053" TargetMode="Externa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s://www.facebook.com/groups/629898828017053" TargetMode="External"/><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TextBox 3"/>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1" name="Picture 10"/>
          <p:cNvPicPr>
            <a:picLocks noChangeAspect="1"/>
          </p:cNvPicPr>
          <p:nvPr userDrawn="1"/>
        </p:nvPicPr>
        <p:blipFill>
          <a:blip r:embed="rId5"/>
          <a:stretch>
            <a:fillRect/>
          </a:stretch>
        </p:blipFill>
        <p:spPr>
          <a:xfrm>
            <a:off x="13596132" y="-1682332"/>
            <a:ext cx="7611990" cy="11834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1547447" y="2967404"/>
            <a:ext cx="15193107" cy="6172200"/>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18320628" cy="10268712"/>
          </a:xfrm>
          <a:prstGeom prst="rect">
            <a:avLst/>
          </a:prstGeom>
        </p:spPr>
      </p:pic>
      <p:sp>
        <p:nvSpPr>
          <p:cNvPr id="8" name="Rounded Rectangle 7"/>
          <p:cNvSpPr/>
          <p:nvPr userDrawn="1"/>
        </p:nvSpPr>
        <p:spPr>
          <a:xfrm>
            <a:off x="729763" y="896816"/>
            <a:ext cx="16828478" cy="8664819"/>
          </a:xfrm>
          <a:prstGeom prst="roundRect">
            <a:avLst/>
          </a:prstGeom>
          <a:solidFill>
            <a:schemeClr val="bg1"/>
          </a:solidFill>
          <a:ln w="38100">
            <a:solidFill>
              <a:srgbClr val="92D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700"/>
          </a:p>
        </p:txBody>
      </p:sp>
      <p:sp>
        <p:nvSpPr>
          <p:cNvPr id="9" name="TextBox 3"/>
          <p:cNvSpPr txBox="1"/>
          <p:nvPr userDrawn="1"/>
        </p:nvSpPr>
        <p:spPr>
          <a:xfrm>
            <a:off x="1902695" y="11591014"/>
            <a:ext cx="15327630" cy="216982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endParaRPr kumimoji="0" lang="en-US" sz="45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4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3"/>
              </a:rPr>
              <a:t>MĂNG NON- TÀI LIỆU TIỂU HỌC | Facebook</a:t>
            </a:r>
            <a:endParaRPr kumimoji="0" lang="en-US" sz="45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48945" rtl="0" eaLnBrk="1" fontAlgn="auto" latinLnBrk="0" hangingPunct="1">
              <a:lnSpc>
                <a:spcPct val="100000"/>
              </a:lnSpc>
              <a:spcBef>
                <a:spcPts val="0"/>
              </a:spcBef>
              <a:spcAft>
                <a:spcPts val="0"/>
              </a:spcAft>
              <a:buClrTx/>
              <a:buSzTx/>
              <a:buFontTx/>
              <a:buNone/>
              <a:defRPr/>
            </a:pP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45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45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45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0575" y="-1090613"/>
            <a:ext cx="3731495" cy="382905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800" y="10287000"/>
            <a:ext cx="3731495" cy="3829050"/>
          </a:xfrm>
          <a:prstGeom prst="rect">
            <a:avLst/>
          </a:prstGeom>
        </p:spPr>
      </p:pic>
      <p:pic>
        <p:nvPicPr>
          <p:cNvPr id="12" name="Picture 11"/>
          <p:cNvPicPr>
            <a:picLocks noChangeAspect="1"/>
          </p:cNvPicPr>
          <p:nvPr userDrawn="1"/>
        </p:nvPicPr>
        <p:blipFill>
          <a:blip r:embed="rId5"/>
          <a:stretch>
            <a:fillRect/>
          </a:stretch>
        </p:blipFill>
        <p:spPr>
          <a:xfrm>
            <a:off x="13596132" y="-1682332"/>
            <a:ext cx="7611990" cy="11834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1257300" y="2738438"/>
            <a:ext cx="7772400" cy="6527007"/>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9258300" y="2738438"/>
            <a:ext cx="7772400" cy="6527007"/>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endParaRPr lang="en-US"/>
          </a:p>
        </p:txBody>
      </p:sp>
      <p:sp>
        <p:nvSpPr>
          <p:cNvPr id="4" name="Content Placeholder 3"/>
          <p:cNvSpPr>
            <a:spLocks noGrp="1"/>
          </p:cNvSpPr>
          <p:nvPr>
            <p:ph sz="half" idx="2"/>
          </p:nvPr>
        </p:nvSpPr>
        <p:spPr>
          <a:xfrm>
            <a:off x="1259683" y="3757613"/>
            <a:ext cx="7736681" cy="5526882"/>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endParaRPr lang="en-US"/>
          </a:p>
        </p:txBody>
      </p:sp>
      <p:sp>
        <p:nvSpPr>
          <p:cNvPr id="6" name="Content Placeholder 5"/>
          <p:cNvSpPr>
            <a:spLocks noGrp="1"/>
          </p:cNvSpPr>
          <p:nvPr>
            <p:ph sz="quarter" idx="4"/>
          </p:nvPr>
        </p:nvSpPr>
        <p:spPr>
          <a:xfrm>
            <a:off x="9258300" y="3757613"/>
            <a:ext cx="7774782" cy="5526882"/>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8" name="Footer Placeholder 7"/>
          <p:cNvSpPr>
            <a:spLocks noGrp="1"/>
          </p:cNvSpPr>
          <p:nvPr>
            <p:ph type="ftr" sz="quarter" idx="11"/>
          </p:nvPr>
        </p:nvSpPr>
        <p:spPr>
          <a:xfrm>
            <a:off x="6057900" y="9534526"/>
            <a:ext cx="6172200" cy="547688"/>
          </a:xfrm>
          <a:prstGeom prst="rect">
            <a:avLst/>
          </a:prstGeom>
        </p:spPr>
        <p:txBody>
          <a:bodyPr/>
          <a:lstStyle/>
          <a:p>
            <a:endParaRPr lang="vi-VN"/>
          </a:p>
        </p:txBody>
      </p:sp>
      <p:sp>
        <p:nvSpPr>
          <p:cNvPr id="9" name="Slide Number Placeholder 8"/>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4" name="Footer Placeholder 3"/>
          <p:cNvSpPr>
            <a:spLocks noGrp="1"/>
          </p:cNvSpPr>
          <p:nvPr>
            <p:ph type="ftr" sz="quarter" idx="11"/>
          </p:nvPr>
        </p:nvSpPr>
        <p:spPr>
          <a:xfrm>
            <a:off x="6057900" y="9534526"/>
            <a:ext cx="6172200" cy="547688"/>
          </a:xfrm>
          <a:prstGeom prst="rect">
            <a:avLst/>
          </a:prstGeom>
        </p:spPr>
        <p:txBody>
          <a:bodyPr/>
          <a:lstStyle/>
          <a:p>
            <a:endParaRPr lang="vi-VN"/>
          </a:p>
        </p:txBody>
      </p:sp>
      <p:sp>
        <p:nvSpPr>
          <p:cNvPr id="5" name="Slide Number Placeholder 4"/>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3" name="Footer Placeholder 2"/>
          <p:cNvSpPr>
            <a:spLocks noGrp="1"/>
          </p:cNvSpPr>
          <p:nvPr>
            <p:ph type="ftr" sz="quarter" idx="11"/>
          </p:nvPr>
        </p:nvSpPr>
        <p:spPr>
          <a:xfrm>
            <a:off x="6057900" y="9534526"/>
            <a:ext cx="6172200" cy="547688"/>
          </a:xfrm>
          <a:prstGeom prst="rect">
            <a:avLst/>
          </a:prstGeom>
        </p:spPr>
        <p:txBody>
          <a:bodyPr/>
          <a:lstStyle/>
          <a:p>
            <a:endParaRPr lang="vi-VN"/>
          </a:p>
        </p:txBody>
      </p:sp>
      <p:sp>
        <p:nvSpPr>
          <p:cNvPr id="4" name="Slide Number Placeholder 3"/>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Content Placeholder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endParaRPr lang="vi-VN"/>
          </a:p>
        </p:txBody>
      </p:sp>
      <p:sp>
        <p:nvSpPr>
          <p:cNvPr id="3" name="Picture Placeholder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endParaRPr lang="en-US"/>
          </a:p>
        </p:txBody>
      </p:sp>
      <p:sp>
        <p:nvSpPr>
          <p:cNvPr id="5" name="Date Placeholder 4"/>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6" name="Footer Placeholder 5"/>
          <p:cNvSpPr>
            <a:spLocks noGrp="1"/>
          </p:cNvSpPr>
          <p:nvPr>
            <p:ph type="ftr" sz="quarter" idx="11"/>
          </p:nvPr>
        </p:nvSpPr>
        <p:spPr>
          <a:xfrm>
            <a:off x="6057900" y="9534526"/>
            <a:ext cx="6172200" cy="547688"/>
          </a:xfrm>
          <a:prstGeom prst="rect">
            <a:avLst/>
          </a:prstGeom>
        </p:spPr>
        <p:txBody>
          <a:bodyPr/>
          <a:lstStyle/>
          <a:p>
            <a:endParaRPr lang="vi-VN"/>
          </a:p>
        </p:txBody>
      </p:sp>
      <p:sp>
        <p:nvSpPr>
          <p:cNvPr id="7" name="Slide Number Placeholder 6"/>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57300" y="547688"/>
            <a:ext cx="15773400" cy="1988345"/>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1257300" y="2738438"/>
            <a:ext cx="15773400" cy="6527007"/>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1257300" y="9534526"/>
            <a:ext cx="4114800" cy="547688"/>
          </a:xfrm>
          <a:prstGeom prst="rect">
            <a:avLst/>
          </a:prstGeom>
        </p:spPr>
        <p:txBody>
          <a:bodyPr/>
          <a:lstStyle/>
          <a:p>
            <a:fld id="{261CFE6E-BEF3-481E-9F1A-037C4BF11B35}" type="datetimeFigureOut">
              <a:rPr lang="vi-VN" smtClean="0"/>
            </a:fld>
            <a:endParaRPr lang="vi-VN"/>
          </a:p>
        </p:txBody>
      </p:sp>
      <p:sp>
        <p:nvSpPr>
          <p:cNvPr id="5" name="Footer Placeholder 4"/>
          <p:cNvSpPr>
            <a:spLocks noGrp="1"/>
          </p:cNvSpPr>
          <p:nvPr>
            <p:ph type="ftr" sz="quarter" idx="11"/>
          </p:nvPr>
        </p:nvSpPr>
        <p:spPr>
          <a:xfrm>
            <a:off x="6057900" y="9534526"/>
            <a:ext cx="6172200" cy="547688"/>
          </a:xfrm>
          <a:prstGeom prst="rect">
            <a:avLst/>
          </a:prstGeom>
        </p:spPr>
        <p:txBody>
          <a:bodyPr/>
          <a:lstStyle/>
          <a:p>
            <a:endParaRPr lang="vi-VN"/>
          </a:p>
        </p:txBody>
      </p:sp>
      <p:sp>
        <p:nvSpPr>
          <p:cNvPr id="6" name="Slide Number Placeholder 5"/>
          <p:cNvSpPr>
            <a:spLocks noGrp="1"/>
          </p:cNvSpPr>
          <p:nvPr>
            <p:ph type="sldNum" sz="quarter" idx="12"/>
          </p:nvPr>
        </p:nvSpPr>
        <p:spPr>
          <a:xfrm>
            <a:off x="12915900" y="9534526"/>
            <a:ext cx="4114800" cy="547688"/>
          </a:xfrm>
          <a:prstGeom prst="rect">
            <a:avLst/>
          </a:prstGeom>
        </p:spPr>
        <p:txBody>
          <a:bodyPr/>
          <a:lstStyle/>
          <a:p>
            <a:fld id="{DBFCE114-F7E8-4623-86D4-9B46FC85B9EF}" type="slidenum">
              <a:rPr lang="vi-VN" smtClean="0"/>
            </a:fld>
            <a:endParaRPr lang="vi-VN"/>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3.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stretch>
            <a:fillRect/>
          </a:stretch>
        </p:blipFill>
        <p:spPr>
          <a:xfrm>
            <a:off x="13596132" y="-1682332"/>
            <a:ext cx="7611990" cy="118343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2" Type="http://schemas.openxmlformats.org/officeDocument/2006/relationships/slideLayout" Target="../slideLayouts/slideLayout7.xml"/><Relationship Id="rId21" Type="http://schemas.openxmlformats.org/officeDocument/2006/relationships/image" Target="../media/image43.png"/><Relationship Id="rId20" Type="http://schemas.openxmlformats.org/officeDocument/2006/relationships/image" Target="../media/image42.svg"/><Relationship Id="rId2" Type="http://schemas.openxmlformats.org/officeDocument/2006/relationships/image" Target="../media/image11.svg"/><Relationship Id="rId19" Type="http://schemas.openxmlformats.org/officeDocument/2006/relationships/image" Target="../media/image41.png"/><Relationship Id="rId18" Type="http://schemas.openxmlformats.org/officeDocument/2006/relationships/image" Target="../media/image40.svg"/><Relationship Id="rId17" Type="http://schemas.openxmlformats.org/officeDocument/2006/relationships/image" Target="../media/image39.png"/><Relationship Id="rId16" Type="http://schemas.openxmlformats.org/officeDocument/2006/relationships/image" Target="../media/image38.svg"/><Relationship Id="rId15" Type="http://schemas.openxmlformats.org/officeDocument/2006/relationships/image" Target="../media/image37.png"/><Relationship Id="rId14" Type="http://schemas.openxmlformats.org/officeDocument/2006/relationships/image" Target="../media/image36.svg"/><Relationship Id="rId13" Type="http://schemas.openxmlformats.org/officeDocument/2006/relationships/image" Target="../media/image35.png"/><Relationship Id="rId12" Type="http://schemas.openxmlformats.org/officeDocument/2006/relationships/image" Target="../media/image34.svg"/><Relationship Id="rId11" Type="http://schemas.openxmlformats.org/officeDocument/2006/relationships/image" Target="../media/image33.png"/><Relationship Id="rId10" Type="http://schemas.openxmlformats.org/officeDocument/2006/relationships/image" Target="../media/image32.sv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7.svg"/><Relationship Id="rId7" Type="http://schemas.openxmlformats.org/officeDocument/2006/relationships/image" Target="../media/image1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20.svg"/><Relationship Id="rId1" Type="http://schemas.openxmlformats.org/officeDocument/2006/relationships/image" Target="../media/image19.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8.xml"/><Relationship Id="rId3" Type="http://schemas.openxmlformats.org/officeDocument/2006/relationships/image" Target="../media/image27.png"/><Relationship Id="rId2" Type="http://schemas.microsoft.com/office/2007/relationships/hdphoto" Target="../media/image26.wdp"/><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image" Target="../media/image30.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3"/>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8"/>
          <p:cNvGrpSpPr/>
          <p:nvPr/>
        </p:nvGrpSpPr>
        <p:grpSpPr>
          <a:xfrm>
            <a:off x="4343400" y="1714500"/>
            <a:ext cx="9267429" cy="7646452"/>
            <a:chOff x="0" y="0"/>
            <a:chExt cx="4274726" cy="1678385"/>
          </a:xfrm>
        </p:grpSpPr>
        <p:sp>
          <p:nvSpPr>
            <p:cNvPr id="12"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endParaRPr lang="en-SG"/>
            </a:p>
          </p:txBody>
        </p:sp>
        <p:sp>
          <p:nvSpPr>
            <p:cNvPr id="13" name="TextBox 10"/>
            <p:cNvSpPr txBox="1"/>
            <p:nvPr/>
          </p:nvSpPr>
          <p:spPr>
            <a:xfrm>
              <a:off x="0" y="-47625"/>
              <a:ext cx="4274726" cy="1726010"/>
            </a:xfrm>
            <a:prstGeom prst="rect">
              <a:avLst/>
            </a:prstGeom>
          </p:spPr>
          <p:txBody>
            <a:bodyPr lIns="33867" tIns="33867" rIns="33867" bIns="33867" rtlCol="0" anchor="ctr"/>
            <a:lstStyle/>
            <a:p>
              <a:pPr algn="ctr" defTabSz="609600">
                <a:lnSpc>
                  <a:spcPts val="1775"/>
                </a:lnSpc>
              </a:pPr>
              <a:endParaRPr sz="1200">
                <a:solidFill>
                  <a:prstClr val="black"/>
                </a:solidFill>
                <a:latin typeface="Calibri" panose="020F0502020204030204"/>
              </a:endParaRPr>
            </a:p>
          </p:txBody>
        </p:sp>
      </p:grpSp>
      <p:pic>
        <p:nvPicPr>
          <p:cNvPr id="14" name="Picture 13"/>
          <p:cNvPicPr>
            <a:picLocks noChangeAspect="1"/>
          </p:cNvPicPr>
          <p:nvPr/>
        </p:nvPicPr>
        <p:blipFill>
          <a:blip r:embed="rId6"/>
          <a:stretch>
            <a:fillRect/>
          </a:stretch>
        </p:blipFill>
        <p:spPr>
          <a:xfrm>
            <a:off x="-609600" y="2019300"/>
            <a:ext cx="19395283" cy="685800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8EA"/>
        </a:solidFill>
        <a:effectLst/>
      </p:bgPr>
    </p:bg>
    <p:spTree>
      <p:nvGrpSpPr>
        <p:cNvPr id="1" name=""/>
        <p:cNvGrpSpPr/>
        <p:nvPr/>
      </p:nvGrpSpPr>
      <p:grpSpPr>
        <a:xfrm>
          <a:off x="0" y="0"/>
          <a:ext cx="0" cy="0"/>
          <a:chOff x="0" y="0"/>
          <a:chExt cx="0" cy="0"/>
        </a:xfrm>
      </p:grpSpPr>
      <p:sp>
        <p:nvSpPr>
          <p:cNvPr id="5" name="Freeform 5"/>
          <p:cNvSpPr/>
          <p:nvPr/>
        </p:nvSpPr>
        <p:spPr>
          <a:xfrm>
            <a:off x="10851980" y="-2219042"/>
            <a:ext cx="6727903" cy="6495484"/>
          </a:xfrm>
          <a:custGeom>
            <a:avLst/>
            <a:gdLst/>
            <a:ahLst/>
            <a:cxnLst/>
            <a:rect l="l" t="t" r="r" b="b"/>
            <a:pathLst>
              <a:path w="6727903" h="6495484">
                <a:moveTo>
                  <a:pt x="0" y="0"/>
                </a:moveTo>
                <a:lnTo>
                  <a:pt x="6727903" y="0"/>
                </a:lnTo>
                <a:lnTo>
                  <a:pt x="6727903" y="6495484"/>
                </a:lnTo>
                <a:lnTo>
                  <a:pt x="0" y="64954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6" name="Group 6"/>
          <p:cNvGrpSpPr/>
          <p:nvPr/>
        </p:nvGrpSpPr>
        <p:grpSpPr>
          <a:xfrm>
            <a:off x="13380103" y="1864304"/>
            <a:ext cx="3879197" cy="3879197"/>
            <a:chOff x="0" y="0"/>
            <a:chExt cx="5172263" cy="5172263"/>
          </a:xfrm>
        </p:grpSpPr>
        <p:sp>
          <p:nvSpPr>
            <p:cNvPr id="7" name="Freeform 7"/>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5">
                <a:alphaModFix amt="28000"/>
                <a:extLst>
                  <a:ext uri="{96DAC541-7B7A-43D3-8B79-37D633B846F1}">
                    <asvg:svgBlip xmlns:asvg="http://schemas.microsoft.com/office/drawing/2016/SVG/main" r:embed="rId6"/>
                  </a:ext>
                </a:extLst>
              </a:blip>
              <a:stretch>
                <a:fillRect/>
              </a:stretch>
            </a:blipFill>
          </p:spPr>
        </p:sp>
      </p:grpSp>
      <p:sp>
        <p:nvSpPr>
          <p:cNvPr id="9" name="Freeform 9"/>
          <p:cNvSpPr/>
          <p:nvPr/>
        </p:nvSpPr>
        <p:spPr>
          <a:xfrm rot="-5400000">
            <a:off x="16698711" y="5143500"/>
            <a:ext cx="881171" cy="881171"/>
          </a:xfrm>
          <a:custGeom>
            <a:avLst/>
            <a:gdLst/>
            <a:ahLst/>
            <a:cxnLst/>
            <a:rect l="l" t="t" r="r" b="b"/>
            <a:pathLst>
              <a:path w="881171" h="881171">
                <a:moveTo>
                  <a:pt x="0" y="0"/>
                </a:moveTo>
                <a:lnTo>
                  <a:pt x="881172" y="0"/>
                </a:lnTo>
                <a:lnTo>
                  <a:pt x="881172" y="881171"/>
                </a:lnTo>
                <a:lnTo>
                  <a:pt x="0" y="8811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2608597" y="3196004"/>
            <a:ext cx="7719688" cy="5094994"/>
          </a:xfrm>
          <a:custGeom>
            <a:avLst/>
            <a:gdLst/>
            <a:ahLst/>
            <a:cxnLst/>
            <a:rect l="l" t="t" r="r" b="b"/>
            <a:pathLst>
              <a:path w="7719688" h="5094994">
                <a:moveTo>
                  <a:pt x="0" y="0"/>
                </a:moveTo>
                <a:lnTo>
                  <a:pt x="7719688" y="0"/>
                </a:lnTo>
                <a:lnTo>
                  <a:pt x="7719688" y="5094994"/>
                </a:lnTo>
                <a:lnTo>
                  <a:pt x="0" y="50949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rot="934947">
            <a:off x="16033041" y="7509232"/>
            <a:ext cx="963243" cy="1196575"/>
          </a:xfrm>
          <a:custGeom>
            <a:avLst/>
            <a:gdLst/>
            <a:ahLst/>
            <a:cxnLst/>
            <a:rect l="l" t="t" r="r" b="b"/>
            <a:pathLst>
              <a:path w="963243" h="1196575">
                <a:moveTo>
                  <a:pt x="0" y="0"/>
                </a:moveTo>
                <a:lnTo>
                  <a:pt x="963243" y="0"/>
                </a:lnTo>
                <a:lnTo>
                  <a:pt x="963243" y="1196575"/>
                </a:lnTo>
                <a:lnTo>
                  <a:pt x="0" y="119657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2" name="Freeform 12"/>
          <p:cNvSpPr/>
          <p:nvPr/>
        </p:nvSpPr>
        <p:spPr>
          <a:xfrm rot="-1501110">
            <a:off x="1465411" y="1018816"/>
            <a:ext cx="1198872" cy="1278797"/>
          </a:xfrm>
          <a:custGeom>
            <a:avLst/>
            <a:gdLst/>
            <a:ahLst/>
            <a:cxnLst/>
            <a:rect l="l" t="t" r="r" b="b"/>
            <a:pathLst>
              <a:path w="1198872" h="1278797">
                <a:moveTo>
                  <a:pt x="0" y="0"/>
                </a:moveTo>
                <a:lnTo>
                  <a:pt x="1198873" y="0"/>
                </a:lnTo>
                <a:lnTo>
                  <a:pt x="1198873" y="1278797"/>
                </a:lnTo>
                <a:lnTo>
                  <a:pt x="0" y="1278797"/>
                </a:lnTo>
                <a:lnTo>
                  <a:pt x="0" y="0"/>
                </a:lnTo>
                <a:close/>
              </a:path>
            </a:pathLst>
          </a:custGeom>
          <a:blipFill>
            <a:blip r:embed="rId13">
              <a:extLst>
                <a:ext uri="{96DAC541-7B7A-43D3-8B79-37D633B846F1}">
                  <asvg:svgBlip xmlns:asvg="http://schemas.microsoft.com/office/drawing/2016/SVG/main" r:embed="rId14"/>
                </a:ext>
              </a:extLst>
            </a:blip>
            <a:stretch>
              <a:fillRect/>
            </a:stretch>
          </a:blipFill>
          <a:ln cap="sq">
            <a:noFill/>
            <a:prstDash val="solid"/>
            <a:miter/>
          </a:ln>
        </p:spPr>
      </p:sp>
      <p:sp>
        <p:nvSpPr>
          <p:cNvPr id="13" name="Freeform 13"/>
          <p:cNvSpPr/>
          <p:nvPr/>
        </p:nvSpPr>
        <p:spPr>
          <a:xfrm rot="10283812" flipV="1">
            <a:off x="3103668" y="-2872235"/>
            <a:ext cx="5786171" cy="3833338"/>
          </a:xfrm>
          <a:custGeom>
            <a:avLst/>
            <a:gdLst/>
            <a:ahLst/>
            <a:cxnLst/>
            <a:rect l="l" t="t" r="r" b="b"/>
            <a:pathLst>
              <a:path w="5786171" h="3833338">
                <a:moveTo>
                  <a:pt x="0" y="3833338"/>
                </a:moveTo>
                <a:lnTo>
                  <a:pt x="5786171" y="3833338"/>
                </a:lnTo>
                <a:lnTo>
                  <a:pt x="5786171" y="0"/>
                </a:lnTo>
                <a:lnTo>
                  <a:pt x="0" y="0"/>
                </a:lnTo>
                <a:lnTo>
                  <a:pt x="0" y="3833338"/>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4" name="Freeform 14"/>
          <p:cNvSpPr/>
          <p:nvPr/>
        </p:nvSpPr>
        <p:spPr>
          <a:xfrm rot="318480">
            <a:off x="10925991" y="9347130"/>
            <a:ext cx="6033143" cy="1879740"/>
          </a:xfrm>
          <a:custGeom>
            <a:avLst/>
            <a:gdLst/>
            <a:ahLst/>
            <a:cxnLst/>
            <a:rect l="l" t="t" r="r" b="b"/>
            <a:pathLst>
              <a:path w="6033143" h="1879740">
                <a:moveTo>
                  <a:pt x="0" y="0"/>
                </a:moveTo>
                <a:lnTo>
                  <a:pt x="6033144" y="0"/>
                </a:lnTo>
                <a:lnTo>
                  <a:pt x="6033144" y="1879740"/>
                </a:lnTo>
                <a:lnTo>
                  <a:pt x="0" y="1879740"/>
                </a:lnTo>
                <a:lnTo>
                  <a:pt x="0" y="0"/>
                </a:lnTo>
                <a:close/>
              </a:path>
            </a:pathLst>
          </a:custGeom>
          <a:blipFill>
            <a:blip r:embed="rId17">
              <a:extLst>
                <a:ext uri="{96DAC541-7B7A-43D3-8B79-37D633B846F1}">
                  <asvg:svgBlip xmlns:asvg="http://schemas.microsoft.com/office/drawing/2016/SVG/main" r:embed="rId18"/>
                </a:ext>
              </a:extLst>
            </a:blip>
            <a:stretch>
              <a:fillRect b="-27215"/>
            </a:stretch>
          </a:blipFill>
          <a:ln cap="sq">
            <a:noFill/>
            <a:prstDash val="solid"/>
            <a:miter/>
          </a:ln>
        </p:spPr>
      </p:sp>
      <p:sp>
        <p:nvSpPr>
          <p:cNvPr id="15" name="Freeform 15"/>
          <p:cNvSpPr/>
          <p:nvPr/>
        </p:nvSpPr>
        <p:spPr>
          <a:xfrm rot="4531337">
            <a:off x="4591181" y="8659105"/>
            <a:ext cx="490251" cy="1198390"/>
          </a:xfrm>
          <a:custGeom>
            <a:avLst/>
            <a:gdLst/>
            <a:ahLst/>
            <a:cxnLst/>
            <a:rect l="l" t="t" r="r" b="b"/>
            <a:pathLst>
              <a:path w="490251" h="1198390">
                <a:moveTo>
                  <a:pt x="0" y="0"/>
                </a:moveTo>
                <a:lnTo>
                  <a:pt x="490250" y="0"/>
                </a:lnTo>
                <a:lnTo>
                  <a:pt x="490250" y="1198390"/>
                </a:lnTo>
                <a:lnTo>
                  <a:pt x="0" y="1198390"/>
                </a:lnTo>
                <a:lnTo>
                  <a:pt x="0" y="0"/>
                </a:lnTo>
                <a:close/>
              </a:path>
            </a:pathLst>
          </a:custGeom>
          <a:blipFill>
            <a:blip r:embed="rId19">
              <a:extLst>
                <a:ext uri="{96DAC541-7B7A-43D3-8B79-37D633B846F1}">
                  <asvg:svgBlip xmlns:asvg="http://schemas.microsoft.com/office/drawing/2016/SVG/main" r:embed="rId20"/>
                </a:ext>
              </a:extLst>
            </a:blip>
            <a:stretch>
              <a:fillRect/>
            </a:stretch>
          </a:blipFill>
          <a:ln cap="sq">
            <a:noFill/>
            <a:prstDash val="solid"/>
            <a:miter/>
          </a:ln>
        </p:spPr>
      </p:sp>
      <p:pic>
        <p:nvPicPr>
          <p:cNvPr id="17" name="Picture 1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505200" y="4305300"/>
            <a:ext cx="12539242" cy="3810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4123"/>
        </a:solidFill>
        <a:effectLst/>
      </p:bgPr>
    </p:bg>
    <p:spTree>
      <p:nvGrpSpPr>
        <p:cNvPr id="1" name=""/>
        <p:cNvGrpSpPr/>
        <p:nvPr/>
      </p:nvGrpSpPr>
      <p:grpSpPr>
        <a:xfrm>
          <a:off x="0" y="0"/>
          <a:ext cx="0" cy="0"/>
          <a:chOff x="0" y="0"/>
          <a:chExt cx="0" cy="0"/>
        </a:xfrm>
      </p:grpSpPr>
      <p:grpSp>
        <p:nvGrpSpPr>
          <p:cNvPr id="2" name="Group 2"/>
          <p:cNvGrpSpPr/>
          <p:nvPr/>
        </p:nvGrpSpPr>
        <p:grpSpPr>
          <a:xfrm>
            <a:off x="1769236" y="1366063"/>
            <a:ext cx="15490064" cy="7876846"/>
            <a:chOff x="0" y="0"/>
            <a:chExt cx="2789497" cy="1418486"/>
          </a:xfrm>
        </p:grpSpPr>
        <p:sp>
          <p:nvSpPr>
            <p:cNvPr id="3" name="Freeform 3"/>
            <p:cNvSpPr/>
            <p:nvPr/>
          </p:nvSpPr>
          <p:spPr>
            <a:xfrm>
              <a:off x="0" y="0"/>
              <a:ext cx="2790386" cy="1421534"/>
            </a:xfrm>
            <a:custGeom>
              <a:avLst/>
              <a:gdLst/>
              <a:ahLst/>
              <a:cxnLst/>
              <a:rect l="l" t="t" r="r" b="b"/>
              <a:pathLst>
                <a:path w="2790386" h="1421534">
                  <a:moveTo>
                    <a:pt x="2728156" y="1416708"/>
                  </a:moveTo>
                  <a:cubicBezTo>
                    <a:pt x="2735395" y="1414676"/>
                    <a:pt x="2742888" y="1411628"/>
                    <a:pt x="2749492" y="1407437"/>
                  </a:cubicBezTo>
                  <a:cubicBezTo>
                    <a:pt x="2742507" y="1411755"/>
                    <a:pt x="2735014" y="1414930"/>
                    <a:pt x="2728156" y="1416708"/>
                  </a:cubicBezTo>
                  <a:close/>
                  <a:moveTo>
                    <a:pt x="2789497" y="1322728"/>
                  </a:moveTo>
                  <a:cubicBezTo>
                    <a:pt x="2789243" y="1334158"/>
                    <a:pt x="2788862" y="1334539"/>
                    <a:pt x="2788481" y="1334539"/>
                  </a:cubicBezTo>
                  <a:cubicBezTo>
                    <a:pt x="2788227" y="1334539"/>
                    <a:pt x="2788100" y="1334412"/>
                    <a:pt x="2787846" y="1335428"/>
                  </a:cubicBezTo>
                  <a:cubicBezTo>
                    <a:pt x="2787592" y="1336698"/>
                    <a:pt x="2787719" y="1337841"/>
                    <a:pt x="2787084" y="1345715"/>
                  </a:cubicBezTo>
                  <a:cubicBezTo>
                    <a:pt x="2787211" y="1352065"/>
                    <a:pt x="2785687" y="1363368"/>
                    <a:pt x="2779591" y="1375306"/>
                  </a:cubicBezTo>
                  <a:cubicBezTo>
                    <a:pt x="2773622" y="1387244"/>
                    <a:pt x="2762954" y="1399436"/>
                    <a:pt x="2749492" y="1407437"/>
                  </a:cubicBezTo>
                  <a:cubicBezTo>
                    <a:pt x="2764478" y="1398547"/>
                    <a:pt x="2776035" y="1383053"/>
                    <a:pt x="2780988" y="1370099"/>
                  </a:cubicBezTo>
                  <a:cubicBezTo>
                    <a:pt x="2786068" y="1357018"/>
                    <a:pt x="2785941" y="1347620"/>
                    <a:pt x="2785306" y="1348763"/>
                  </a:cubicBezTo>
                  <a:cubicBezTo>
                    <a:pt x="2784036" y="1359177"/>
                    <a:pt x="2781496" y="1364638"/>
                    <a:pt x="2780353" y="1367813"/>
                  </a:cubicBezTo>
                  <a:cubicBezTo>
                    <a:pt x="2779083" y="1370988"/>
                    <a:pt x="2778194" y="1371877"/>
                    <a:pt x="2777559" y="1373020"/>
                  </a:cubicBezTo>
                  <a:cubicBezTo>
                    <a:pt x="2776797" y="1374290"/>
                    <a:pt x="2776162" y="1375306"/>
                    <a:pt x="2774511" y="1378100"/>
                  </a:cubicBezTo>
                  <a:cubicBezTo>
                    <a:pt x="2774257" y="1378608"/>
                    <a:pt x="2773876" y="1379243"/>
                    <a:pt x="2773495" y="1379751"/>
                  </a:cubicBezTo>
                  <a:cubicBezTo>
                    <a:pt x="2773495" y="1379751"/>
                    <a:pt x="2772225" y="1384577"/>
                    <a:pt x="2762319" y="1394229"/>
                  </a:cubicBezTo>
                  <a:lnTo>
                    <a:pt x="2761176" y="1397404"/>
                  </a:lnTo>
                  <a:cubicBezTo>
                    <a:pt x="2756731" y="1401849"/>
                    <a:pt x="2749746" y="1406675"/>
                    <a:pt x="2742253" y="1410358"/>
                  </a:cubicBezTo>
                  <a:cubicBezTo>
                    <a:pt x="2723457" y="1421534"/>
                    <a:pt x="2707455" y="1417724"/>
                    <a:pt x="2707455" y="1417724"/>
                  </a:cubicBezTo>
                  <a:lnTo>
                    <a:pt x="2681674" y="1414295"/>
                  </a:lnTo>
                  <a:lnTo>
                    <a:pt x="2674816" y="1414676"/>
                  </a:lnTo>
                  <a:lnTo>
                    <a:pt x="2627953" y="1411501"/>
                  </a:lnTo>
                  <a:cubicBezTo>
                    <a:pt x="2398578" y="1413025"/>
                    <a:pt x="2060794" y="1410993"/>
                    <a:pt x="1841594" y="1410612"/>
                  </a:cubicBezTo>
                  <a:cubicBezTo>
                    <a:pt x="1745598" y="1410739"/>
                    <a:pt x="1495084" y="1410231"/>
                    <a:pt x="1361613" y="1411501"/>
                  </a:cubicBezTo>
                  <a:lnTo>
                    <a:pt x="1367773" y="1410358"/>
                  </a:lnTo>
                  <a:cubicBezTo>
                    <a:pt x="1208121" y="1410612"/>
                    <a:pt x="988408" y="1412390"/>
                    <a:pt x="891898" y="1412771"/>
                  </a:cubicBezTo>
                  <a:lnTo>
                    <a:pt x="894465" y="1412263"/>
                  </a:lnTo>
                  <a:cubicBezTo>
                    <a:pt x="830296" y="1412390"/>
                    <a:pt x="661918" y="1413533"/>
                    <a:pt x="682452" y="1415692"/>
                  </a:cubicBezTo>
                  <a:cubicBezTo>
                    <a:pt x="527420" y="1415057"/>
                    <a:pt x="554628" y="1413025"/>
                    <a:pt x="358015" y="1414168"/>
                  </a:cubicBezTo>
                  <a:lnTo>
                    <a:pt x="388303" y="1414422"/>
                  </a:lnTo>
                  <a:cubicBezTo>
                    <a:pt x="331834" y="1414422"/>
                    <a:pt x="220951"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44567" y="508"/>
                    <a:pt x="2084922" y="635"/>
                    <a:pt x="2639256" y="0"/>
                  </a:cubicBezTo>
                  <a:lnTo>
                    <a:pt x="2635065" y="254"/>
                  </a:lnTo>
                  <a:cubicBezTo>
                    <a:pt x="2648273" y="254"/>
                    <a:pt x="2666434" y="127"/>
                    <a:pt x="2688151" y="127"/>
                  </a:cubicBezTo>
                  <a:cubicBezTo>
                    <a:pt x="2693612" y="127"/>
                    <a:pt x="2699200" y="127"/>
                    <a:pt x="2705169" y="127"/>
                  </a:cubicBezTo>
                  <a:lnTo>
                    <a:pt x="2707455" y="127"/>
                  </a:lnTo>
                  <a:lnTo>
                    <a:pt x="2710884" y="254"/>
                  </a:lnTo>
                  <a:cubicBezTo>
                    <a:pt x="2713170" y="381"/>
                    <a:pt x="2715456" y="381"/>
                    <a:pt x="2717742" y="762"/>
                  </a:cubicBezTo>
                  <a:cubicBezTo>
                    <a:pt x="2722314" y="1270"/>
                    <a:pt x="2727013" y="2413"/>
                    <a:pt x="2731585" y="3810"/>
                  </a:cubicBezTo>
                  <a:cubicBezTo>
                    <a:pt x="2749873" y="9525"/>
                    <a:pt x="2767018" y="22860"/>
                    <a:pt x="2777051" y="41656"/>
                  </a:cubicBezTo>
                  <a:cubicBezTo>
                    <a:pt x="2782004" y="51054"/>
                    <a:pt x="2785306" y="61722"/>
                    <a:pt x="2786068" y="72771"/>
                  </a:cubicBezTo>
                  <a:cubicBezTo>
                    <a:pt x="2786449" y="79121"/>
                    <a:pt x="2786322" y="81915"/>
                    <a:pt x="2786322" y="85725"/>
                  </a:cubicBezTo>
                  <a:cubicBezTo>
                    <a:pt x="2786322" y="89408"/>
                    <a:pt x="2786322" y="93091"/>
                    <a:pt x="2786322" y="96901"/>
                  </a:cubicBezTo>
                  <a:cubicBezTo>
                    <a:pt x="2786322" y="111887"/>
                    <a:pt x="2786449" y="127254"/>
                    <a:pt x="2786449" y="143002"/>
                  </a:cubicBezTo>
                  <a:cubicBezTo>
                    <a:pt x="2786576" y="176690"/>
                    <a:pt x="2786703" y="232806"/>
                    <a:pt x="2786830" y="288922"/>
                  </a:cubicBezTo>
                  <a:cubicBezTo>
                    <a:pt x="2787084" y="513605"/>
                    <a:pt x="2787465" y="738069"/>
                    <a:pt x="2787592" y="828684"/>
                  </a:cubicBezTo>
                  <a:lnTo>
                    <a:pt x="2788862" y="865148"/>
                  </a:lnTo>
                  <a:cubicBezTo>
                    <a:pt x="2787846" y="903141"/>
                    <a:pt x="2788608" y="938732"/>
                    <a:pt x="2787846" y="990918"/>
                  </a:cubicBezTo>
                  <a:cubicBezTo>
                    <a:pt x="2787973" y="1018212"/>
                    <a:pt x="2788989" y="1006857"/>
                    <a:pt x="2789243" y="993975"/>
                  </a:cubicBezTo>
                  <a:cubicBezTo>
                    <a:pt x="2788481" y="1039392"/>
                    <a:pt x="2789497" y="1088739"/>
                    <a:pt x="2788735" y="1113849"/>
                  </a:cubicBezTo>
                  <a:lnTo>
                    <a:pt x="2788354" y="1106207"/>
                  </a:lnTo>
                  <a:cubicBezTo>
                    <a:pt x="2787084" y="1177170"/>
                    <a:pt x="2790386" y="1218439"/>
                    <a:pt x="2788989" y="1266975"/>
                  </a:cubicBezTo>
                  <a:lnTo>
                    <a:pt x="2788735" y="1266594"/>
                  </a:lnTo>
                  <a:cubicBezTo>
                    <a:pt x="2787846" y="1285263"/>
                    <a:pt x="2789116" y="1306472"/>
                    <a:pt x="2789497" y="1322728"/>
                  </a:cubicBezTo>
                  <a:close/>
                  <a:moveTo>
                    <a:pt x="2747079" y="1407056"/>
                  </a:moveTo>
                  <a:cubicBezTo>
                    <a:pt x="2746444" y="1407437"/>
                    <a:pt x="2745936" y="1407818"/>
                    <a:pt x="2745428" y="1408199"/>
                  </a:cubicBezTo>
                  <a:cubicBezTo>
                    <a:pt x="2745936" y="1407945"/>
                    <a:pt x="2746444" y="1407818"/>
                    <a:pt x="2746952" y="1407437"/>
                  </a:cubicBezTo>
                  <a:cubicBezTo>
                    <a:pt x="2746952" y="1407437"/>
                    <a:pt x="2747079" y="1407183"/>
                    <a:pt x="2747079" y="1407056"/>
                  </a:cubicBezTo>
                  <a:close/>
                </a:path>
              </a:pathLst>
            </a:custGeom>
            <a:solidFill>
              <a:srgbClr val="FEF8EA"/>
            </a:solidFill>
          </p:spPr>
        </p:sp>
      </p:grpSp>
      <p:grpSp>
        <p:nvGrpSpPr>
          <p:cNvPr id="15" name="Group 14"/>
          <p:cNvGrpSpPr/>
          <p:nvPr/>
        </p:nvGrpSpPr>
        <p:grpSpPr>
          <a:xfrm>
            <a:off x="304800" y="2324100"/>
            <a:ext cx="6764047" cy="6186245"/>
            <a:chOff x="474250" y="1776654"/>
            <a:chExt cx="7432797" cy="6733691"/>
          </a:xfrm>
        </p:grpSpPr>
        <p:sp>
          <p:nvSpPr>
            <p:cNvPr id="4" name="Freeform 4"/>
            <p:cNvSpPr/>
            <p:nvPr/>
          </p:nvSpPr>
          <p:spPr>
            <a:xfrm>
              <a:off x="474250" y="1776654"/>
              <a:ext cx="6727903" cy="6495484"/>
            </a:xfrm>
            <a:custGeom>
              <a:avLst/>
              <a:gdLst/>
              <a:ahLst/>
              <a:cxnLst/>
              <a:rect l="l" t="t" r="r" b="b"/>
              <a:pathLst>
                <a:path w="6727903" h="6495484">
                  <a:moveTo>
                    <a:pt x="0" y="0"/>
                  </a:moveTo>
                  <a:lnTo>
                    <a:pt x="6727902" y="0"/>
                  </a:lnTo>
                  <a:lnTo>
                    <a:pt x="6727902" y="6495484"/>
                  </a:lnTo>
                  <a:lnTo>
                    <a:pt x="0" y="649548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sp>
        <p:grpSp>
          <p:nvGrpSpPr>
            <p:cNvPr id="5" name="Group 5"/>
            <p:cNvGrpSpPr/>
            <p:nvPr/>
          </p:nvGrpSpPr>
          <p:grpSpPr>
            <a:xfrm>
              <a:off x="4027850" y="4631148"/>
              <a:ext cx="3879197" cy="3879197"/>
              <a:chOff x="0" y="0"/>
              <a:chExt cx="5172263" cy="5172263"/>
            </a:xfrm>
          </p:grpSpPr>
          <p:sp>
            <p:nvSpPr>
              <p:cNvPr id="6" name="Freeform 6"/>
              <p:cNvSpPr/>
              <p:nvPr/>
            </p:nvSpPr>
            <p:spPr>
              <a:xfrm rot="1049391">
                <a:off x="524331" y="524331"/>
                <a:ext cx="4123602" cy="4123602"/>
              </a:xfrm>
              <a:custGeom>
                <a:avLst/>
                <a:gdLst/>
                <a:ahLst/>
                <a:cxnLst/>
                <a:rect l="l" t="t" r="r" b="b"/>
                <a:pathLst>
                  <a:path w="4123602" h="4123602">
                    <a:moveTo>
                      <a:pt x="0" y="0"/>
                    </a:moveTo>
                    <a:lnTo>
                      <a:pt x="4123601" y="0"/>
                    </a:lnTo>
                    <a:lnTo>
                      <a:pt x="4123601" y="4123601"/>
                    </a:lnTo>
                    <a:lnTo>
                      <a:pt x="0" y="41236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rot="-4350608">
                <a:off x="1525450" y="1889432"/>
                <a:ext cx="4123602" cy="2024314"/>
              </a:xfrm>
              <a:custGeom>
                <a:avLst/>
                <a:gdLst/>
                <a:ahLst/>
                <a:cxnLst/>
                <a:rect l="l" t="t" r="r" b="b"/>
                <a:pathLst>
                  <a:path w="4123602" h="2024314">
                    <a:moveTo>
                      <a:pt x="0" y="0"/>
                    </a:moveTo>
                    <a:lnTo>
                      <a:pt x="4123602" y="0"/>
                    </a:lnTo>
                    <a:lnTo>
                      <a:pt x="4123602" y="2024313"/>
                    </a:lnTo>
                    <a:lnTo>
                      <a:pt x="0" y="2024313"/>
                    </a:lnTo>
                    <a:lnTo>
                      <a:pt x="0" y="0"/>
                    </a:lnTo>
                    <a:close/>
                  </a:path>
                </a:pathLst>
              </a:custGeom>
              <a:blipFill>
                <a:blip r:embed="rId5">
                  <a:alphaModFix amt="28000"/>
                  <a:extLst>
                    <a:ext uri="{96DAC541-7B7A-43D3-8B79-37D633B846F1}">
                      <asvg:svgBlip xmlns:asvg="http://schemas.microsoft.com/office/drawing/2016/SVG/main" r:embed="rId6"/>
                    </a:ext>
                  </a:extLst>
                </a:blip>
                <a:stretch>
                  <a:fillRect/>
                </a:stretch>
              </a:blipFill>
            </p:spPr>
          </p:sp>
        </p:grpSp>
      </p:grpSp>
      <p:sp>
        <p:nvSpPr>
          <p:cNvPr id="8" name="Freeform 8"/>
          <p:cNvSpPr/>
          <p:nvPr/>
        </p:nvSpPr>
        <p:spPr>
          <a:xfrm rot="-5400000">
            <a:off x="5791200" y="7200900"/>
            <a:ext cx="881171" cy="881171"/>
          </a:xfrm>
          <a:custGeom>
            <a:avLst/>
            <a:gdLst/>
            <a:ahLst/>
            <a:cxnLst/>
            <a:rect l="l" t="t" r="r" b="b"/>
            <a:pathLst>
              <a:path w="881171" h="881171">
                <a:moveTo>
                  <a:pt x="0" y="0"/>
                </a:moveTo>
                <a:lnTo>
                  <a:pt x="881172" y="0"/>
                </a:lnTo>
                <a:lnTo>
                  <a:pt x="881172" y="881172"/>
                </a:lnTo>
                <a:lnTo>
                  <a:pt x="0" y="8811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Rectangle 10"/>
          <p:cNvSpPr/>
          <p:nvPr/>
        </p:nvSpPr>
        <p:spPr>
          <a:xfrm>
            <a:off x="6858000" y="3460867"/>
            <a:ext cx="9872837" cy="2906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smtClean="0">
                <a:solidFill>
                  <a:schemeClr val="tx1"/>
                </a:solidFill>
              </a:rPr>
              <a:t>LẮP GHÉP MÔ HÌNH TỰ CHỌN</a:t>
            </a:r>
            <a:endParaRPr lang="en-US" sz="115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3"/>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8"/>
          <p:cNvGrpSpPr/>
          <p:nvPr/>
        </p:nvGrpSpPr>
        <p:grpSpPr>
          <a:xfrm>
            <a:off x="4343400" y="1714500"/>
            <a:ext cx="9267429" cy="7646452"/>
            <a:chOff x="0" y="0"/>
            <a:chExt cx="4274726" cy="1678385"/>
          </a:xfrm>
        </p:grpSpPr>
        <p:sp>
          <p:nvSpPr>
            <p:cNvPr id="12"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2552700"/>
            <a:ext cx="9628868" cy="721181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sp>
        <p:nvSpPr>
          <p:cNvPr id="14" name="Freeform 19"/>
          <p:cNvSpPr/>
          <p:nvPr/>
        </p:nvSpPr>
        <p:spPr>
          <a:xfrm>
            <a:off x="11963400" y="4000500"/>
            <a:ext cx="4171996" cy="6319157"/>
          </a:xfrm>
          <a:custGeom>
            <a:avLst/>
            <a:gdLst/>
            <a:ahLst/>
            <a:cxnLst/>
            <a:rect l="l" t="t" r="r" b="b"/>
            <a:pathLst>
              <a:path w="1748600" h="2323720">
                <a:moveTo>
                  <a:pt x="0" y="0"/>
                </a:moveTo>
                <a:lnTo>
                  <a:pt x="1748599" y="0"/>
                </a:lnTo>
                <a:lnTo>
                  <a:pt x="1748599" y="2323720"/>
                </a:lnTo>
                <a:lnTo>
                  <a:pt x="0" y="232372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20"/>
          <p:cNvSpPr/>
          <p:nvPr/>
        </p:nvSpPr>
        <p:spPr>
          <a:xfrm>
            <a:off x="1676400" y="4152900"/>
            <a:ext cx="4419600" cy="6101443"/>
          </a:xfrm>
          <a:custGeom>
            <a:avLst/>
            <a:gdLst/>
            <a:ahLst/>
            <a:cxnLst/>
            <a:rect l="l" t="t" r="r" b="b"/>
            <a:pathLst>
              <a:path w="2102985" h="2988256">
                <a:moveTo>
                  <a:pt x="0" y="0"/>
                </a:moveTo>
                <a:lnTo>
                  <a:pt x="2102985" y="0"/>
                </a:lnTo>
                <a:lnTo>
                  <a:pt x="2102985" y="2988256"/>
                </a:lnTo>
                <a:lnTo>
                  <a:pt x="0" y="2988256"/>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TextBox 15"/>
          <p:cNvSpPr txBox="1"/>
          <p:nvPr/>
        </p:nvSpPr>
        <p:spPr>
          <a:xfrm>
            <a:off x="2133600" y="1333500"/>
            <a:ext cx="14249400" cy="3416320"/>
          </a:xfrm>
          <a:prstGeom prst="rect">
            <a:avLst/>
          </a:prstGeom>
          <a:noFill/>
        </p:spPr>
        <p:txBody>
          <a:bodyPr wrap="square" rtlCol="0">
            <a:spAutoFit/>
          </a:bodyPr>
          <a:lstStyle/>
          <a:p>
            <a:pPr algn="ctr"/>
            <a:r>
              <a:rPr lang="en-US" sz="5400" b="1" dirty="0">
                <a:latin typeface="Cambria" panose="02040503050406030204" pitchFamily="18" charset="0"/>
                <a:ea typeface="Cambria" panose="02040503050406030204" pitchFamily="18" charset="0"/>
              </a:rPr>
              <a:t>“</a:t>
            </a:r>
            <a:r>
              <a:rPr lang="en-US" sz="5400" b="1" dirty="0" err="1">
                <a:latin typeface="Cambria" panose="02040503050406030204" pitchFamily="18" charset="0"/>
                <a:ea typeface="Cambria" panose="02040503050406030204" pitchFamily="18" charset="0"/>
              </a:rPr>
              <a:t>Dựa</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vào</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kiến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thức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đã</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ở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4 –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công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nghệ</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và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bài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học</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Mô</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hình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điện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mặt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trời</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tự</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thiết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kế</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một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sản</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phẩm</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mà</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mình</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mong</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muốn</a:t>
            </a:r>
            <a:r>
              <a:rPr lang="en-US" sz="5400" b="1" dirty="0">
                <a:latin typeface="Cambria" panose="02040503050406030204" pitchFamily="18" charset="0"/>
                <a:ea typeface="Cambria" panose="02040503050406030204" pitchFamily="18" charset="0"/>
              </a:rPr>
              <a:t>.”</a:t>
            </a:r>
            <a:endParaRPr lang="en-US" sz="5400" b="1"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10545623" flipH="1">
            <a:off x="864917" y="2887691"/>
            <a:ext cx="3484482" cy="4926646"/>
          </a:xfrm>
          <a:custGeom>
            <a:avLst/>
            <a:gdLst/>
            <a:ahLst/>
            <a:cxnLst/>
            <a:rect l="l" t="t" r="r" b="b"/>
            <a:pathLst>
              <a:path w="3484482" h="4926646">
                <a:moveTo>
                  <a:pt x="3484482" y="0"/>
                </a:moveTo>
                <a:lnTo>
                  <a:pt x="0" y="0"/>
                </a:lnTo>
                <a:lnTo>
                  <a:pt x="0" y="4926645"/>
                </a:lnTo>
                <a:lnTo>
                  <a:pt x="3484482" y="4926645"/>
                </a:lnTo>
                <a:lnTo>
                  <a:pt x="3484482"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grpSp>
        <p:nvGrpSpPr>
          <p:cNvPr id="3" name="Group 3"/>
          <p:cNvGrpSpPr/>
          <p:nvPr/>
        </p:nvGrpSpPr>
        <p:grpSpPr>
          <a:xfrm>
            <a:off x="1465291" y="876300"/>
            <a:ext cx="15357417" cy="8382000"/>
            <a:chOff x="0" y="0"/>
            <a:chExt cx="2765609" cy="1418486"/>
          </a:xfrm>
        </p:grpSpPr>
        <p:sp>
          <p:nvSpPr>
            <p:cNvPr id="4" name="Freeform 4"/>
            <p:cNvSpPr/>
            <p:nvPr/>
          </p:nvSpPr>
          <p:spPr>
            <a:xfrm>
              <a:off x="0" y="0"/>
              <a:ext cx="2766498" cy="1421534"/>
            </a:xfrm>
            <a:custGeom>
              <a:avLst/>
              <a:gdLst/>
              <a:ahLst/>
              <a:cxnLst/>
              <a:rect l="l" t="t" r="r" b="b"/>
              <a:pathLst>
                <a:path w="2766498" h="1421534">
                  <a:moveTo>
                    <a:pt x="2704268" y="1416708"/>
                  </a:moveTo>
                  <a:cubicBezTo>
                    <a:pt x="2711507" y="1414676"/>
                    <a:pt x="2719001" y="1411628"/>
                    <a:pt x="2725604" y="1407437"/>
                  </a:cubicBezTo>
                  <a:cubicBezTo>
                    <a:pt x="2718619" y="1411755"/>
                    <a:pt x="2711126" y="1414930"/>
                    <a:pt x="2704268" y="1416708"/>
                  </a:cubicBezTo>
                  <a:close/>
                  <a:moveTo>
                    <a:pt x="2765609" y="1322728"/>
                  </a:moveTo>
                  <a:cubicBezTo>
                    <a:pt x="2765355" y="1334158"/>
                    <a:pt x="2764974" y="1334539"/>
                    <a:pt x="2764593" y="1334539"/>
                  </a:cubicBezTo>
                  <a:cubicBezTo>
                    <a:pt x="2764339" y="1334539"/>
                    <a:pt x="2764212" y="1334412"/>
                    <a:pt x="2763958" y="1335428"/>
                  </a:cubicBezTo>
                  <a:cubicBezTo>
                    <a:pt x="2763704" y="1336698"/>
                    <a:pt x="2763831" y="1337841"/>
                    <a:pt x="2763196" y="1345715"/>
                  </a:cubicBezTo>
                  <a:cubicBezTo>
                    <a:pt x="2763323" y="1352065"/>
                    <a:pt x="2761799" y="1363368"/>
                    <a:pt x="2755704" y="1375306"/>
                  </a:cubicBezTo>
                  <a:cubicBezTo>
                    <a:pt x="2749734" y="1387244"/>
                    <a:pt x="2739067" y="1399436"/>
                    <a:pt x="2725604" y="1407437"/>
                  </a:cubicBezTo>
                  <a:cubicBezTo>
                    <a:pt x="2740590" y="1398547"/>
                    <a:pt x="2752148" y="1383053"/>
                    <a:pt x="2757101" y="1370099"/>
                  </a:cubicBezTo>
                  <a:cubicBezTo>
                    <a:pt x="2762180" y="1357018"/>
                    <a:pt x="2762054" y="1347620"/>
                    <a:pt x="2761418" y="1348763"/>
                  </a:cubicBezTo>
                  <a:cubicBezTo>
                    <a:pt x="2760148" y="1359177"/>
                    <a:pt x="2757608" y="1364638"/>
                    <a:pt x="2756465" y="1367813"/>
                  </a:cubicBezTo>
                  <a:cubicBezTo>
                    <a:pt x="2755195" y="1370988"/>
                    <a:pt x="2754306" y="1371877"/>
                    <a:pt x="2753671" y="1373020"/>
                  </a:cubicBezTo>
                  <a:cubicBezTo>
                    <a:pt x="2752909" y="1374290"/>
                    <a:pt x="2752274" y="1375306"/>
                    <a:pt x="2750623" y="1378100"/>
                  </a:cubicBezTo>
                  <a:cubicBezTo>
                    <a:pt x="2750370" y="1378608"/>
                    <a:pt x="2749988" y="1379243"/>
                    <a:pt x="2749607" y="1379751"/>
                  </a:cubicBezTo>
                  <a:cubicBezTo>
                    <a:pt x="2749607" y="1379751"/>
                    <a:pt x="2748337" y="1384577"/>
                    <a:pt x="2738431" y="1394229"/>
                  </a:cubicBezTo>
                  <a:lnTo>
                    <a:pt x="2737288" y="1397404"/>
                  </a:lnTo>
                  <a:cubicBezTo>
                    <a:pt x="2732843" y="1401849"/>
                    <a:pt x="2725858" y="1406675"/>
                    <a:pt x="2718365" y="1410358"/>
                  </a:cubicBezTo>
                  <a:cubicBezTo>
                    <a:pt x="2699570" y="1421534"/>
                    <a:pt x="2683567" y="1417724"/>
                    <a:pt x="2683567" y="1417724"/>
                  </a:cubicBezTo>
                  <a:lnTo>
                    <a:pt x="2657786" y="1414295"/>
                  </a:lnTo>
                  <a:lnTo>
                    <a:pt x="2650929" y="1414676"/>
                  </a:lnTo>
                  <a:lnTo>
                    <a:pt x="2604065" y="1411501"/>
                  </a:lnTo>
                  <a:cubicBezTo>
                    <a:pt x="2376759" y="1413025"/>
                    <a:pt x="2042326" y="1410993"/>
                    <a:pt x="1825301" y="1410612"/>
                  </a:cubicBezTo>
                  <a:cubicBezTo>
                    <a:pt x="1730257" y="1410739"/>
                    <a:pt x="1482228" y="1410231"/>
                    <a:pt x="1350081" y="1411501"/>
                  </a:cubicBezTo>
                  <a:lnTo>
                    <a:pt x="1356181" y="1410358"/>
                  </a:lnTo>
                  <a:cubicBezTo>
                    <a:pt x="1198113" y="1410612"/>
                    <a:pt x="980579" y="1412390"/>
                    <a:pt x="885027" y="1412771"/>
                  </a:cubicBezTo>
                  <a:lnTo>
                    <a:pt x="887569" y="1412263"/>
                  </a:lnTo>
                  <a:cubicBezTo>
                    <a:pt x="824037" y="1412390"/>
                    <a:pt x="657329" y="1413533"/>
                    <a:pt x="677659" y="1415692"/>
                  </a:cubicBezTo>
                  <a:cubicBezTo>
                    <a:pt x="524166" y="1415057"/>
                    <a:pt x="551103" y="1413025"/>
                    <a:pt x="356441" y="1414168"/>
                  </a:cubicBezTo>
                  <a:lnTo>
                    <a:pt x="386428" y="1414422"/>
                  </a:lnTo>
                  <a:cubicBezTo>
                    <a:pt x="330520" y="1414422"/>
                    <a:pt x="220737" y="1414549"/>
                    <a:pt x="170688" y="1414549"/>
                  </a:cubicBezTo>
                  <a:cubicBezTo>
                    <a:pt x="153670" y="1414549"/>
                    <a:pt x="135001" y="1414422"/>
                    <a:pt x="115570" y="1414422"/>
                  </a:cubicBezTo>
                  <a:cubicBezTo>
                    <a:pt x="105791" y="1414422"/>
                    <a:pt x="95885" y="1414422"/>
                    <a:pt x="85852" y="1414295"/>
                  </a:cubicBezTo>
                  <a:cubicBezTo>
                    <a:pt x="80645" y="1414168"/>
                    <a:pt x="76708" y="1414422"/>
                    <a:pt x="68453" y="1413914"/>
                  </a:cubicBezTo>
                  <a:cubicBezTo>
                    <a:pt x="61087" y="1413025"/>
                    <a:pt x="53975" y="1411247"/>
                    <a:pt x="47117" y="1408453"/>
                  </a:cubicBezTo>
                  <a:cubicBezTo>
                    <a:pt x="19558" y="1397277"/>
                    <a:pt x="1143" y="1368702"/>
                    <a:pt x="1270" y="1340635"/>
                  </a:cubicBezTo>
                  <a:cubicBezTo>
                    <a:pt x="1270" y="1321204"/>
                    <a:pt x="1270" y="1302789"/>
                    <a:pt x="1397" y="1286152"/>
                  </a:cubicBezTo>
                  <a:cubicBezTo>
                    <a:pt x="1270" y="1253132"/>
                    <a:pt x="1270" y="1227224"/>
                    <a:pt x="1270" y="1207303"/>
                  </a:cubicBezTo>
                  <a:lnTo>
                    <a:pt x="1651" y="1214945"/>
                  </a:lnTo>
                  <a:cubicBezTo>
                    <a:pt x="508" y="1138086"/>
                    <a:pt x="1778" y="1040265"/>
                    <a:pt x="0" y="961877"/>
                  </a:cubicBezTo>
                  <a:cubicBezTo>
                    <a:pt x="1016" y="816019"/>
                    <a:pt x="2413" y="187171"/>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739158" y="508"/>
                    <a:pt x="2066214" y="635"/>
                    <a:pt x="2615368" y="0"/>
                  </a:cubicBezTo>
                  <a:lnTo>
                    <a:pt x="2611177" y="254"/>
                  </a:lnTo>
                  <a:cubicBezTo>
                    <a:pt x="2624385" y="254"/>
                    <a:pt x="2642546" y="127"/>
                    <a:pt x="2664263" y="127"/>
                  </a:cubicBezTo>
                  <a:cubicBezTo>
                    <a:pt x="2669724" y="127"/>
                    <a:pt x="2675312" y="127"/>
                    <a:pt x="2681281" y="127"/>
                  </a:cubicBezTo>
                  <a:lnTo>
                    <a:pt x="2683567" y="127"/>
                  </a:lnTo>
                  <a:lnTo>
                    <a:pt x="2686996" y="254"/>
                  </a:lnTo>
                  <a:cubicBezTo>
                    <a:pt x="2689282" y="381"/>
                    <a:pt x="2691568" y="381"/>
                    <a:pt x="2693854" y="762"/>
                  </a:cubicBezTo>
                  <a:cubicBezTo>
                    <a:pt x="2698426" y="1270"/>
                    <a:pt x="2703126" y="2413"/>
                    <a:pt x="2707697" y="3810"/>
                  </a:cubicBezTo>
                  <a:cubicBezTo>
                    <a:pt x="2725985" y="9525"/>
                    <a:pt x="2743130" y="22860"/>
                    <a:pt x="2753163" y="41656"/>
                  </a:cubicBezTo>
                  <a:cubicBezTo>
                    <a:pt x="2758116" y="51054"/>
                    <a:pt x="2761418" y="61722"/>
                    <a:pt x="2762180" y="72771"/>
                  </a:cubicBezTo>
                  <a:cubicBezTo>
                    <a:pt x="2762561" y="79121"/>
                    <a:pt x="2762434" y="81915"/>
                    <a:pt x="2762434" y="85725"/>
                  </a:cubicBezTo>
                  <a:cubicBezTo>
                    <a:pt x="2762434" y="89408"/>
                    <a:pt x="2762434" y="93091"/>
                    <a:pt x="2762434" y="96901"/>
                  </a:cubicBezTo>
                  <a:cubicBezTo>
                    <a:pt x="2762434" y="111887"/>
                    <a:pt x="2762561" y="127254"/>
                    <a:pt x="2762561" y="143002"/>
                  </a:cubicBezTo>
                  <a:cubicBezTo>
                    <a:pt x="2762688" y="176690"/>
                    <a:pt x="2762815" y="232806"/>
                    <a:pt x="2762942" y="288922"/>
                  </a:cubicBezTo>
                  <a:cubicBezTo>
                    <a:pt x="2763196" y="513605"/>
                    <a:pt x="2763577" y="738069"/>
                    <a:pt x="2763704" y="828684"/>
                  </a:cubicBezTo>
                  <a:lnTo>
                    <a:pt x="2764974" y="865148"/>
                  </a:lnTo>
                  <a:cubicBezTo>
                    <a:pt x="2763958" y="903141"/>
                    <a:pt x="2764720" y="938732"/>
                    <a:pt x="2763958" y="990918"/>
                  </a:cubicBezTo>
                  <a:cubicBezTo>
                    <a:pt x="2764085" y="1018212"/>
                    <a:pt x="2765101" y="1006857"/>
                    <a:pt x="2765355" y="993975"/>
                  </a:cubicBezTo>
                  <a:cubicBezTo>
                    <a:pt x="2764593" y="1039392"/>
                    <a:pt x="2765609" y="1088739"/>
                    <a:pt x="2764847" y="1113849"/>
                  </a:cubicBezTo>
                  <a:lnTo>
                    <a:pt x="2764466" y="1106207"/>
                  </a:lnTo>
                  <a:cubicBezTo>
                    <a:pt x="2763196" y="1177170"/>
                    <a:pt x="2766498" y="1218439"/>
                    <a:pt x="2765101" y="1266975"/>
                  </a:cubicBezTo>
                  <a:lnTo>
                    <a:pt x="2764847" y="1266594"/>
                  </a:lnTo>
                  <a:cubicBezTo>
                    <a:pt x="2763958" y="1285263"/>
                    <a:pt x="2765229" y="1306472"/>
                    <a:pt x="2765609" y="1322728"/>
                  </a:cubicBezTo>
                  <a:close/>
                  <a:moveTo>
                    <a:pt x="2723191" y="1407056"/>
                  </a:moveTo>
                  <a:cubicBezTo>
                    <a:pt x="2722556" y="1407437"/>
                    <a:pt x="2722048" y="1407818"/>
                    <a:pt x="2721540" y="1408199"/>
                  </a:cubicBezTo>
                  <a:cubicBezTo>
                    <a:pt x="2722048" y="1407945"/>
                    <a:pt x="2722556" y="1407818"/>
                    <a:pt x="2723064" y="1407437"/>
                  </a:cubicBezTo>
                  <a:cubicBezTo>
                    <a:pt x="2723064" y="1407437"/>
                    <a:pt x="2723191" y="1407183"/>
                    <a:pt x="2723191" y="1407056"/>
                  </a:cubicBezTo>
                  <a:close/>
                </a:path>
              </a:pathLst>
            </a:custGeom>
            <a:solidFill>
              <a:srgbClr val="FEF8EA"/>
            </a:solidFill>
          </p:spPr>
        </p:sp>
      </p:grpSp>
      <p:pic>
        <p:nvPicPr>
          <p:cNvPr id="5" name="Picture 4"/>
          <p:cNvPicPr>
            <a:picLocks noChangeAspect="1"/>
          </p:cNvPicPr>
          <p:nvPr/>
        </p:nvPicPr>
        <p:blipFill>
          <a:blip r:embed="rId3"/>
          <a:stretch>
            <a:fillRect/>
          </a:stretch>
        </p:blipFill>
        <p:spPr>
          <a:xfrm>
            <a:off x="5181600" y="6032500"/>
            <a:ext cx="7583434" cy="5055623"/>
          </a:xfrm>
          <a:prstGeom prst="rect">
            <a:avLst/>
          </a:prstGeom>
        </p:spPr>
      </p:pic>
      <p:sp>
        <p:nvSpPr>
          <p:cNvPr id="6" name="Rectangle 5"/>
          <p:cNvSpPr/>
          <p:nvPr/>
        </p:nvSpPr>
        <p:spPr>
          <a:xfrm>
            <a:off x="3352800" y="495300"/>
            <a:ext cx="12039601" cy="1015663"/>
          </a:xfrm>
          <a:prstGeom prst="rect">
            <a:avLst/>
          </a:prstGeom>
          <a:solidFill>
            <a:schemeClr val="accent2">
              <a:lumMod val="20000"/>
              <a:lumOff val="80000"/>
            </a:schemeClr>
          </a:solidFill>
          <a:ln w="28575">
            <a:solidFill>
              <a:schemeClr val="tx1"/>
            </a:solidFill>
            <a:prstDash val="dash"/>
          </a:ln>
        </p:spPr>
        <p:txBody>
          <a:bodyPr wrap="square">
            <a:spAutoFit/>
          </a:bodyPr>
          <a:lstStyle/>
          <a:p>
            <a:pPr algn="ctr"/>
            <a:r>
              <a:rPr lang="vi-VN" sz="6000" b="1" dirty="0">
                <a:latin typeface="Cambria" panose="02040503050406030204" pitchFamily="18" charset="0"/>
                <a:ea typeface="Cambria" panose="02040503050406030204" pitchFamily="18" charset="0"/>
              </a:rPr>
              <a:t> </a:t>
            </a:r>
            <a:r>
              <a:rPr lang="en-US" sz="6000" b="1" dirty="0">
                <a:latin typeface="Cambria" panose="02040503050406030204" pitchFamily="18" charset="0"/>
                <a:ea typeface="Cambria" panose="02040503050406030204" pitchFamily="18" charset="0"/>
              </a:rPr>
              <a:t>T</a:t>
            </a:r>
            <a:r>
              <a:rPr lang="vi-VN" sz="6000" b="1" dirty="0">
                <a:latin typeface="Cambria" panose="02040503050406030204" pitchFamily="18" charset="0"/>
                <a:ea typeface="Cambria" panose="02040503050406030204" pitchFamily="18" charset="0"/>
              </a:rPr>
              <a:t>rò chơi “Đường đua công nghệ”</a:t>
            </a:r>
            <a:endParaRPr lang="vi-VN" sz="6000" b="1" dirty="0">
              <a:latin typeface="Cambria" panose="02040503050406030204" pitchFamily="18" charset="0"/>
              <a:ea typeface="Cambria" panose="02040503050406030204" pitchFamily="18" charset="0"/>
            </a:endParaRPr>
          </a:p>
        </p:txBody>
      </p:sp>
      <p:sp>
        <p:nvSpPr>
          <p:cNvPr id="7" name="TextBox 6"/>
          <p:cNvSpPr txBox="1"/>
          <p:nvPr/>
        </p:nvSpPr>
        <p:spPr>
          <a:xfrm>
            <a:off x="1828800" y="2019300"/>
            <a:ext cx="15011400" cy="4524315"/>
          </a:xfrm>
          <a:prstGeom prst="rect">
            <a:avLst/>
          </a:prstGeom>
          <a:noFill/>
        </p:spPr>
        <p:txBody>
          <a:bodyPr wrap="square" rtlCol="0">
            <a:spAutoFit/>
          </a:bodyPr>
          <a:lstStyle/>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Chia lớp thành các đội, mỗi đội 3 – 4 HS.</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GV yêu cầu mỗi đội để một bộ lắp ghép mô hình kĩ thuật của nhóm mình lên bục giảng (có thể để trên ghế, bàn, tấm gỗ,…).</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Mỗi đội chọn ra một người đại diện để đại diện đội trong việc chọn chi tiết, vật liệu, dụng cụ.</a:t>
            </a:r>
            <a:endParaRPr lang="en-US" sz="3600" dirty="0">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vi-VN" sz="3600" dirty="0">
                <a:latin typeface="Cambria" panose="02040503050406030204" pitchFamily="18" charset="0"/>
                <a:ea typeface="Cambria" panose="02040503050406030204" pitchFamily="18" charset="0"/>
              </a:rPr>
              <a:t>Trong thời gian 2 phút, người đại diện phải nhanh chóng lựa chọn những chi tiết, vật liệu, dụng cụ trước mắt họ với sự hướng dẫn của đồng đội phía dưới. HS dưới lớp có quyền hướng dẫn.</a:t>
            </a:r>
            <a:endParaRPr lang="en-US" sz="36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912A"/>
        </a:solidFill>
        <a:effectLst/>
      </p:bgPr>
    </p:bg>
    <p:spTree>
      <p:nvGrpSpPr>
        <p:cNvPr id="1" name=""/>
        <p:cNvGrpSpPr/>
        <p:nvPr/>
      </p:nvGrpSpPr>
      <p:grpSpPr>
        <a:xfrm>
          <a:off x="0" y="0"/>
          <a:ext cx="0" cy="0"/>
          <a:chOff x="0" y="0"/>
          <a:chExt cx="0" cy="0"/>
        </a:xfrm>
      </p:grpSpPr>
      <p:sp>
        <p:nvSpPr>
          <p:cNvPr id="2" name="Freeform 2"/>
          <p:cNvSpPr/>
          <p:nvPr/>
        </p:nvSpPr>
        <p:spPr>
          <a:xfrm rot="5400000">
            <a:off x="11410180" y="2799735"/>
            <a:ext cx="5194856" cy="5795478"/>
          </a:xfrm>
          <a:custGeom>
            <a:avLst/>
            <a:gdLst/>
            <a:ahLst/>
            <a:cxnLst/>
            <a:rect l="l" t="t" r="r" b="b"/>
            <a:pathLst>
              <a:path w="5194856" h="5795478">
                <a:moveTo>
                  <a:pt x="0" y="0"/>
                </a:moveTo>
                <a:lnTo>
                  <a:pt x="5194855" y="0"/>
                </a:lnTo>
                <a:lnTo>
                  <a:pt x="5194855" y="5795478"/>
                </a:lnTo>
                <a:lnTo>
                  <a:pt x="0" y="5795478"/>
                </a:lnTo>
                <a:lnTo>
                  <a:pt x="0" y="0"/>
                </a:lnTo>
                <a:close/>
              </a:path>
            </a:pathLst>
          </a:custGeom>
          <a:blipFill>
            <a:blip r:embed="rId1">
              <a:extLst>
                <a:ext uri="{96DAC541-7B7A-43D3-8B79-37D633B846F1}">
                  <asvg:svgBlip xmlns:asvg="http://schemas.microsoft.com/office/drawing/2016/SVG/main" r:embed="rId2"/>
                </a:ext>
              </a:extLst>
            </a:blip>
            <a:stretch>
              <a:fillRect/>
            </a:stretch>
          </a:blipFill>
          <a:ln cap="sq">
            <a:noFill/>
            <a:prstDash val="solid"/>
            <a:miter/>
          </a:ln>
        </p:spPr>
      </p:sp>
      <p:sp>
        <p:nvSpPr>
          <p:cNvPr id="3" name="Freeform 3"/>
          <p:cNvSpPr/>
          <p:nvPr/>
        </p:nvSpPr>
        <p:spPr>
          <a:xfrm rot="5400000" flipH="1">
            <a:off x="2050048" y="4296288"/>
            <a:ext cx="3878126" cy="5012880"/>
          </a:xfrm>
          <a:custGeom>
            <a:avLst/>
            <a:gdLst/>
            <a:ahLst/>
            <a:cxnLst/>
            <a:rect l="l" t="t" r="r" b="b"/>
            <a:pathLst>
              <a:path w="3878126" h="5012880">
                <a:moveTo>
                  <a:pt x="3878126" y="0"/>
                </a:moveTo>
                <a:lnTo>
                  <a:pt x="0" y="0"/>
                </a:lnTo>
                <a:lnTo>
                  <a:pt x="0" y="5012880"/>
                </a:lnTo>
                <a:lnTo>
                  <a:pt x="3878126" y="5012880"/>
                </a:lnTo>
                <a:lnTo>
                  <a:pt x="3878126" y="0"/>
                </a:lnTo>
                <a:close/>
              </a:path>
            </a:pathLst>
          </a:custGeom>
          <a:blipFill>
            <a:blip r:embed="rId3"/>
            <a:stretch>
              <a:fillRect b="-963"/>
            </a:stretch>
          </a:blipFill>
        </p:spPr>
      </p:sp>
      <p:sp>
        <p:nvSpPr>
          <p:cNvPr id="10" name="Freeform 10"/>
          <p:cNvSpPr/>
          <p:nvPr/>
        </p:nvSpPr>
        <p:spPr>
          <a:xfrm rot="623996">
            <a:off x="13418245" y="3089941"/>
            <a:ext cx="1178725" cy="1448511"/>
          </a:xfrm>
          <a:custGeom>
            <a:avLst/>
            <a:gdLst/>
            <a:ahLst/>
            <a:cxnLst/>
            <a:rect l="l" t="t" r="r" b="b"/>
            <a:pathLst>
              <a:path w="1178725" h="1448511">
                <a:moveTo>
                  <a:pt x="0" y="0"/>
                </a:moveTo>
                <a:lnTo>
                  <a:pt x="1178725" y="0"/>
                </a:lnTo>
                <a:lnTo>
                  <a:pt x="1178725" y="1448511"/>
                </a:lnTo>
                <a:lnTo>
                  <a:pt x="0" y="144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8"/>
          <p:cNvGrpSpPr/>
          <p:nvPr/>
        </p:nvGrpSpPr>
        <p:grpSpPr>
          <a:xfrm>
            <a:off x="4343400" y="1714500"/>
            <a:ext cx="9267429" cy="7646452"/>
            <a:chOff x="0" y="0"/>
            <a:chExt cx="4274726" cy="1678385"/>
          </a:xfrm>
        </p:grpSpPr>
        <p:sp>
          <p:nvSpPr>
            <p:cNvPr id="12" name="Freeform 9"/>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2476500"/>
            <a:ext cx="10814126" cy="8356370"/>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26" name="Picture 2" descr="Hình ảnh Trò Chơi Lắp Hình Vectơ,sticker Clipart Mảnh Ghép Hoạt Hình đầy  Màu Sắc Với Một Khuôn Mặt Màu Vàng Sáng Cho Thấy Nhiều Mảnh Ghép,lap,vecto  PNG Miễn Phí Tải Về -"/>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8256" b="90000" l="6279" r="91047">
                        <a14:foregroundMark x1="15465" y1="15930" x2="23488" y2="18140"/>
                        <a14:foregroundMark x1="80116" y1="17907" x2="86628" y2="19070"/>
                        <a14:foregroundMark x1="44070" y1="8372" x2="57326" y2="9884"/>
                        <a14:foregroundMark x1="18140" y1="11977" x2="25233" y2="18953"/>
                        <a14:foregroundMark x1="22326" y1="11744" x2="26512" y2="16279"/>
                        <a14:foregroundMark x1="20465" y1="60930" x2="30465" y2="52791"/>
                        <a14:foregroundMark x1="43837" y1="52791" x2="56744" y2="52442"/>
                        <a14:foregroundMark x1="78721" y1="51395" x2="78721" y2="51395"/>
                        <a14:foregroundMark x1="10581" y1="74767" x2="15349" y2="81512"/>
                        <a14:foregroundMark x1="22907" y1="71279" x2="29070" y2="77907"/>
                        <a14:foregroundMark x1="6395" y1="75698" x2="7907" y2="76512"/>
                        <a14:foregroundMark x1="73953" y1="70581" x2="82326" y2="75116"/>
                        <a14:foregroundMark x1="89884" y1="40465" x2="90000" y2="60349"/>
                        <a14:foregroundMark x1="90000" y1="60349" x2="91047" y2="40814"/>
                        <a14:foregroundMark x1="79884" y1="20465" x2="81047" y2="23256"/>
                        <a14:foregroundMark x1="42674" y1="58721" x2="51977" y2="58721"/>
                        <a14:foregroundMark x1="43256" y1="68953" x2="59767" y2="697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2857500"/>
            <a:ext cx="7124700" cy="7124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114800" y="571500"/>
            <a:ext cx="12333277" cy="2139881"/>
          </a:xfrm>
          <a:prstGeom prst="rect">
            <a:avLst/>
          </a:prstGeom>
        </p:spPr>
      </p:pic>
      <p:sp>
        <p:nvSpPr>
          <p:cNvPr id="6" name="Rectangle 5"/>
          <p:cNvSpPr/>
          <p:nvPr/>
        </p:nvSpPr>
        <p:spPr>
          <a:xfrm>
            <a:off x="7162800" y="2933700"/>
            <a:ext cx="10591801" cy="6555641"/>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indent="-857250" algn="just">
              <a:buFont typeface="Arial" panose="020B0604020202020204" pitchFamily="34" charset="0"/>
              <a:buChar char="•"/>
            </a:pPr>
            <a:r>
              <a:rPr lang="en-US" sz="6000" b="1" dirty="0">
                <a:latin typeface="Cambria" panose="02040503050406030204" pitchFamily="18" charset="0"/>
                <a:ea typeface="Cambria" panose="02040503050406030204" pitchFamily="18" charset="0"/>
              </a:rPr>
              <a:t>C</a:t>
            </a:r>
            <a:r>
              <a:rPr lang="vi-VN" sz="6000" b="1" dirty="0">
                <a:latin typeface="Cambria" panose="02040503050406030204" pitchFamily="18" charset="0"/>
                <a:ea typeface="Cambria" panose="02040503050406030204" pitchFamily="18" charset="0"/>
              </a:rPr>
              <a:t>ác nhóm bắt đầu lắp ráp mô hình trong thời gian quy định 15 phút.</a:t>
            </a:r>
            <a:endParaRPr lang="vi-VN" sz="6000" b="1" dirty="0">
              <a:latin typeface="Cambria" panose="02040503050406030204" pitchFamily="18" charset="0"/>
              <a:ea typeface="Cambria" panose="02040503050406030204" pitchFamily="18" charset="0"/>
            </a:endParaRPr>
          </a:p>
          <a:p>
            <a:pPr marL="857250" indent="-857250" algn="just">
              <a:buFont typeface="Arial" panose="020B0604020202020204" pitchFamily="34" charset="0"/>
              <a:buChar char="•"/>
            </a:pPr>
            <a:r>
              <a:rPr lang="vi-VN" sz="6000" b="1" dirty="0">
                <a:latin typeface="Cambria" panose="02040503050406030204" pitchFamily="18" charset="0"/>
                <a:ea typeface="Cambria" panose="02040503050406030204" pitchFamily="18" charset="0"/>
              </a:rPr>
              <a:t>Khi thời gian kết thúc, người đại diện trình bày mô hình của nhóm mình trước lớp.</a:t>
            </a:r>
            <a:endParaRPr lang="vi-VN" sz="6000" b="1" dirty="0">
              <a:latin typeface="Cambria" panose="02040503050406030204" pitchFamily="18" charset="0"/>
              <a:ea typeface="Cambria" panose="02040503050406030204" pitchFamily="18" charset="0"/>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p:cNvGrpSpPr/>
          <p:nvPr/>
        </p:nvGrpSpPr>
        <p:grpSpPr>
          <a:xfrm>
            <a:off x="457200" y="190500"/>
            <a:ext cx="17373600" cy="10515600"/>
            <a:chOff x="0" y="-47625"/>
            <a:chExt cx="4449647" cy="1726010"/>
          </a:xfrm>
        </p:grpSpPr>
        <p:sp>
          <p:nvSpPr>
            <p:cNvPr id="15" name="Freeform 9"/>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0"/>
            <p:cNvSpPr txBox="1"/>
            <p:nvPr/>
          </p:nvSpPr>
          <p:spPr>
            <a:xfrm>
              <a:off x="0" y="-47625"/>
              <a:ext cx="4274726" cy="1726010"/>
            </a:xfrm>
            <a:prstGeom prst="rect">
              <a:avLst/>
            </a:prstGeom>
          </p:spPr>
          <p:txBody>
            <a:bodyPr lIns="33867" tIns="33867" rIns="33867" bIns="33867" rtlCol="0" anchor="ctr"/>
            <a:lstStyle/>
            <a:p>
              <a:pPr marL="0" marR="0" lvl="0" indent="0" algn="ctr" defTabSz="609600" rtl="0" eaLnBrk="1" fontAlgn="auto" latinLnBrk="0" hangingPunct="1">
                <a:lnSpc>
                  <a:spcPts val="1775"/>
                </a:lnSpc>
                <a:spcBef>
                  <a:spcPts val="0"/>
                </a:spcBef>
                <a:spcAft>
                  <a:spcPts val="0"/>
                </a:spcAft>
                <a:buClrTx/>
                <a:buSzTx/>
                <a:buFontTx/>
                <a:buNone/>
                <a:defRPr/>
              </a:pPr>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Rectangle 5"/>
          <p:cNvSpPr/>
          <p:nvPr/>
        </p:nvSpPr>
        <p:spPr>
          <a:xfrm>
            <a:off x="6477000" y="2857500"/>
            <a:ext cx="10591801" cy="2862322"/>
          </a:xfrm>
          <a:prstGeom prst="rect">
            <a:avLst/>
          </a:prstGeom>
          <a:solidFill>
            <a:schemeClr val="accent2">
              <a:lumMod val="20000"/>
              <a:lumOff val="80000"/>
            </a:schemeClr>
          </a:solidFill>
          <a:ln w="28575">
            <a:solidFill>
              <a:schemeClr val="tx1"/>
            </a:solidFill>
            <a:prstDash val="dash"/>
          </a:ln>
        </p:spPr>
        <p:txBody>
          <a:bodyPr wrap="square">
            <a:spAutoFit/>
          </a:bodyPr>
          <a:lstStyle/>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ý </a:t>
            </a:r>
            <a:r>
              <a:rPr lang="en-US" sz="6000" b="1" dirty="0" err="1">
                <a:solidFill>
                  <a:prstClr val="black"/>
                </a:solidFill>
                <a:latin typeface="Cambria" panose="02040503050406030204" pitchFamily="18" charset="0"/>
                <a:ea typeface="Cambria" panose="02040503050406030204" pitchFamily="18" charset="0"/>
              </a:rPr>
              <a:t>nghĩa</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lang="en-US" sz="6000" b="1" dirty="0">
              <a:solidFill>
                <a:prstClr val="black"/>
              </a:solidFill>
              <a:latin typeface="Cambria" panose="02040503050406030204" pitchFamily="18" charset="0"/>
              <a:ea typeface="Cambria" panose="02040503050406030204" pitchFamily="18" charset="0"/>
            </a:endParaRP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sáng</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tạo</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lang="en-US" sz="6000" b="1" dirty="0">
              <a:solidFill>
                <a:prstClr val="black"/>
              </a:solidFill>
              <a:latin typeface="Cambria" panose="02040503050406030204" pitchFamily="18" charset="0"/>
              <a:ea typeface="Cambria" panose="02040503050406030204" pitchFamily="18" charset="0"/>
            </a:endParaRPr>
          </a:p>
          <a:p>
            <a:pPr marL="857250" lvl="0" indent="-857250" algn="just">
              <a:buFont typeface="Arial" panose="020B0604020202020204" pitchFamily="34" charset="0"/>
              <a:buChar char="•"/>
            </a:pPr>
            <a:r>
              <a:rPr lang="en-US" sz="6000" b="1" dirty="0">
                <a:solidFill>
                  <a:prstClr val="black"/>
                </a:solidFill>
                <a:latin typeface="Cambria" panose="02040503050406030204" pitchFamily="18" charset="0"/>
                <a:ea typeface="Cambria" panose="02040503050406030204" pitchFamily="18" charset="0"/>
              </a:rPr>
              <a:t>“</a:t>
            </a:r>
            <a:r>
              <a:rPr lang="en-US" sz="6000" b="1" dirty="0" err="1">
                <a:solidFill>
                  <a:prstClr val="black"/>
                </a:solidFill>
                <a:latin typeface="Cambria" panose="02040503050406030204" pitchFamily="18" charset="0"/>
                <a:ea typeface="Cambria" panose="02040503050406030204" pitchFamily="18" charset="0"/>
              </a:rPr>
              <a:t>Mô</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hình</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chắc</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chắn</a:t>
            </a:r>
            <a:r>
              <a:rPr lang="en-US" sz="6000" b="1" dirty="0">
                <a:solidFill>
                  <a:prstClr val="black"/>
                </a:solidFill>
                <a:latin typeface="Cambria" panose="02040503050406030204" pitchFamily="18" charset="0"/>
                <a:ea typeface="Cambria" panose="02040503050406030204" pitchFamily="18" charset="0"/>
              </a:rPr>
              <a:t> </a:t>
            </a:r>
            <a:r>
              <a:rPr lang="en-US" sz="6000" b="1" dirty="0" err="1">
                <a:solidFill>
                  <a:prstClr val="black"/>
                </a:solidFill>
                <a:latin typeface="Cambria" panose="02040503050406030204" pitchFamily="18" charset="0"/>
                <a:ea typeface="Cambria" panose="02040503050406030204" pitchFamily="18" charset="0"/>
              </a:rPr>
              <a:t>nhất</a:t>
            </a:r>
            <a:r>
              <a:rPr lang="en-US" sz="6000" b="1" dirty="0">
                <a:solidFill>
                  <a:prstClr val="black"/>
                </a:solidFill>
                <a:latin typeface="Cambria" panose="02040503050406030204" pitchFamily="18" charset="0"/>
                <a:ea typeface="Cambria" panose="02040503050406030204" pitchFamily="18" charset="0"/>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1"/>
          <a:stretch>
            <a:fillRect/>
          </a:stretch>
        </p:blipFill>
        <p:spPr>
          <a:xfrm>
            <a:off x="304800" y="5219700"/>
            <a:ext cx="9302759" cy="4810908"/>
          </a:xfrm>
          <a:prstGeom prst="rect">
            <a:avLst/>
          </a:prstGeom>
        </p:spPr>
      </p:pic>
      <p:pic>
        <p:nvPicPr>
          <p:cNvPr id="4" name="Picture 3"/>
          <p:cNvPicPr>
            <a:picLocks noChangeAspect="1"/>
          </p:cNvPicPr>
          <p:nvPr/>
        </p:nvPicPr>
        <p:blipFill>
          <a:blip r:embed="rId2"/>
          <a:stretch>
            <a:fillRect/>
          </a:stretch>
        </p:blipFill>
        <p:spPr>
          <a:xfrm>
            <a:off x="3886200" y="571500"/>
            <a:ext cx="9943438" cy="1780186"/>
          </a:xfrm>
          <a:prstGeom prst="rect">
            <a:avLst/>
          </a:prstGeom>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217529" y="3456792"/>
            <a:ext cx="11852943" cy="6129732"/>
          </a:xfrm>
          <a:prstGeom prst="rect">
            <a:avLst/>
          </a:prstGeom>
        </p:spPr>
      </p:pic>
      <p:pic>
        <p:nvPicPr>
          <p:cNvPr id="7" name="Picture 6"/>
          <p:cNvPicPr>
            <a:picLocks noChangeAspect="1"/>
          </p:cNvPicPr>
          <p:nvPr/>
        </p:nvPicPr>
        <p:blipFill>
          <a:blip r:embed="rId2"/>
          <a:stretch>
            <a:fillRect/>
          </a:stretch>
        </p:blipFill>
        <p:spPr>
          <a:xfrm>
            <a:off x="2047641" y="923685"/>
            <a:ext cx="14192718" cy="25331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850</Words>
  <Application>WPS Slides</Application>
  <PresentationFormat>Custom</PresentationFormat>
  <Paragraphs>18</Paragraphs>
  <Slides>10</Slides>
  <Notes>4</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10</vt:i4>
      </vt:variant>
    </vt:vector>
  </HeadingPairs>
  <TitlesOfParts>
    <vt:vector size="23" baseType="lpstr">
      <vt:lpstr>Arial</vt:lpstr>
      <vt:lpstr>SimSun</vt:lpstr>
      <vt:lpstr>Wingdings</vt:lpstr>
      <vt:lpstr>SVN-Newton</vt:lpstr>
      <vt:lpstr>Segoe Print</vt:lpstr>
      <vt:lpstr>Times New Roman</vt:lpstr>
      <vt:lpstr>Calibri</vt:lpstr>
      <vt:lpstr>Cambria</vt:lpstr>
      <vt:lpstr>Microsoft YaHei</vt:lpstr>
      <vt:lpstr>Arial Unicode MS</vt:lpstr>
      <vt:lpstr>Office Theme</vt:lpstr>
      <vt:lpstr>1_Office Theme</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Bích Đào Cao Thị</cp:lastModifiedBy>
  <cp:revision>17</cp:revision>
  <dcterms:created xsi:type="dcterms:W3CDTF">2006-08-16T00:00:00Z</dcterms:created>
  <dcterms:modified xsi:type="dcterms:W3CDTF">2025-04-24T08:28:31Z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3610CE1B5F054D8DB6B4AC6E4583A9F9_12</vt:lpwstr>
  </property>
  <property fmtid="{D5CDD505-2E9C-101B-9397-08002B2CF9AE}" pid="3" name="KSOProductBuildVer">
    <vt:lpwstr>1033-12.2.0.20795</vt:lpwstr>
  </property>
</Properties>
</file>