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1" r:id="rId3"/>
    <p:sldId id="291" r:id="rId4"/>
    <p:sldId id="283" r:id="rId5"/>
    <p:sldId id="269" r:id="rId6"/>
    <p:sldId id="273" r:id="rId7"/>
    <p:sldId id="272" r:id="rId8"/>
    <p:sldId id="284" r:id="rId9"/>
    <p:sldId id="275" r:id="rId10"/>
    <p:sldId id="28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41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689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965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125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518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394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336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078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247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863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790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003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13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797FD8-7989-A29F-774D-E17A80DB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58" y="129926"/>
            <a:ext cx="7230483" cy="2798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8380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20DBE7-0918-341F-F2D6-0A701159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11" y="940606"/>
            <a:ext cx="748653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698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EN | Hướng dẫn học online">
            <a:extLst>
              <a:ext uri="{FF2B5EF4-FFF2-40B4-BE49-F238E27FC236}">
                <a16:creationId xmlns:a16="http://schemas.microsoft.com/office/drawing/2014/main" xmlns="" id="{394A7961-EE49-F3EB-45B9-2EED174C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80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34CF87-57C2-36EE-5840-AAC5A8E66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9" t="6005" r="4923" b="5523"/>
          <a:stretch/>
        </p:blipFill>
        <p:spPr>
          <a:xfrm>
            <a:off x="3127188" y="66010"/>
            <a:ext cx="6115424" cy="3962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AEE473-9110-BE8F-9762-53E363CC6577}"/>
              </a:ext>
            </a:extLst>
          </p:cNvPr>
          <p:cNvSpPr txBox="1"/>
          <p:nvPr/>
        </p:nvSpPr>
        <p:spPr>
          <a:xfrm>
            <a:off x="3587811" y="475313"/>
            <a:ext cx="5493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813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xmlns="" id="{BDEBBD37-C82B-AB88-5F55-1DB86DC34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2" t="51104" r="8471" b="11080"/>
          <a:stretch/>
        </p:blipFill>
        <p:spPr bwMode="auto">
          <a:xfrm>
            <a:off x="3108204" y="-108672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1452457-C565-ABFE-5357-B62CA5E15D03}"/>
              </a:ext>
            </a:extLst>
          </p:cNvPr>
          <p:cNvSpPr txBox="1"/>
          <p:nvPr/>
        </p:nvSpPr>
        <p:spPr>
          <a:xfrm>
            <a:off x="3486929" y="262000"/>
            <a:ext cx="549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xmlns="" id="{28F49438-C1A0-2E73-1B17-6E9D5E8A8D4D}"/>
              </a:ext>
            </a:extLst>
          </p:cNvPr>
          <p:cNvSpPr/>
          <p:nvPr/>
        </p:nvSpPr>
        <p:spPr>
          <a:xfrm>
            <a:off x="272916" y="1974333"/>
            <a:ext cx="3643164" cy="1925273"/>
          </a:xfrm>
          <a:prstGeom prst="wedgeEllipseCallout">
            <a:avLst>
              <a:gd name="adj1" fmla="val 33974"/>
              <a:gd name="adj2" fmla="val 5982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3BAA8E-901A-FE4F-91DA-2723D94F6454}"/>
              </a:ext>
            </a:extLst>
          </p:cNvPr>
          <p:cNvSpPr txBox="1"/>
          <p:nvPr/>
        </p:nvSpPr>
        <p:spPr>
          <a:xfrm>
            <a:off x="628768" y="2162457"/>
            <a:ext cx="2931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xmlns="" id="{426FDA2E-DAB0-670C-3461-5D09DB420D78}"/>
              </a:ext>
            </a:extLst>
          </p:cNvPr>
          <p:cNvSpPr/>
          <p:nvPr/>
        </p:nvSpPr>
        <p:spPr>
          <a:xfrm>
            <a:off x="8477642" y="1974333"/>
            <a:ext cx="3643164" cy="1981458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C9A80A9-0263-E724-058D-6FC504C28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" t="38800" r="76271" b="12201"/>
          <a:stretch/>
        </p:blipFill>
        <p:spPr>
          <a:xfrm>
            <a:off x="2498849" y="2664616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547921A-A3BE-FFFD-1C1B-AF8470840C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71" t="38800" b="15908"/>
          <a:stretch/>
        </p:blipFill>
        <p:spPr>
          <a:xfrm>
            <a:off x="6741513" y="2685140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60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FEF409-695C-0C7F-415C-3F09EDE1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4C2D82-A879-EAA2-DD82-60F71BCD5E0C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356FFE-E4A3-7802-2ED4-2F55AA781456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4" descr="GOEN | Hướng dẫn học online">
            <a:extLst>
              <a:ext uri="{FF2B5EF4-FFF2-40B4-BE49-F238E27FC236}">
                <a16:creationId xmlns:a16="http://schemas.microsoft.com/office/drawing/2014/main" xmlns="" id="{4089E056-18CB-B70B-4D26-FB60108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4081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EDF256-D5E5-75ED-710E-B96CE0FC1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B72C1B-6908-E93E-B42F-71F2D774C620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CCAFB8-D8AB-9197-8B55-D743F9908165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4" descr="GOEN | Hướng dẫn học online">
            <a:extLst>
              <a:ext uri="{FF2B5EF4-FFF2-40B4-BE49-F238E27FC236}">
                <a16:creationId xmlns:a16="http://schemas.microsoft.com/office/drawing/2014/main" xmlns="" id="{05A81C79-5DCB-55A1-D55C-261CE31F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4397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xmlns="" id="{8CFB4209-3614-9F11-B7D8-415AF080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2" t="51104" r="8471" b="11080"/>
          <a:stretch/>
        </p:blipFill>
        <p:spPr bwMode="auto">
          <a:xfrm>
            <a:off x="3069338" y="-11940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C1989-EB21-C720-54CF-833801E10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" t="38800" r="76271" b="12201"/>
          <a:stretch/>
        </p:blipFill>
        <p:spPr>
          <a:xfrm>
            <a:off x="-297088" y="2658246"/>
            <a:ext cx="3068818" cy="488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449132-8FE3-FC34-D024-E9BA0306A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71" t="38800" b="15908"/>
          <a:stretch/>
        </p:blipFill>
        <p:spPr>
          <a:xfrm>
            <a:off x="9522603" y="2774788"/>
            <a:ext cx="3068818" cy="439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7CEB9A-8302-18BD-6A34-651242398074}"/>
              </a:ext>
            </a:extLst>
          </p:cNvPr>
          <p:cNvSpPr txBox="1"/>
          <p:nvPr/>
        </p:nvSpPr>
        <p:spPr>
          <a:xfrm>
            <a:off x="4175806" y="254068"/>
            <a:ext cx="404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Góc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tuyên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E268DD-3E15-20EC-30C1-2D0BA8F4252A}"/>
              </a:ext>
            </a:extLst>
          </p:cNvPr>
          <p:cNvSpPr txBox="1"/>
          <p:nvPr/>
        </p:nvSpPr>
        <p:spPr>
          <a:xfrm>
            <a:off x="2536684" y="5360930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E627F2-9436-4A95-8204-E8B5E04A3A5D}"/>
              </a:ext>
            </a:extLst>
          </p:cNvPr>
          <p:cNvSpPr txBox="1"/>
          <p:nvPr/>
        </p:nvSpPr>
        <p:spPr>
          <a:xfrm>
            <a:off x="6479406" y="5362923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2185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xmlns="" id="{9D91D1C0-88C2-F30A-B96C-2EDDC8BABE8E}"/>
              </a:ext>
            </a:extLst>
          </p:cNvPr>
          <p:cNvGrpSpPr/>
          <p:nvPr/>
        </p:nvGrpSpPr>
        <p:grpSpPr>
          <a:xfrm>
            <a:off x="1846897" y="660937"/>
            <a:ext cx="8498205" cy="838200"/>
            <a:chOff x="1365" y="1525"/>
            <a:chExt cx="13383" cy="1320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xmlns="" id="{04E98BA7-56F2-762B-5A4D-7ADDDA06596D}"/>
                </a:ext>
              </a:extLst>
            </p:cNvPr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5" name="圆角矩形 5">
              <a:extLst>
                <a:ext uri="{FF2B5EF4-FFF2-40B4-BE49-F238E27FC236}">
                  <a16:creationId xmlns:a16="http://schemas.microsoft.com/office/drawing/2014/main" xmlns="" id="{3EB8646C-41F1-121E-4C6E-CC953A41AF40}"/>
                </a:ext>
              </a:extLst>
            </p:cNvPr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Phương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hướng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hoạt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động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tuần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…</a:t>
              </a:r>
              <a:endParaRPr kumimoji="0" lang="zh-CN" altLang="en-US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32" name="图片 6">
            <a:extLst>
              <a:ext uri="{FF2B5EF4-FFF2-40B4-BE49-F238E27FC236}">
                <a16:creationId xmlns:a16="http://schemas.microsoft.com/office/drawing/2014/main" xmlns="" id="{63E03BE0-23FD-70F1-C111-44411771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24" b="13559"/>
          <a:stretch/>
        </p:blipFill>
        <p:spPr>
          <a:xfrm>
            <a:off x="4191000" y="5242052"/>
            <a:ext cx="4065567" cy="1308010"/>
          </a:xfrm>
          <a:prstGeom prst="rect">
            <a:avLst/>
          </a:prstGeom>
        </p:spPr>
      </p:pic>
      <p:sp>
        <p:nvSpPr>
          <p:cNvPr id="33" name="矩形: 圆角 7">
            <a:extLst>
              <a:ext uri="{FF2B5EF4-FFF2-40B4-BE49-F238E27FC236}">
                <a16:creationId xmlns:a16="http://schemas.microsoft.com/office/drawing/2014/main" xmlns="" id="{8DF64781-0BAF-8BD8-B34A-275644A725BB}"/>
              </a:ext>
            </a:extLst>
          </p:cNvPr>
          <p:cNvSpPr/>
          <p:nvPr/>
        </p:nvSpPr>
        <p:spPr>
          <a:xfrm>
            <a:off x="1132114" y="1567717"/>
            <a:ext cx="10043886" cy="37118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3642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F007AA-E237-2076-8D09-82FFD65E14C3}"/>
              </a:ext>
            </a:extLst>
          </p:cNvPr>
          <p:cNvSpPr txBox="1"/>
          <p:nvPr/>
        </p:nvSpPr>
        <p:spPr>
          <a:xfrm>
            <a:off x="2155372" y="152400"/>
            <a:ext cx="7565571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C89EA3-1575-7FEF-041B-20F541881852}"/>
              </a:ext>
            </a:extLst>
          </p:cNvPr>
          <p:cNvSpPr txBox="1"/>
          <p:nvPr/>
        </p:nvSpPr>
        <p:spPr>
          <a:xfrm>
            <a:off x="3472543" y="200297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87716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3778A6-EFA0-A77F-C84E-AD1AAA1FB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06" b="89780" l="7667" r="96556">
                        <a14:foregroundMark x1="9111" y1="52358" x2="8556" y2="57233"/>
                        <a14:foregroundMark x1="8556" y1="64780" x2="7667" y2="63994"/>
                        <a14:foregroundMark x1="10000" y1="81604" x2="11889" y2="79874"/>
                        <a14:foregroundMark x1="20937" y1="75472" x2="21000" y2="79560"/>
                        <a14:foregroundMark x1="20911" y1="73742" x2="20937" y2="75472"/>
                        <a14:foregroundMark x1="20889" y1="72327" x2="20911" y2="73742"/>
                        <a14:foregroundMark x1="24364" y1="75472" x2="24556" y2="79088"/>
                        <a14:foregroundMark x1="24272" y1="73742" x2="24364" y2="75472"/>
                        <a14:foregroundMark x1="24222" y1="72799" x2="24272" y2="73742"/>
                        <a14:foregroundMark x1="25000" y1="79088" x2="25000" y2="79088"/>
                        <a14:foregroundMark x1="15778" y1="61792" x2="17778" y2="62579"/>
                        <a14:foregroundMark x1="37222" y1="46855" x2="37222" y2="46855"/>
                        <a14:foregroundMark x1="39000" y1="45440" x2="39000" y2="45440"/>
                        <a14:foregroundMark x1="54222" y1="76887" x2="54222" y2="76887"/>
                        <a14:foregroundMark x1="52556" y1="74371" x2="52556" y2="74371"/>
                        <a14:foregroundMark x1="52556" y1="74371" x2="52556" y2="75629"/>
                        <a14:foregroundMark x1="59444" y1="75424" x2="59444" y2="77673"/>
                        <a14:foregroundMark x1="59444" y1="71855" x2="59444" y2="73428"/>
                        <a14:foregroundMark x1="62766" y1="74579" x2="63667" y2="79088"/>
                        <a14:foregroundMark x1="62222" y1="71855" x2="62426" y2="72879"/>
                        <a14:foregroundMark x1="64592" y1="60586" x2="63889" y2="61321"/>
                        <a14:foregroundMark x1="66294" y1="58805" x2="65874" y2="59245"/>
                        <a14:foregroundMark x1="66556" y1="62107" x2="66556" y2="62107"/>
                        <a14:foregroundMark x1="66000" y1="62107" x2="66000" y2="62107"/>
                        <a14:foregroundMark x1="65889" y1="62421" x2="65889" y2="62421"/>
                        <a14:foregroundMark x1="74556" y1="63365" x2="74556" y2="63365"/>
                        <a14:foregroundMark x1="74889" y1="63836" x2="74889" y2="63836"/>
                        <a14:foregroundMark x1="64667" y1="58962" x2="64667" y2="58962"/>
                        <a14:foregroundMark x1="54444" y1="63208" x2="54444" y2="63208"/>
                        <a14:foregroundMark x1="56667" y1="63522" x2="55111" y2="63050"/>
                        <a14:foregroundMark x1="69556" y1="76415" x2="69556" y2="76415"/>
                        <a14:foregroundMark x1="70556" y1="76258" x2="70556" y2="76258"/>
                        <a14:foregroundMark x1="74444" y1="76415" x2="74444" y2="76415"/>
                        <a14:foregroundMark x1="84778" y1="74686" x2="84778" y2="74686"/>
                        <a14:foregroundMark x1="83667" y1="74528" x2="83667" y2="74528"/>
                        <a14:foregroundMark x1="78889" y1="78774" x2="78889" y2="78774"/>
                        <a14:foregroundMark x1="88000" y1="50786" x2="90333" y2="59748"/>
                        <a14:foregroundMark x1="93778" y1="50314" x2="95111" y2="55346"/>
                        <a14:foregroundMark x1="95222" y1="58962" x2="95222" y2="58962"/>
                        <a14:foregroundMark x1="94778" y1="69811" x2="94778" y2="69811"/>
                        <a14:foregroundMark x1="95333" y1="70283" x2="95333" y2="70283"/>
                        <a14:foregroundMark x1="95722" y1="71698" x2="95889" y2="72170"/>
                        <a14:foregroundMark x1="95611" y1="71384" x2="95722" y2="71698"/>
                        <a14:foregroundMark x1="95389" y1="70755" x2="95500" y2="71069"/>
                        <a14:foregroundMark x1="95222" y1="70283" x2="95389" y2="70755"/>
                        <a14:foregroundMark x1="96334" y1="70755" x2="96556" y2="71069"/>
                        <a14:foregroundMark x1="96111" y1="70440" x2="96334" y2="70755"/>
                        <a14:foregroundMark x1="95778" y1="69969" x2="96111" y2="70440"/>
                        <a14:foregroundMark x1="94556" y1="80660" x2="94556" y2="80660"/>
                        <a14:foregroundMark x1="93333" y1="79088" x2="93333" y2="79088"/>
                        <a14:foregroundMark x1="93000" y1="77987" x2="93000" y2="77987"/>
                        <a14:foregroundMark x1="92778" y1="79088" x2="92778" y2="79088"/>
                        <a14:foregroundMark x1="88667" y1="78774" x2="88667" y2="78774"/>
                        <a14:foregroundMark x1="94000" y1="70440" x2="94000" y2="70440"/>
                        <a14:foregroundMark x1="94889" y1="71698" x2="94889" y2="71698"/>
                        <a14:backgroundMark x1="22778" y1="71855" x2="22791" y2="72268"/>
                        <a14:backgroundMark x1="22889" y1="75472" x2="22889" y2="75472"/>
                        <a14:backgroundMark x1="22667" y1="73742" x2="22667" y2="73742"/>
                        <a14:backgroundMark x1="25667" y1="58805" x2="25667" y2="58805"/>
                        <a14:backgroundMark x1="25444" y1="58333" x2="25444" y2="58333"/>
                        <a14:backgroundMark x1="20222" y1="58648" x2="20222" y2="58648"/>
                        <a14:backgroundMark x1="20889" y1="58491" x2="20889" y2="58491"/>
                        <a14:backgroundMark x1="17556" y1="59277" x2="17556" y2="59277"/>
                        <a14:backgroundMark x1="60889" y1="73428" x2="60889" y2="73428"/>
                        <a14:backgroundMark x1="60889" y1="73270" x2="61111" y2="75000"/>
                        <a14:backgroundMark x1="53778" y1="54403" x2="53778" y2="54403"/>
                        <a14:backgroundMark x1="65222" y1="52044" x2="65222" y2="52044"/>
                        <a14:backgroundMark x1="65222" y1="52987" x2="65222" y2="52987"/>
                        <a14:backgroundMark x1="64889" y1="53931" x2="64889" y2="53931"/>
                        <a14:backgroundMark x1="66556" y1="56918" x2="66556" y2="56918"/>
                        <a14:backgroundMark x1="66333" y1="57233" x2="66333" y2="57233"/>
                        <a14:backgroundMark x1="66444" y1="57233" x2="66444" y2="57233"/>
                        <a14:backgroundMark x1="67667" y1="59906" x2="67667" y2="59906"/>
                        <a14:backgroundMark x1="68111" y1="59748" x2="68111" y2="59748"/>
                        <a14:backgroundMark x1="68333" y1="59591" x2="68333" y2="59591"/>
                        <a14:backgroundMark x1="66778" y1="60377" x2="65556" y2="61792"/>
                        <a14:backgroundMark x1="75667" y1="63365" x2="75667" y2="63836"/>
                        <a14:backgroundMark x1="65556" y1="58176" x2="65556" y2="58176"/>
                        <a14:backgroundMark x1="65556" y1="58176" x2="65556" y2="58805"/>
                        <a14:backgroundMark x1="65222" y1="59277" x2="65333" y2="58805"/>
                        <a14:backgroundMark x1="65667" y1="56289" x2="65778" y2="56918"/>
                        <a14:backgroundMark x1="68333" y1="59119" x2="68333" y2="59119"/>
                        <a14:backgroundMark x1="54222" y1="61950" x2="54222" y2="61950"/>
                        <a14:backgroundMark x1="54667" y1="62264" x2="54667" y2="62264"/>
                        <a14:backgroundMark x1="55111" y1="61950" x2="55111" y2="61950"/>
                        <a14:backgroundMark x1="55667" y1="62107" x2="55667" y2="62107"/>
                        <a14:backgroundMark x1="87778" y1="63365" x2="87778" y2="63365"/>
                        <a14:backgroundMark x1="91556" y1="62736" x2="91556" y2="62736"/>
                        <a14:backgroundMark x1="93556" y1="69182" x2="93556" y2="69182"/>
                        <a14:backgroundMark x1="93778" y1="69811" x2="93778" y2="69811"/>
                        <a14:backgroundMark x1="92889" y1="68082" x2="92889" y2="68082"/>
                        <a14:backgroundMark x1="96556" y1="71069" x2="96556" y2="71069"/>
                        <a14:backgroundMark x1="96111" y1="71698" x2="96111" y2="71698"/>
                        <a14:backgroundMark x1="96111" y1="72327" x2="96111" y2="72327"/>
                        <a14:backgroundMark x1="95778" y1="72484" x2="95778" y2="72484"/>
                        <a14:backgroundMark x1="94111" y1="71384" x2="94111" y2="71384"/>
                        <a14:backgroundMark x1="94222" y1="71226" x2="94222" y2="71226"/>
                        <a14:backgroundMark x1="96333" y1="70755" x2="96333" y2="70755"/>
                        <a14:backgroundMark x1="96444" y1="70440" x2="96444" y2="7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674" y="1819722"/>
            <a:ext cx="8630652" cy="6098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50" y="1162050"/>
            <a:ext cx="885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        </a:t>
            </a:r>
            <a:r>
              <a:rPr lang="vi-VN" sz="4400" dirty="0" smtClean="0">
                <a:solidFill>
                  <a:srgbClr val="FF0000"/>
                </a:solidFill>
              </a:rPr>
              <a:t>Sinh </a:t>
            </a:r>
            <a:r>
              <a:rPr lang="vi-VN" sz="4400" dirty="0" smtClean="0">
                <a:solidFill>
                  <a:srgbClr val="FF0000"/>
                </a:solidFill>
              </a:rPr>
              <a:t>hoạt theo chủ đề</a:t>
            </a:r>
            <a:r>
              <a:rPr lang="vi-VN" sz="4400" dirty="0" smtClean="0">
                <a:solidFill>
                  <a:srgbClr val="FF0000"/>
                </a:solidFill>
              </a:rPr>
              <a:t>: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        </a:t>
            </a:r>
            <a:r>
              <a:rPr lang="vi-VN" sz="4400" dirty="0" smtClean="0">
                <a:solidFill>
                  <a:srgbClr val="FF0000"/>
                </a:solidFill>
              </a:rPr>
              <a:t>Chung </a:t>
            </a:r>
            <a:r>
              <a:rPr lang="vi-VN" sz="4400" dirty="0" smtClean="0">
                <a:solidFill>
                  <a:srgbClr val="FF0000"/>
                </a:solidFill>
              </a:rPr>
              <a:t>tay vì cộng đồng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5967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aec1399b7a5539727370847b4a23080c34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3|0.4|0.3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94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10</cp:revision>
  <dcterms:created xsi:type="dcterms:W3CDTF">2024-12-18T08:32:34Z</dcterms:created>
  <dcterms:modified xsi:type="dcterms:W3CDTF">2025-03-13T05:20:51Z</dcterms:modified>
</cp:coreProperties>
</file>