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696" r:id="rId3"/>
    <p:sldMasterId id="2147483702" r:id="rId4"/>
    <p:sldMasterId id="2147483722" r:id="rId5"/>
  </p:sldMasterIdLst>
  <p:notesMasterIdLst>
    <p:notesMasterId r:id="rId34"/>
  </p:notesMasterIdLst>
  <p:sldIdLst>
    <p:sldId id="256" r:id="rId6"/>
    <p:sldId id="309" r:id="rId7"/>
    <p:sldId id="260" r:id="rId8"/>
    <p:sldId id="261" r:id="rId9"/>
    <p:sldId id="264" r:id="rId10"/>
    <p:sldId id="259" r:id="rId11"/>
    <p:sldId id="310" r:id="rId12"/>
    <p:sldId id="258" r:id="rId13"/>
    <p:sldId id="280" r:id="rId14"/>
    <p:sldId id="311" r:id="rId15"/>
    <p:sldId id="281" r:id="rId16"/>
    <p:sldId id="312" r:id="rId17"/>
    <p:sldId id="556" r:id="rId18"/>
    <p:sldId id="283" r:id="rId19"/>
    <p:sldId id="558" r:id="rId20"/>
    <p:sldId id="286" r:id="rId21"/>
    <p:sldId id="297" r:id="rId22"/>
    <p:sldId id="298" r:id="rId23"/>
    <p:sldId id="559" r:id="rId24"/>
    <p:sldId id="313" r:id="rId25"/>
    <p:sldId id="557" r:id="rId26"/>
    <p:sldId id="560" r:id="rId27"/>
    <p:sldId id="561" r:id="rId28"/>
    <p:sldId id="562" r:id="rId29"/>
    <p:sldId id="563" r:id="rId30"/>
    <p:sldId id="315" r:id="rId31"/>
    <p:sldId id="304" r:id="rId32"/>
    <p:sldId id="3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62" d="100"/>
          <a:sy n="62" d="100"/>
        </p:scale>
        <p:origin x="511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0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66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9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1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7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40.svg"/><Relationship Id="rId12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png"/><Relationship Id="rId11" Type="http://schemas.openxmlformats.org/officeDocument/2006/relationships/image" Target="../media/image37.svg"/><Relationship Id="rId5" Type="http://schemas.openxmlformats.org/officeDocument/2006/relationships/image" Target="../media/image32.jp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3.png"/><Relationship Id="rId3" Type="http://schemas.openxmlformats.org/officeDocument/2006/relationships/image" Target="../media/image32.jpg"/><Relationship Id="rId7" Type="http://schemas.openxmlformats.org/officeDocument/2006/relationships/image" Target="../media/image37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11" Type="http://schemas.openxmlformats.org/officeDocument/2006/relationships/image" Target="../media/image52.png"/><Relationship Id="rId5" Type="http://schemas.openxmlformats.org/officeDocument/2006/relationships/image" Target="../media/image40.svg"/><Relationship Id="rId15" Type="http://schemas.openxmlformats.org/officeDocument/2006/relationships/image" Target="../media/image33.png"/><Relationship Id="rId10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14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4.svg"/><Relationship Id="rId18" Type="http://schemas.openxmlformats.org/officeDocument/2006/relationships/image" Target="../media/image63.png"/><Relationship Id="rId26" Type="http://schemas.openxmlformats.org/officeDocument/2006/relationships/image" Target="../media/image35.png"/><Relationship Id="rId3" Type="http://schemas.openxmlformats.org/officeDocument/2006/relationships/image" Target="../media/image32.jpg"/><Relationship Id="rId21" Type="http://schemas.openxmlformats.org/officeDocument/2006/relationships/image" Target="../media/image66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17" Type="http://schemas.openxmlformats.org/officeDocument/2006/relationships/image" Target="../media/image62.svg"/><Relationship Id="rId25" Type="http://schemas.openxmlformats.org/officeDocument/2006/relationships/image" Target="../media/image70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11" Type="http://schemas.openxmlformats.org/officeDocument/2006/relationships/image" Target="../media/image52.png"/><Relationship Id="rId24" Type="http://schemas.openxmlformats.org/officeDocument/2006/relationships/image" Target="../media/image69.png"/><Relationship Id="rId5" Type="http://schemas.openxmlformats.org/officeDocument/2006/relationships/image" Target="../media/image40.svg"/><Relationship Id="rId15" Type="http://schemas.openxmlformats.org/officeDocument/2006/relationships/image" Target="../media/image60.svg"/><Relationship Id="rId23" Type="http://schemas.openxmlformats.org/officeDocument/2006/relationships/image" Target="../media/image68.svg"/><Relationship Id="rId10" Type="http://schemas.openxmlformats.org/officeDocument/2006/relationships/image" Target="../media/image51.png"/><Relationship Id="rId19" Type="http://schemas.openxmlformats.org/officeDocument/2006/relationships/image" Target="../media/image64.sv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7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0" Type="http://schemas.openxmlformats.org/officeDocument/2006/relationships/image" Target="../media/image4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7BE12-4561-F207-70FF-92462CB16CB4}"/>
              </a:ext>
            </a:extLst>
          </p:cNvPr>
          <p:cNvSpPr txBox="1"/>
          <p:nvPr/>
        </p:nvSpPr>
        <p:spPr>
          <a:xfrm>
            <a:off x="4343400" y="4726033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2988352" y="839564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35752" y="25921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2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715000" y="2743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15000" y="3200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638800" y="3276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438400" y="3124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200401" y="35997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6858000" y="3276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86200" y="4114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0498" y="472792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+mj-lt"/>
              </a:rPr>
              <a:t>Vậy 4 giờ 10 phút : 2 = 2 giờ 5 phút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18" grpId="0"/>
      <p:bldP spid="19" grpId="0"/>
      <p:bldP spid="20" grpId="0"/>
      <p:bldP spid="2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2590800" y="1089603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328468" y="275029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748068" y="2902695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48068" y="3359895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671868" y="343609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471468" y="32836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919268" y="374089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119668" y="34360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919268" y="427429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0498" y="4727926"/>
            <a:ext cx="712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+mj-lt"/>
              </a:rPr>
              <a:t>Vậy 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phút 30 giây : 5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= 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phút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giây</a:t>
            </a:r>
            <a:endParaRPr lang="en-US" sz="32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752600" y="296736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6231848" y="3118395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6231848" y="3575595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6155648" y="365179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955248" y="34993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717249" y="397496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374848" y="365179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4403048" y="448999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3374348" y="1828800"/>
            <a:ext cx="4876800" cy="646331"/>
          </a:xfrm>
          <a:custGeom>
            <a:avLst/>
            <a:gdLst>
              <a:gd name="connsiteX0" fmla="*/ 0 w 4876800"/>
              <a:gd name="connsiteY0" fmla="*/ 156296 h 646331"/>
              <a:gd name="connsiteX1" fmla="*/ 156296 w 4876800"/>
              <a:gd name="connsiteY1" fmla="*/ 0 h 646331"/>
              <a:gd name="connsiteX2" fmla="*/ 589896 w 4876800"/>
              <a:gd name="connsiteY2" fmla="*/ 0 h 646331"/>
              <a:gd name="connsiteX3" fmla="*/ 1114780 w 4876800"/>
              <a:gd name="connsiteY3" fmla="*/ 0 h 646331"/>
              <a:gd name="connsiteX4" fmla="*/ 1730948 w 4876800"/>
              <a:gd name="connsiteY4" fmla="*/ 0 h 646331"/>
              <a:gd name="connsiteX5" fmla="*/ 2347116 w 4876800"/>
              <a:gd name="connsiteY5" fmla="*/ 0 h 646331"/>
              <a:gd name="connsiteX6" fmla="*/ 2826358 w 4876800"/>
              <a:gd name="connsiteY6" fmla="*/ 0 h 646331"/>
              <a:gd name="connsiteX7" fmla="*/ 3488168 w 4876800"/>
              <a:gd name="connsiteY7" fmla="*/ 0 h 646331"/>
              <a:gd name="connsiteX8" fmla="*/ 4013052 w 4876800"/>
              <a:gd name="connsiteY8" fmla="*/ 0 h 646331"/>
              <a:gd name="connsiteX9" fmla="*/ 4720504 w 4876800"/>
              <a:gd name="connsiteY9" fmla="*/ 0 h 646331"/>
              <a:gd name="connsiteX10" fmla="*/ 4876800 w 4876800"/>
              <a:gd name="connsiteY10" fmla="*/ 156296 h 646331"/>
              <a:gd name="connsiteX11" fmla="*/ 4876800 w 4876800"/>
              <a:gd name="connsiteY11" fmla="*/ 490035 h 646331"/>
              <a:gd name="connsiteX12" fmla="*/ 4720504 w 4876800"/>
              <a:gd name="connsiteY12" fmla="*/ 646331 h 646331"/>
              <a:gd name="connsiteX13" fmla="*/ 4195620 w 4876800"/>
              <a:gd name="connsiteY13" fmla="*/ 646331 h 646331"/>
              <a:gd name="connsiteX14" fmla="*/ 3625094 w 4876800"/>
              <a:gd name="connsiteY14" fmla="*/ 646331 h 646331"/>
              <a:gd name="connsiteX15" fmla="*/ 3100210 w 4876800"/>
              <a:gd name="connsiteY15" fmla="*/ 646331 h 646331"/>
              <a:gd name="connsiteX16" fmla="*/ 2575326 w 4876800"/>
              <a:gd name="connsiteY16" fmla="*/ 646331 h 646331"/>
              <a:gd name="connsiteX17" fmla="*/ 2141726 w 4876800"/>
              <a:gd name="connsiteY17" fmla="*/ 646331 h 646331"/>
              <a:gd name="connsiteX18" fmla="*/ 1479916 w 4876800"/>
              <a:gd name="connsiteY18" fmla="*/ 646331 h 646331"/>
              <a:gd name="connsiteX19" fmla="*/ 1046317 w 4876800"/>
              <a:gd name="connsiteY19" fmla="*/ 646331 h 646331"/>
              <a:gd name="connsiteX20" fmla="*/ 156296 w 4876800"/>
              <a:gd name="connsiteY20" fmla="*/ 646331 h 646331"/>
              <a:gd name="connsiteX21" fmla="*/ 0 w 4876800"/>
              <a:gd name="connsiteY21" fmla="*/ 490035 h 646331"/>
              <a:gd name="connsiteX22" fmla="*/ 0 w 4876800"/>
              <a:gd name="connsiteY22" fmla="*/ 156296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646331" fill="none" extrusionOk="0">
                <a:moveTo>
                  <a:pt x="0" y="156296"/>
                </a:moveTo>
                <a:cubicBezTo>
                  <a:pt x="3859" y="65772"/>
                  <a:pt x="90949" y="7246"/>
                  <a:pt x="156296" y="0"/>
                </a:cubicBezTo>
                <a:cubicBezTo>
                  <a:pt x="311909" y="-49996"/>
                  <a:pt x="443225" y="4203"/>
                  <a:pt x="589896" y="0"/>
                </a:cubicBezTo>
                <a:cubicBezTo>
                  <a:pt x="736567" y="-4203"/>
                  <a:pt x="876874" y="53810"/>
                  <a:pt x="1114780" y="0"/>
                </a:cubicBezTo>
                <a:cubicBezTo>
                  <a:pt x="1352686" y="-53810"/>
                  <a:pt x="1452561" y="20916"/>
                  <a:pt x="1730948" y="0"/>
                </a:cubicBezTo>
                <a:cubicBezTo>
                  <a:pt x="2009335" y="-20916"/>
                  <a:pt x="2064568" y="61158"/>
                  <a:pt x="2347116" y="0"/>
                </a:cubicBezTo>
                <a:cubicBezTo>
                  <a:pt x="2629664" y="-61158"/>
                  <a:pt x="2674755" y="54166"/>
                  <a:pt x="2826358" y="0"/>
                </a:cubicBezTo>
                <a:cubicBezTo>
                  <a:pt x="2977961" y="-54166"/>
                  <a:pt x="3318225" y="19636"/>
                  <a:pt x="3488168" y="0"/>
                </a:cubicBezTo>
                <a:cubicBezTo>
                  <a:pt x="3658111" y="-19636"/>
                  <a:pt x="3890636" y="59991"/>
                  <a:pt x="4013052" y="0"/>
                </a:cubicBezTo>
                <a:cubicBezTo>
                  <a:pt x="4135468" y="-59991"/>
                  <a:pt x="4548659" y="31689"/>
                  <a:pt x="4720504" y="0"/>
                </a:cubicBezTo>
                <a:cubicBezTo>
                  <a:pt x="4801449" y="-618"/>
                  <a:pt x="4885461" y="89956"/>
                  <a:pt x="4876800" y="156296"/>
                </a:cubicBezTo>
                <a:cubicBezTo>
                  <a:pt x="4879666" y="318802"/>
                  <a:pt x="4853855" y="404210"/>
                  <a:pt x="4876800" y="490035"/>
                </a:cubicBezTo>
                <a:cubicBezTo>
                  <a:pt x="4861337" y="592002"/>
                  <a:pt x="4792091" y="652977"/>
                  <a:pt x="4720504" y="646331"/>
                </a:cubicBezTo>
                <a:cubicBezTo>
                  <a:pt x="4576567" y="676249"/>
                  <a:pt x="4426687" y="588118"/>
                  <a:pt x="4195620" y="646331"/>
                </a:cubicBezTo>
                <a:cubicBezTo>
                  <a:pt x="3964553" y="704544"/>
                  <a:pt x="3816452" y="588800"/>
                  <a:pt x="3625094" y="646331"/>
                </a:cubicBezTo>
                <a:cubicBezTo>
                  <a:pt x="3433736" y="703862"/>
                  <a:pt x="3259622" y="623839"/>
                  <a:pt x="3100210" y="646331"/>
                </a:cubicBezTo>
                <a:cubicBezTo>
                  <a:pt x="2940798" y="668823"/>
                  <a:pt x="2792061" y="645378"/>
                  <a:pt x="2575326" y="646331"/>
                </a:cubicBezTo>
                <a:cubicBezTo>
                  <a:pt x="2358591" y="647284"/>
                  <a:pt x="2280870" y="640798"/>
                  <a:pt x="2141726" y="646331"/>
                </a:cubicBezTo>
                <a:cubicBezTo>
                  <a:pt x="2002582" y="651864"/>
                  <a:pt x="1746148" y="619579"/>
                  <a:pt x="1479916" y="646331"/>
                </a:cubicBezTo>
                <a:cubicBezTo>
                  <a:pt x="1213684" y="673083"/>
                  <a:pt x="1220714" y="594755"/>
                  <a:pt x="1046317" y="646331"/>
                </a:cubicBezTo>
                <a:cubicBezTo>
                  <a:pt x="871920" y="697907"/>
                  <a:pt x="425041" y="614436"/>
                  <a:pt x="156296" y="646331"/>
                </a:cubicBezTo>
                <a:cubicBezTo>
                  <a:pt x="88416" y="641218"/>
                  <a:pt x="13701" y="595440"/>
                  <a:pt x="0" y="490035"/>
                </a:cubicBezTo>
                <a:cubicBezTo>
                  <a:pt x="-24752" y="350446"/>
                  <a:pt x="7738" y="307156"/>
                  <a:pt x="0" y="156296"/>
                </a:cubicBezTo>
                <a:close/>
              </a:path>
              <a:path w="4876800" h="646331" stroke="0" extrusionOk="0">
                <a:moveTo>
                  <a:pt x="0" y="156296"/>
                </a:moveTo>
                <a:cubicBezTo>
                  <a:pt x="5555" y="80074"/>
                  <a:pt x="68102" y="-1999"/>
                  <a:pt x="156296" y="0"/>
                </a:cubicBezTo>
                <a:cubicBezTo>
                  <a:pt x="361637" y="-33881"/>
                  <a:pt x="429093" y="3145"/>
                  <a:pt x="589896" y="0"/>
                </a:cubicBezTo>
                <a:cubicBezTo>
                  <a:pt x="750699" y="-3145"/>
                  <a:pt x="846566" y="25280"/>
                  <a:pt x="1023496" y="0"/>
                </a:cubicBezTo>
                <a:cubicBezTo>
                  <a:pt x="1200426" y="-25280"/>
                  <a:pt x="1335960" y="8040"/>
                  <a:pt x="1502737" y="0"/>
                </a:cubicBezTo>
                <a:cubicBezTo>
                  <a:pt x="1669514" y="-8040"/>
                  <a:pt x="2004135" y="64028"/>
                  <a:pt x="2164548" y="0"/>
                </a:cubicBezTo>
                <a:cubicBezTo>
                  <a:pt x="2324961" y="-64028"/>
                  <a:pt x="2503310" y="68349"/>
                  <a:pt x="2826358" y="0"/>
                </a:cubicBezTo>
                <a:cubicBezTo>
                  <a:pt x="3149406" y="-68349"/>
                  <a:pt x="3128598" y="49750"/>
                  <a:pt x="3305600" y="0"/>
                </a:cubicBezTo>
                <a:cubicBezTo>
                  <a:pt x="3482602" y="-49750"/>
                  <a:pt x="3776204" y="11130"/>
                  <a:pt x="3967410" y="0"/>
                </a:cubicBezTo>
                <a:cubicBezTo>
                  <a:pt x="4158616" y="-11130"/>
                  <a:pt x="4543395" y="32704"/>
                  <a:pt x="4720504" y="0"/>
                </a:cubicBezTo>
                <a:cubicBezTo>
                  <a:pt x="4825745" y="4629"/>
                  <a:pt x="4870921" y="67077"/>
                  <a:pt x="4876800" y="156296"/>
                </a:cubicBezTo>
                <a:cubicBezTo>
                  <a:pt x="4892143" y="289094"/>
                  <a:pt x="4837091" y="420117"/>
                  <a:pt x="4876800" y="490035"/>
                </a:cubicBezTo>
                <a:cubicBezTo>
                  <a:pt x="4886120" y="597944"/>
                  <a:pt x="4825618" y="662242"/>
                  <a:pt x="4720504" y="646331"/>
                </a:cubicBezTo>
                <a:cubicBezTo>
                  <a:pt x="4607286" y="684647"/>
                  <a:pt x="4307628" y="619746"/>
                  <a:pt x="4195620" y="646331"/>
                </a:cubicBezTo>
                <a:cubicBezTo>
                  <a:pt x="4083612" y="672916"/>
                  <a:pt x="3807862" y="635503"/>
                  <a:pt x="3579452" y="646331"/>
                </a:cubicBezTo>
                <a:cubicBezTo>
                  <a:pt x="3351042" y="657159"/>
                  <a:pt x="3132038" y="637902"/>
                  <a:pt x="3008926" y="646331"/>
                </a:cubicBezTo>
                <a:cubicBezTo>
                  <a:pt x="2885814" y="654760"/>
                  <a:pt x="2489000" y="571491"/>
                  <a:pt x="2347116" y="646331"/>
                </a:cubicBezTo>
                <a:cubicBezTo>
                  <a:pt x="2205232" y="721171"/>
                  <a:pt x="2084384" y="634714"/>
                  <a:pt x="1913516" y="646331"/>
                </a:cubicBezTo>
                <a:cubicBezTo>
                  <a:pt x="1742648" y="657948"/>
                  <a:pt x="1457717" y="630337"/>
                  <a:pt x="1297348" y="646331"/>
                </a:cubicBezTo>
                <a:cubicBezTo>
                  <a:pt x="1136979" y="662325"/>
                  <a:pt x="806858" y="589077"/>
                  <a:pt x="681180" y="646331"/>
                </a:cubicBezTo>
                <a:cubicBezTo>
                  <a:pt x="555502" y="703585"/>
                  <a:pt x="385069" y="624602"/>
                  <a:pt x="156296" y="646331"/>
                </a:cubicBezTo>
                <a:cubicBezTo>
                  <a:pt x="75773" y="625425"/>
                  <a:pt x="-5636" y="574903"/>
                  <a:pt x="0" y="490035"/>
                </a:cubicBezTo>
                <a:cubicBezTo>
                  <a:pt x="-39363" y="375897"/>
                  <a:pt x="25042" y="280873"/>
                  <a:pt x="0" y="156296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 </a:t>
            </a: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0848" y="329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</a:p>
        </p:txBody>
      </p:sp>
    </p:spTree>
    <p:extLst>
      <p:ext uri="{BB962C8B-B14F-4D97-AF65-F5344CB8AC3E}">
        <p14:creationId xmlns:p14="http://schemas.microsoft.com/office/powerpoint/2010/main" val="938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647700" y="140053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40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1134779" y="1946557"/>
            <a:ext cx="457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257550" y="265079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19050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3124201" y="312527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914400" y="143433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giờ   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3162301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240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752600" y="2057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30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10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6172200" y="22098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6172200" y="26670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6096000" y="2743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539104" y="2572435"/>
            <a:ext cx="38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4343400" y="346923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5438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4503830" y="404287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4615989" y="3218766"/>
            <a:ext cx="148001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726856" y="476335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1412656" y="55253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9104" y="57736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3690188" y="1124635"/>
            <a:ext cx="5453811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51 phút 30 giây : 10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457200" y="228600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Trung bình vệ tinh đó quay xung quanh Trái Đất 1 vòng hết thời gian là:</a:t>
            </a:r>
          </a:p>
          <a:p>
            <a:r>
              <a:rPr lang="en-US" sz="3600"/>
              <a:t>10 giờ 30 phút : 5 = 2 giờ 6 phút</a:t>
            </a:r>
          </a:p>
          <a:p>
            <a:r>
              <a:rPr lang="en-US" sz="3600"/>
              <a:t>Đáp số: 2 giờ 6 phút.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Chọn câu trả lời đúng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699" y="1005674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vệ tinh nhân tạo quay xung quanh Trái Đất 5 vòng hết 10 giờ 30 phút. Hỏi trung bình vệ tinh đó quay xung quanh Trái Đất 1 vòng hết bao lâu?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99" y="3048000"/>
            <a:ext cx="1009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6 phút</a:t>
            </a: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30 phút</a:t>
            </a: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</a:t>
            </a:r>
          </a:p>
          <a:p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066800" y="3127575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8066" y="3671002"/>
            <a:ext cx="91185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just"/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vệ tinh đó quay xung quanh Trái Đất 1 vòng hết thời gian là:</a:t>
            </a:r>
          </a:p>
          <a:p>
            <a:pPr algn="just"/>
            <a:r>
              <a:rPr lang="vi-VN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giờ 30 phút : 5 = 2 giờ 6 phút</a:t>
            </a:r>
          </a:p>
          <a:p>
            <a:pPr algn="just"/>
            <a:r>
              <a:rPr lang="vi-VN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giờ 6 phút.</a:t>
            </a:r>
            <a:endParaRPr lang="en-US" sz="3000" b="0" i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6994" y="1833501"/>
            <a:ext cx="176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29244" y="821500"/>
            <a:ext cx="894756" cy="8548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137" y="1731963"/>
            <a:ext cx="180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75)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537369" y="707232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539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Kiến hoàn thành đường đi ở câu a hết thời gian là: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90" y="1305818"/>
            <a:ext cx="5029200" cy="2517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1680069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32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15,5 phút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1797</TotalTime>
  <Words>972</Words>
  <Application>Microsoft Office PowerPoint</Application>
  <PresentationFormat>Widescreen</PresentationFormat>
  <Paragraphs>149</Paragraphs>
  <Slides>28</Slides>
  <Notes>20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等线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字魂73号-江南手书</vt:lpstr>
      <vt:lpstr>Cool Doody Thesis by Slidesgo</vt:lpstr>
      <vt:lpstr>Office 主题</vt:lpstr>
      <vt:lpstr>Office 主题​​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Nguyễn Thị Thanh Huyền</cp:lastModifiedBy>
  <cp:revision>52</cp:revision>
  <dcterms:created xsi:type="dcterms:W3CDTF">2022-02-12T09:22:35Z</dcterms:created>
  <dcterms:modified xsi:type="dcterms:W3CDTF">2025-03-20T03:29:10Z</dcterms:modified>
  <cp:category>9Slide.vn</cp:category>
  <cp:contentStatus>9Slide</cp:contentStatus>
</cp:coreProperties>
</file>