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61" r:id="rId3"/>
    <p:sldId id="289" r:id="rId4"/>
    <p:sldId id="257" r:id="rId5"/>
    <p:sldId id="256" r:id="rId6"/>
    <p:sldId id="264" r:id="rId7"/>
    <p:sldId id="265" r:id="rId8"/>
    <p:sldId id="267" r:id="rId9"/>
    <p:sldId id="279" r:id="rId11"/>
    <p:sldId id="266" r:id="rId12"/>
    <p:sldId id="269" r:id="rId13"/>
    <p:sldId id="270" r:id="rId14"/>
    <p:sldId id="280" r:id="rId15"/>
    <p:sldId id="291" r:id="rId16"/>
  </p:sldIdLst>
  <p:sldSz cx="18288000" cy="10287000"/>
  <p:notesSz cx="6858000" cy="9144000"/>
  <p:embeddedFontLst>
    <p:embeddedFont>
      <p:font typeface="Times New Roman Bold" panose="02020803070505020304"/>
      <p:bold r:id="rId20"/>
    </p:embeddedFont>
    <p:embeddedFont>
      <p:font typeface="Tahoma" panose="020B0604030504040204" pitchFamily="3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37" autoAdjust="0"/>
  </p:normalViewPr>
  <p:slideViewPr>
    <p:cSldViewPr showGuides="1"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font" Target="fonts/font14.fntdata"/><Relationship Id="rId32" Type="http://schemas.openxmlformats.org/officeDocument/2006/relationships/font" Target="fonts/font13.fntdata"/><Relationship Id="rId31" Type="http://schemas.openxmlformats.org/officeDocument/2006/relationships/font" Target="fonts/font12.fntdata"/><Relationship Id="rId30" Type="http://schemas.openxmlformats.org/officeDocument/2006/relationships/font" Target="fonts/font11.fntdata"/><Relationship Id="rId3" Type="http://schemas.openxmlformats.org/officeDocument/2006/relationships/slide" Target="slides/slide1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75901-BAB7-4864-89BB-E118D8ACE22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F401-EA3B-4FB4-9A72-820BF359B0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CF401-EA3B-4FB4-9A72-820BF359B0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hyperlink" Target="https://www.facebook.com/groups/629898828017053" TargetMode="Externa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7" name="TextBox 2"/>
          <p:cNvSpPr txBox="1"/>
          <p:nvPr userDrawn="1"/>
        </p:nvSpPr>
        <p:spPr>
          <a:xfrm>
            <a:off x="4863905" y="13202313"/>
            <a:ext cx="1003554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  <a:endParaRPr lang="en-US" sz="3000" b="1">
              <a:solidFill>
                <a:srgbClr val="2C943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12" tooltip="https://www.facebook.com/groups/629898828017053"/>
              </a:rPr>
              <a:t>MĂNG NON- TÀI LIỆU TIỂU HỌC | Facebook</a:t>
            </a:r>
            <a:endParaRPr lang="en-US" sz="3000" u="sng">
              <a:solidFill>
                <a:srgbClr val="FF0066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  <a:endParaRPr lang="en-US" sz="3000" b="1" u="sng">
              <a:solidFill>
                <a:srgbClr val="0D437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9" name="Freeform 5"/>
          <p:cNvSpPr/>
          <p:nvPr userDrawn="1"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794988"/>
            <a:ext cx="11796782" cy="20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679938" y="952500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97822" y="2280559"/>
            <a:ext cx="15912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khác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biệt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vị trí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địa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lí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đặc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điểm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endParaRPr lang="en-US" sz="5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90303" y="4282838"/>
          <a:ext cx="16020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0"/>
                <a:gridCol w="2052000"/>
                <a:gridCol w="2052000"/>
                <a:gridCol w="2052000"/>
                <a:gridCol w="1875897"/>
                <a:gridCol w="2228103"/>
                <a:gridCol w="2052000"/>
              </a:tblGrid>
              <a:tr h="1296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lục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Á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Âu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Phi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Mỹ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Đại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Dương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Cực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296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Diện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tích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triệu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km</a:t>
                      </a:r>
                      <a:r>
                        <a:rPr lang="en-US" sz="4400" baseline="300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en-US" sz="4400" baseline="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44,4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10,3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30,3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42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8,5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14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8545560"/>
            <a:ext cx="15912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 1. DIỆN TÍCH CỦA CÁC CHÂU LỤC TRÊN THẾ GIỚI</a:t>
            </a:r>
            <a:endParaRPr lang="en-US" sz="4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1816" y="131978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679938" y="952500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397822" y="2280559"/>
            <a:ext cx="15912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Dựa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vào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liệu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xếp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lớn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đến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bẹ́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0538" y="4235760"/>
            <a:ext cx="11784779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Á ; Châu Mỹ ; Châu Phi ; </a:t>
            </a:r>
            <a:endParaRPr lang="en-US" sz="5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Nam </a:t>
            </a:r>
            <a:r>
              <a:rPr lang="en-US" sz="5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Cực</a:t>
            </a:r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; Châu </a:t>
            </a:r>
            <a:r>
              <a:rPr lang="en-US" sz="5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endParaRPr lang="en-US" sz="5400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2327" y="6253796"/>
            <a:ext cx="102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Á có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diện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tích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lớn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nhất</a:t>
            </a:r>
            <a:endParaRPr lang="en-US" sz="5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diện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tích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nhất</a:t>
            </a:r>
            <a:endParaRPr lang="en-US" sz="5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76991" y="4282838"/>
            <a:ext cx="4809409" cy="5759150"/>
          </a:xfrm>
          <a:custGeom>
            <a:avLst/>
            <a:gdLst/>
            <a:ahLst/>
            <a:cxnLst/>
            <a:rect l="l" t="t" r="r" b="b"/>
            <a:pathLst>
              <a:path w="7242048" h="8229600">
                <a:moveTo>
                  <a:pt x="0" y="0"/>
                </a:moveTo>
                <a:lnTo>
                  <a:pt x="7242048" y="0"/>
                </a:lnTo>
                <a:lnTo>
                  <a:pt x="72420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36" y="119787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B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8102" y="3306183"/>
            <a:ext cx="11904234" cy="1190423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71039" y="4229481"/>
            <a:ext cx="10073894" cy="10073854"/>
            <a:chOff x="0" y="0"/>
            <a:chExt cx="6350000" cy="6349975"/>
          </a:xfrm>
          <a:blipFill>
            <a:blip r:embed="rId1"/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8795792" y="1298988"/>
            <a:ext cx="11904234" cy="119042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702855" y="2206071"/>
            <a:ext cx="10090109" cy="10090069"/>
            <a:chOff x="0" y="0"/>
            <a:chExt cx="6350000" cy="6349975"/>
          </a:xfrm>
          <a:blipFill>
            <a:blip r:embed="rId2"/>
            <a:stretch>
              <a:fillRect/>
            </a:stretch>
          </a:blip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244"/>
            <a:ext cx="11796782" cy="20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679938" y="1638299"/>
            <a:ext cx="16852209" cy="5486401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371600" y="1819932"/>
            <a:ext cx="15239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6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GDBVMT: Bảo vệ các cảnh quan thiên nhiên; biển đảo, động vật hoang dã, …</a:t>
            </a:r>
            <a:endParaRPr lang="en-US" sz="9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219200" y="1333500"/>
            <a:ext cx="15544800" cy="685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7981" y="1790700"/>
            <a:ext cx="10210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dirty="0"/>
              <a:t>Chia sẻ </a:t>
            </a:r>
            <a:r>
              <a:rPr lang="en-US" sz="8800" dirty="0" err="1"/>
              <a:t>thông</a:t>
            </a:r>
            <a:r>
              <a:rPr lang="en-US" sz="8800" dirty="0"/>
              <a:t> tin </a:t>
            </a:r>
            <a:r>
              <a:rPr lang="en-US" sz="8800" dirty="0" err="1"/>
              <a:t>với</a:t>
            </a:r>
            <a:r>
              <a:rPr lang="en-US" sz="8800" dirty="0"/>
              <a:t> </a:t>
            </a:r>
            <a:r>
              <a:rPr lang="en-US" sz="8800" dirty="0" err="1"/>
              <a:t>bạn</a:t>
            </a:r>
            <a:r>
              <a:rPr lang="en-US" sz="8800" dirty="0"/>
              <a:t> </a:t>
            </a:r>
            <a:r>
              <a:rPr lang="en-US" sz="8800" dirty="0" err="1"/>
              <a:t>cùng</a:t>
            </a:r>
            <a:r>
              <a:rPr lang="en-US" sz="8800" dirty="0"/>
              <a:t> </a:t>
            </a:r>
            <a:r>
              <a:rPr lang="en-US" sz="8800" dirty="0" err="1"/>
              <a:t>bàn</a:t>
            </a:r>
            <a:r>
              <a:rPr lang="en-US" sz="8800" dirty="0"/>
              <a:t> </a:t>
            </a:r>
            <a:r>
              <a:rPr lang="en-US" sz="8800" dirty="0" err="1"/>
              <a:t>về</a:t>
            </a:r>
            <a:r>
              <a:rPr lang="en-US" sz="8800" dirty="0"/>
              <a:t>:</a:t>
            </a:r>
            <a:endParaRPr lang="en-US" sz="8800" dirty="0"/>
          </a:p>
          <a:p>
            <a:pPr algn="just"/>
            <a:r>
              <a:rPr lang="en-US" sz="8800" dirty="0"/>
              <a:t>+ </a:t>
            </a:r>
            <a:r>
              <a:rPr lang="en-US" sz="8800" dirty="0" err="1"/>
              <a:t>Các</a:t>
            </a:r>
            <a:r>
              <a:rPr lang="en-US" sz="8800" dirty="0"/>
              <a:t> </a:t>
            </a:r>
            <a:r>
              <a:rPr lang="en-US" sz="8800" dirty="0" err="1"/>
              <a:t>châu</a:t>
            </a:r>
            <a:r>
              <a:rPr lang="en-US" sz="8800" dirty="0"/>
              <a:t> </a:t>
            </a:r>
            <a:r>
              <a:rPr lang="en-US" sz="8800" dirty="0" err="1"/>
              <a:t>lục</a:t>
            </a:r>
            <a:r>
              <a:rPr lang="en-US" sz="8800" dirty="0"/>
              <a:t> </a:t>
            </a:r>
            <a:r>
              <a:rPr lang="en-US" sz="8800" dirty="0" err="1"/>
              <a:t>va</a:t>
            </a:r>
            <a:r>
              <a:rPr lang="en-US" sz="8800" dirty="0"/>
              <a:t>̀ </a:t>
            </a:r>
            <a:r>
              <a:rPr lang="en-US" sz="8800" dirty="0" err="1"/>
              <a:t>đại</a:t>
            </a:r>
            <a:r>
              <a:rPr lang="en-US" sz="8800" dirty="0"/>
              <a:t> </a:t>
            </a:r>
            <a:r>
              <a:rPr lang="en-US" sz="8800" dirty="0" err="1"/>
              <a:t>dương</a:t>
            </a:r>
            <a:r>
              <a:rPr lang="en-US" sz="8800" dirty="0"/>
              <a:t> </a:t>
            </a:r>
            <a:r>
              <a:rPr lang="en-US" sz="8800" dirty="0" err="1"/>
              <a:t>trên</a:t>
            </a:r>
            <a:r>
              <a:rPr lang="en-US" sz="8800" dirty="0"/>
              <a:t> </a:t>
            </a:r>
            <a:r>
              <a:rPr lang="en-US" sz="8800" dirty="0" err="1"/>
              <a:t>thê</a:t>
            </a:r>
            <a:r>
              <a:rPr lang="en-US" sz="8800" dirty="0"/>
              <a:t>́ </a:t>
            </a:r>
            <a:r>
              <a:rPr lang="en-US" sz="8800" dirty="0" err="1"/>
              <a:t>giới</a:t>
            </a:r>
            <a:endParaRPr lang="en-US" sz="8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391" y="876300"/>
            <a:ext cx="6890219" cy="3083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42" y="-2171700"/>
            <a:ext cx="17283658" cy="9736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11"/>
            <a:ext cx="18288000" cy="10190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B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22195"/>
            <a:ext cx="11796782" cy="23593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790387"/>
            <a:ext cx="17498705" cy="9124907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/>
          <p:cNvSpPr/>
          <p:nvPr/>
        </p:nvSpPr>
        <p:spPr>
          <a:xfrm>
            <a:off x="749991" y="4200622"/>
            <a:ext cx="10451409" cy="4949458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146760" y="4561854"/>
            <a:ext cx="96578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vị trí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giới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517" y="65822"/>
            <a:ext cx="15765622" cy="2292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91" y="2191823"/>
            <a:ext cx="9248434" cy="2213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805" y="2397385"/>
            <a:ext cx="4706520" cy="255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371708"/>
            <a:ext cx="17498705" cy="9543586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09518" y="0"/>
            <a:ext cx="17778482" cy="9915293"/>
          </a:xfrm>
          <a:custGeom>
            <a:avLst/>
            <a:gdLst/>
            <a:ahLst/>
            <a:cxnLst/>
            <a:rect l="l" t="t" r="r" b="b"/>
            <a:pathLst>
              <a:path w="12383423" h="8234976">
                <a:moveTo>
                  <a:pt x="0" y="0"/>
                </a:moveTo>
                <a:lnTo>
                  <a:pt x="12383422" y="0"/>
                </a:lnTo>
                <a:lnTo>
                  <a:pt x="12383422" y="8234976"/>
                </a:lnTo>
                <a:lnTo>
                  <a:pt x="0" y="82349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790387"/>
            <a:ext cx="17498705" cy="9124907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69" y="653635"/>
            <a:ext cx="16600246" cy="212960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37129" y="2281745"/>
          <a:ext cx="15584000" cy="734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5760000"/>
                <a:gridCol w="5760000"/>
              </a:tblGrid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lục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Tiếp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giáp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với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lục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Tiếp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giáp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với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đại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dung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749991" y="952499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1760" y="2552536"/>
            <a:ext cx="911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giới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sáu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2883082" y="3713519"/>
            <a:ext cx="5894089" cy="1439700"/>
            <a:chOff x="0" y="0"/>
            <a:chExt cx="1349669" cy="266570"/>
          </a:xfrm>
        </p:grpSpPr>
        <p:sp>
          <p:nvSpPr>
            <p:cNvPr id="8" name="Freeform 16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id="9" name="TextBox 17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2871359" y="5484549"/>
            <a:ext cx="5894089" cy="1439700"/>
            <a:chOff x="0" y="0"/>
            <a:chExt cx="1349669" cy="266570"/>
          </a:xfrm>
        </p:grpSpPr>
        <p:sp>
          <p:nvSpPr>
            <p:cNvPr id="11" name="Freeform 19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</p:sp>
        <p:sp>
          <p:nvSpPr>
            <p:cNvPr id="12" name="TextBox 20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2819929" y="7246444"/>
            <a:ext cx="5894089" cy="1439700"/>
            <a:chOff x="0" y="0"/>
            <a:chExt cx="1349669" cy="266570"/>
          </a:xfrm>
        </p:grpSpPr>
        <p:sp>
          <p:nvSpPr>
            <p:cNvPr id="14" name="Freeform 22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15" name="TextBox 23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27"/>
          <p:cNvGrpSpPr/>
          <p:nvPr/>
        </p:nvGrpSpPr>
        <p:grpSpPr>
          <a:xfrm>
            <a:off x="9753600" y="3498028"/>
            <a:ext cx="6178350" cy="1645472"/>
            <a:chOff x="0" y="-38100"/>
            <a:chExt cx="1414761" cy="304670"/>
          </a:xfrm>
        </p:grpSpPr>
        <p:sp>
          <p:nvSpPr>
            <p:cNvPr id="20" name="Freeform 28"/>
            <p:cNvSpPr/>
            <p:nvPr/>
          </p:nvSpPr>
          <p:spPr>
            <a:xfrm>
              <a:off x="0" y="0"/>
              <a:ext cx="1414761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21" name="TextBox 29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30"/>
          <p:cNvGrpSpPr/>
          <p:nvPr/>
        </p:nvGrpSpPr>
        <p:grpSpPr>
          <a:xfrm>
            <a:off x="9741877" y="5474831"/>
            <a:ext cx="6190071" cy="1439700"/>
            <a:chOff x="0" y="0"/>
            <a:chExt cx="1349669" cy="266570"/>
          </a:xfrm>
        </p:grpSpPr>
        <p:sp>
          <p:nvSpPr>
            <p:cNvPr id="23" name="Freeform 31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id="24" name="TextBox 32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33"/>
          <p:cNvGrpSpPr/>
          <p:nvPr/>
        </p:nvGrpSpPr>
        <p:grpSpPr>
          <a:xfrm>
            <a:off x="9690447" y="7236726"/>
            <a:ext cx="6241501" cy="1439700"/>
            <a:chOff x="0" y="0"/>
            <a:chExt cx="1349669" cy="266570"/>
          </a:xfrm>
        </p:grpSpPr>
        <p:sp>
          <p:nvSpPr>
            <p:cNvPr id="26" name="Freeform 34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</p:sp>
        <p:sp>
          <p:nvSpPr>
            <p:cNvPr id="27" name="TextBox 35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" name="TextBox 36"/>
          <p:cNvSpPr txBox="1"/>
          <p:nvPr/>
        </p:nvSpPr>
        <p:spPr>
          <a:xfrm>
            <a:off x="2819929" y="4283250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Á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sp>
        <p:nvSpPr>
          <p:cNvPr id="29" name="TextBox 37"/>
          <p:cNvSpPr txBox="1"/>
          <p:nvPr/>
        </p:nvSpPr>
        <p:spPr>
          <a:xfrm>
            <a:off x="2808206" y="6054281"/>
            <a:ext cx="589408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ÂU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sp>
        <p:nvSpPr>
          <p:cNvPr id="30" name="TextBox 38"/>
          <p:cNvSpPr txBox="1"/>
          <p:nvPr/>
        </p:nvSpPr>
        <p:spPr>
          <a:xfrm>
            <a:off x="2756776" y="7816176"/>
            <a:ext cx="589408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PHI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sp>
        <p:nvSpPr>
          <p:cNvPr id="32" name="TextBox 40"/>
          <p:cNvSpPr txBox="1"/>
          <p:nvPr/>
        </p:nvSpPr>
        <p:spPr>
          <a:xfrm>
            <a:off x="9690447" y="4273532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MỸ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sp>
        <p:nvSpPr>
          <p:cNvPr id="33" name="TextBox 41"/>
          <p:cNvSpPr txBox="1"/>
          <p:nvPr/>
        </p:nvSpPr>
        <p:spPr>
          <a:xfrm>
            <a:off x="9761072" y="6043233"/>
            <a:ext cx="6170876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ĐẠI DƯƠNG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sp>
        <p:nvSpPr>
          <p:cNvPr id="34" name="TextBox 42"/>
          <p:cNvSpPr txBox="1"/>
          <p:nvPr/>
        </p:nvSpPr>
        <p:spPr>
          <a:xfrm>
            <a:off x="9791552" y="7725162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NAM CỰC</a:t>
            </a:r>
            <a:endParaRPr lang="en-US" sz="4800" b="1" spc="12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eague Spartan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9774" y="170404"/>
            <a:ext cx="12028451" cy="245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980</Words>
  <Application>WPS Slides</Application>
  <PresentationFormat>Custom</PresentationFormat>
  <Paragraphs>72</Paragraphs>
  <Slides>13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SimSun</vt:lpstr>
      <vt:lpstr>Wingdings</vt:lpstr>
      <vt:lpstr>Arimo Bold</vt:lpstr>
      <vt:lpstr>Segoe Print</vt:lpstr>
      <vt:lpstr>Times New Roman Bold</vt:lpstr>
      <vt:lpstr>Times New Roman</vt:lpstr>
      <vt:lpstr>Tahoma</vt:lpstr>
      <vt:lpstr>League Spartan</vt:lpstr>
      <vt:lpstr>UTM Avo</vt:lpstr>
      <vt:lpstr>Cambria</vt:lpstr>
      <vt:lpstr>Open Sans</vt:lpstr>
      <vt:lpstr>#9Slide03 BoosterNextFYBlack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Science Continents Presentation in Blue Green Illustrative Style</dc:title>
  <dc:creator/>
  <cp:lastModifiedBy>BICH DAO</cp:lastModifiedBy>
  <cp:revision>20</cp:revision>
  <dcterms:created xsi:type="dcterms:W3CDTF">2006-08-16T00:00:00Z</dcterms:created>
  <dcterms:modified xsi:type="dcterms:W3CDTF">2025-04-20T03:05:46Z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D5E40F5281024524B92A4653F55F278F_12</vt:lpwstr>
  </property>
  <property fmtid="{D5CDD505-2E9C-101B-9397-08002B2CF9AE}" pid="3" name="KSOProductBuildVer">
    <vt:lpwstr>1033-12.2.0.20795</vt:lpwstr>
  </property>
</Properties>
</file>