
<file path=[Content_Types].xml><?xml version="1.0" encoding="utf-8"?>
<Types xmlns="http://schemas.openxmlformats.org/package/2006/content-types">
  <Default Extension="wav" ContentType="audio/x-wav"/>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 id="2147483658" r:id="rId3"/>
    <p:sldMasterId id="2147483679" r:id="rId4"/>
    <p:sldMasterId id="2147483691" r:id="rId5"/>
    <p:sldMasterId id="2147483703" r:id="rId6"/>
  </p:sldMasterIdLst>
  <p:notesMasterIdLst>
    <p:notesMasterId r:id="rId8"/>
  </p:notesMasterIdLst>
  <p:sldIdLst>
    <p:sldId id="307" r:id="rId7"/>
    <p:sldId id="508" r:id="rId9"/>
    <p:sldId id="257" r:id="rId10"/>
    <p:sldId id="330" r:id="rId11"/>
    <p:sldId id="331" r:id="rId12"/>
    <p:sldId id="332" r:id="rId13"/>
    <p:sldId id="333" r:id="rId14"/>
    <p:sldId id="301" r:id="rId15"/>
    <p:sldId id="308" r:id="rId16"/>
    <p:sldId id="490" r:id="rId17"/>
    <p:sldId id="326" r:id="rId18"/>
    <p:sldId id="491" r:id="rId19"/>
    <p:sldId id="492" r:id="rId20"/>
    <p:sldId id="504" r:id="rId21"/>
    <p:sldId id="505" r:id="rId22"/>
    <p:sldId id="506" r:id="rId23"/>
    <p:sldId id="507" r:id="rId24"/>
    <p:sldId id="327" r:id="rId25"/>
    <p:sldId id="502" r:id="rId26"/>
    <p:sldId id="503" r:id="rId27"/>
    <p:sldId id="299" r:id="rId2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046E"/>
    <a:srgbClr val="EEB104"/>
    <a:srgbClr val="E6E5EA"/>
    <a:srgbClr val="FFFF00"/>
    <a:srgbClr val="FB25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24" autoAdjust="0"/>
  </p:normalViewPr>
  <p:slideViewPr>
    <p:cSldViewPr snapToGrid="0">
      <p:cViewPr varScale="1">
        <p:scale>
          <a:sx n="82" d="100"/>
          <a:sy n="82" d="100"/>
        </p:scale>
        <p:origin x="82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notesMaster" Target="notesMasters/notesMaster1.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35"/>
        <p:cNvGrpSpPr/>
        <p:nvPr/>
      </p:nvGrpSpPr>
      <p:grpSpPr>
        <a:xfrm>
          <a:off x="0" y="0"/>
          <a:ext cx="0" cy="0"/>
          <a:chOff x="0" y="0"/>
          <a:chExt cx="0" cy="0"/>
        </a:xfrm>
      </p:grpSpPr>
      <p:sp>
        <p:nvSpPr>
          <p:cNvPr id="1436" name="Google Shape;1436;gcd2d494829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7" name="Google Shape;1437;gcd2d494829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35"/>
        <p:cNvGrpSpPr/>
        <p:nvPr/>
      </p:nvGrpSpPr>
      <p:grpSpPr>
        <a:xfrm>
          <a:off x="0" y="0"/>
          <a:ext cx="0" cy="0"/>
          <a:chOff x="0" y="0"/>
          <a:chExt cx="0" cy="0"/>
        </a:xfrm>
      </p:grpSpPr>
      <p:sp>
        <p:nvSpPr>
          <p:cNvPr id="1436" name="Google Shape;1436;gcd2d494829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7" name="Google Shape;1437;gcd2d494829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0415379-2488-4DD6-A524-EEC7E4B484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53"/>
        <p:cNvGrpSpPr/>
        <p:nvPr/>
      </p:nvGrpSpPr>
      <p:grpSpPr>
        <a:xfrm>
          <a:off x="0" y="0"/>
          <a:ext cx="0" cy="0"/>
          <a:chOff x="0" y="0"/>
          <a:chExt cx="0" cy="0"/>
        </a:xfrm>
      </p:grpSpPr>
      <p:sp>
        <p:nvSpPr>
          <p:cNvPr id="954" name="Google Shape;95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5" name="Google Shape;95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sz="1800" dirty="0">
                <a:effectLst/>
                <a:latin typeface="Times New Roman" panose="02020603050405020304" pitchFamily="18" charset="0"/>
                <a:ea typeface="Times New Roman" panose="02020603050405020304" pitchFamily="18" charset="0"/>
              </a:rPr>
              <a:t>SEA game 31 là một sự kiện văn hóa – thể thao lớn của khu vực Đông Nam Á, tổ chức thường niên 2 năm một lần. Những hình ảnh chúng tha vừa tìm hiểu là sự kiện được tổ chức tại Việt Nam vào năm 2021 và có sự tham gia của 11 nước Đông Nam Á. Vậy Đông Nam Á ở đâu và gồm những nước nào? Chúng ta cùng tìm hiểu trong bài học hôm nay</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51"/>
        <p:cNvGrpSpPr/>
        <p:nvPr/>
      </p:nvGrpSpPr>
      <p:grpSpPr>
        <a:xfrm>
          <a:off x="0" y="0"/>
          <a:ext cx="0" cy="0"/>
          <a:chOff x="0" y="0"/>
          <a:chExt cx="0" cy="0"/>
        </a:xfrm>
      </p:grpSpPr>
      <p:sp>
        <p:nvSpPr>
          <p:cNvPr id="1252" name="Google Shape;1252;gcf44e839e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3" name="Google Shape;1253;gcf44e839e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830575" y="991475"/>
            <a:ext cx="5482800" cy="18657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5700">
                <a:solidFill>
                  <a:schemeClr val="lt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0" name="Google Shape;10;p2"/>
          <p:cNvSpPr txBox="1">
            <a:spLocks noGrp="1"/>
          </p:cNvSpPr>
          <p:nvPr>
            <p:ph type="subTitle" idx="1"/>
          </p:nvPr>
        </p:nvSpPr>
        <p:spPr>
          <a:xfrm>
            <a:off x="2158350" y="2641550"/>
            <a:ext cx="4827300" cy="52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800">
                <a:solidFill>
                  <a:schemeClr val="accen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matchingName="Title slide">
  <p:cSld name="Title slid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22308" y="68542"/>
            <a:ext cx="8966083" cy="5041129"/>
            <a:chOff x="122308" y="68542"/>
            <a:chExt cx="8966083" cy="5041129"/>
          </a:xfrm>
        </p:grpSpPr>
        <p:sp>
          <p:nvSpPr>
            <p:cNvPr id="10" name="Google Shape;10;p2"/>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 name="Google Shape;11;p2"/>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 name="Google Shape;12;p2"/>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 name="Google Shape;13;p2"/>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 name="Google Shape;14;p2"/>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 name="Google Shape;15;p2"/>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 name="Google Shape;16;p2"/>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 name="Google Shape;17;p2"/>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 name="Google Shape;18;p2"/>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 name="Google Shape;19;p2"/>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 name="Google Shape;20;p2"/>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 name="Google Shape;21;p2"/>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 name="Google Shape;22;p2"/>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 name="Google Shape;23;p2"/>
            <p:cNvSpPr/>
            <p:nvPr/>
          </p:nvSpPr>
          <p:spPr>
            <a:xfrm rot="8100000" flipH="1">
              <a:off x="7666007" y="3724200"/>
              <a:ext cx="215157" cy="75922"/>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 name="Google Shape;24;p2"/>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 name="Google Shape;25;p2"/>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6" name="Google Shape;26;p2"/>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 name="Google Shape;27;p2"/>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8" name="Google Shape;28;p2"/>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9" name="Google Shape;29;p2"/>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 name="Google Shape;30;p2"/>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 name="Google Shape;31;p2"/>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 name="Google Shape;32;p2"/>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 name="Google Shape;33;p2"/>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 name="Google Shape;34;p2"/>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5" name="Google Shape;35;p2"/>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6" name="Google Shape;36;p2"/>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7" name="Google Shape;37;p2"/>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8" name="Google Shape;38;p2"/>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9" name="Google Shape;39;p2"/>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0" name="Google Shape;40;p2"/>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1" name="Google Shape;41;p2"/>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 name="Google Shape;42;p2"/>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3" name="Google Shape;43;p2"/>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 name="Google Shape;44;p2"/>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 name="Google Shape;45;p2"/>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 name="Google Shape;46;p2"/>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 name="Google Shape;47;p2"/>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8" name="Google Shape;48;p2"/>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9" name="Google Shape;49;p2"/>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0" name="Google Shape;50;p2"/>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1" name="Google Shape;51;p2"/>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2" name="Google Shape;52;p2"/>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3" name="Google Shape;53;p2"/>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 name="Google Shape;54;p2"/>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 name="Google Shape;55;p2"/>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 name="Google Shape;56;p2"/>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 name="Google Shape;57;p2"/>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 name="Google Shape;58;p2"/>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9" name="Google Shape;59;p2"/>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 name="Google Shape;60;p2"/>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1" name="Google Shape;61;p2"/>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2" name="Google Shape;62;p2"/>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63" name="Google Shape;63;p2"/>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4" name="Google Shape;64;p2"/>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65" name="Google Shape;65;p2"/>
          <p:cNvGrpSpPr/>
          <p:nvPr/>
        </p:nvGrpSpPr>
        <p:grpSpPr>
          <a:xfrm>
            <a:off x="7876491" y="2219006"/>
            <a:ext cx="2387846" cy="2640196"/>
            <a:chOff x="7876491" y="2219006"/>
            <a:chExt cx="2387846" cy="2640196"/>
          </a:xfrm>
        </p:grpSpPr>
        <p:grpSp>
          <p:nvGrpSpPr>
            <p:cNvPr id="66" name="Google Shape;66;p2"/>
            <p:cNvGrpSpPr/>
            <p:nvPr/>
          </p:nvGrpSpPr>
          <p:grpSpPr>
            <a:xfrm rot="-677083">
              <a:off x="8042681" y="2265022"/>
              <a:ext cx="512578" cy="427800"/>
              <a:chOff x="7508029" y="2489100"/>
              <a:chExt cx="500018" cy="417318"/>
            </a:xfrm>
          </p:grpSpPr>
          <p:sp>
            <p:nvSpPr>
              <p:cNvPr id="67" name="Google Shape;67;p2"/>
              <p:cNvSpPr/>
              <p:nvPr/>
            </p:nvSpPr>
            <p:spPr>
              <a:xfrm>
                <a:off x="7508029" y="2489100"/>
                <a:ext cx="500018" cy="417318"/>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68" name="Google Shape;68;p2"/>
              <p:cNvGrpSpPr/>
              <p:nvPr/>
            </p:nvGrpSpPr>
            <p:grpSpPr>
              <a:xfrm>
                <a:off x="7510965" y="2491791"/>
                <a:ext cx="372053" cy="390498"/>
                <a:chOff x="7510965" y="2491791"/>
                <a:chExt cx="372053" cy="390498"/>
              </a:xfrm>
            </p:grpSpPr>
            <p:sp>
              <p:nvSpPr>
                <p:cNvPr id="69" name="Google Shape;69;p2"/>
                <p:cNvSpPr/>
                <p:nvPr/>
              </p:nvSpPr>
              <p:spPr>
                <a:xfrm>
                  <a:off x="7510965" y="2491791"/>
                  <a:ext cx="372053" cy="210861"/>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 name="Google Shape;70;p2"/>
                <p:cNvSpPr/>
                <p:nvPr/>
              </p:nvSpPr>
              <p:spPr>
                <a:xfrm>
                  <a:off x="7808193" y="2743706"/>
                  <a:ext cx="73745" cy="138584"/>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 name="Google Shape;71;p2"/>
                <p:cNvSpPr/>
                <p:nvPr/>
              </p:nvSpPr>
              <p:spPr>
                <a:xfrm>
                  <a:off x="7510965" y="2491840"/>
                  <a:ext cx="309025" cy="262292"/>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 name="Google Shape;72;p2"/>
                <p:cNvSpPr/>
                <p:nvPr/>
              </p:nvSpPr>
              <p:spPr>
                <a:xfrm>
                  <a:off x="7789109" y="2743657"/>
                  <a:ext cx="30878" cy="71641"/>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
          <p:nvSpPr>
            <p:cNvPr id="73" name="Google Shape;73;p2"/>
            <p:cNvSpPr/>
            <p:nvPr/>
          </p:nvSpPr>
          <p:spPr>
            <a:xfrm rot="7755054">
              <a:off x="8526346" y="2646406"/>
              <a:ext cx="1088135" cy="2194475"/>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4" name="Google Shape;74;p2"/>
          <p:cNvGrpSpPr/>
          <p:nvPr/>
        </p:nvGrpSpPr>
        <p:grpSpPr>
          <a:xfrm rot="-1799965">
            <a:off x="7160288" y="2846832"/>
            <a:ext cx="1792663" cy="1738763"/>
            <a:chOff x="6997200" y="3219600"/>
            <a:chExt cx="1426800" cy="1383900"/>
          </a:xfrm>
        </p:grpSpPr>
        <p:sp>
          <p:nvSpPr>
            <p:cNvPr id="75" name="Google Shape;75;p2"/>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 name="Google Shape;76;p2"/>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 name="Google Shape;77;p2"/>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 name="Google Shape;78;p2"/>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 name="Google Shape;79;p2"/>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 name="Google Shape;80;p2"/>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 name="Google Shape;81;p2"/>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 name="Google Shape;82;p2"/>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3" name="Google Shape;83;p2"/>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 name="Google Shape;84;p2"/>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 name="Google Shape;85;p2"/>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 name="Google Shape;86;p2"/>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7" name="Google Shape;87;p2"/>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 name="Google Shape;88;p2"/>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 name="Google Shape;89;p2"/>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 name="Google Shape;90;p2"/>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1" name="Google Shape;91;p2"/>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 name="Google Shape;92;p2"/>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 name="Google Shape;93;p2"/>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 name="Google Shape;94;p2"/>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 name="Google Shape;95;p2"/>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 name="Google Shape;96;p2"/>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 name="Google Shape;97;p2"/>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 name="Google Shape;98;p2"/>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 name="Google Shape;99;p2"/>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 name="Google Shape;100;p2"/>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1" name="Google Shape;101;p2"/>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 name="Google Shape;102;p2"/>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 name="Google Shape;103;p2"/>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 name="Google Shape;104;p2"/>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 name="Google Shape;105;p2"/>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 name="Google Shape;106;p2"/>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 name="Google Shape;107;p2"/>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 name="Google Shape;108;p2"/>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 name="Google Shape;109;p2"/>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0" name="Google Shape;110;p2"/>
          <p:cNvGrpSpPr/>
          <p:nvPr/>
        </p:nvGrpSpPr>
        <p:grpSpPr>
          <a:xfrm>
            <a:off x="322152" y="2738847"/>
            <a:ext cx="1315503" cy="1991723"/>
            <a:chOff x="191900" y="2943925"/>
            <a:chExt cx="1080850" cy="1636450"/>
          </a:xfrm>
        </p:grpSpPr>
        <p:sp>
          <p:nvSpPr>
            <p:cNvPr id="111" name="Google Shape;111;p2"/>
            <p:cNvSpPr/>
            <p:nvPr/>
          </p:nvSpPr>
          <p:spPr>
            <a:xfrm>
              <a:off x="469350" y="2943925"/>
              <a:ext cx="742700" cy="528675"/>
            </a:xfrm>
            <a:custGeom>
              <a:avLst/>
              <a:gdLst/>
              <a:ahLst/>
              <a:cxnLst/>
              <a:rect l="l" t="t" r="r" b="b"/>
              <a:pathLst>
                <a:path w="29708" h="21147" extrusionOk="0">
                  <a:moveTo>
                    <a:pt x="14607" y="1"/>
                  </a:moveTo>
                  <a:cubicBezTo>
                    <a:pt x="12241" y="1"/>
                    <a:pt x="11302" y="2619"/>
                    <a:pt x="11302" y="2619"/>
                  </a:cubicBezTo>
                  <a:cubicBezTo>
                    <a:pt x="11302" y="2619"/>
                    <a:pt x="10319" y="1212"/>
                    <a:pt x="8250" y="1212"/>
                  </a:cubicBezTo>
                  <a:cubicBezTo>
                    <a:pt x="7604" y="1212"/>
                    <a:pt x="6853" y="1349"/>
                    <a:pt x="5992" y="1709"/>
                  </a:cubicBezTo>
                  <a:cubicBezTo>
                    <a:pt x="2375" y="3222"/>
                    <a:pt x="4315" y="7535"/>
                    <a:pt x="4315" y="7535"/>
                  </a:cubicBezTo>
                  <a:cubicBezTo>
                    <a:pt x="4315" y="7535"/>
                    <a:pt x="911" y="8374"/>
                    <a:pt x="1328" y="11322"/>
                  </a:cubicBezTo>
                  <a:cubicBezTo>
                    <a:pt x="1629" y="13444"/>
                    <a:pt x="3564" y="13975"/>
                    <a:pt x="3564" y="13975"/>
                  </a:cubicBezTo>
                  <a:cubicBezTo>
                    <a:pt x="3564" y="13975"/>
                    <a:pt x="0" y="16031"/>
                    <a:pt x="3493" y="19128"/>
                  </a:cubicBezTo>
                  <a:cubicBezTo>
                    <a:pt x="4664" y="20167"/>
                    <a:pt x="6435" y="20255"/>
                    <a:pt x="6998" y="20255"/>
                  </a:cubicBezTo>
                  <a:cubicBezTo>
                    <a:pt x="7112" y="20255"/>
                    <a:pt x="7176" y="20251"/>
                    <a:pt x="7176" y="20251"/>
                  </a:cubicBezTo>
                  <a:lnTo>
                    <a:pt x="23520" y="21144"/>
                  </a:lnTo>
                  <a:cubicBezTo>
                    <a:pt x="23520" y="21144"/>
                    <a:pt x="23557" y="21146"/>
                    <a:pt x="23625" y="21146"/>
                  </a:cubicBezTo>
                  <a:cubicBezTo>
                    <a:pt x="24149" y="21146"/>
                    <a:pt x="26512" y="21017"/>
                    <a:pt x="27696" y="18761"/>
                  </a:cubicBezTo>
                  <a:cubicBezTo>
                    <a:pt x="29033" y="16217"/>
                    <a:pt x="27181" y="14605"/>
                    <a:pt x="27181" y="14605"/>
                  </a:cubicBezTo>
                  <a:cubicBezTo>
                    <a:pt x="27181" y="14605"/>
                    <a:pt x="29708" y="13795"/>
                    <a:pt x="29351" y="10566"/>
                  </a:cubicBezTo>
                  <a:cubicBezTo>
                    <a:pt x="29095" y="8244"/>
                    <a:pt x="27399" y="7918"/>
                    <a:pt x="26466" y="7918"/>
                  </a:cubicBezTo>
                  <a:cubicBezTo>
                    <a:pt x="26102" y="7918"/>
                    <a:pt x="25855" y="7968"/>
                    <a:pt x="25855" y="7968"/>
                  </a:cubicBezTo>
                  <a:cubicBezTo>
                    <a:pt x="25855" y="7968"/>
                    <a:pt x="27208" y="4433"/>
                    <a:pt x="23657" y="2114"/>
                  </a:cubicBezTo>
                  <a:cubicBezTo>
                    <a:pt x="23194" y="1813"/>
                    <a:pt x="22748" y="1696"/>
                    <a:pt x="22335" y="1696"/>
                  </a:cubicBezTo>
                  <a:cubicBezTo>
                    <a:pt x="20890" y="1696"/>
                    <a:pt x="19837" y="3123"/>
                    <a:pt x="19837" y="3123"/>
                  </a:cubicBezTo>
                  <a:cubicBezTo>
                    <a:pt x="19837" y="3123"/>
                    <a:pt x="19096" y="1309"/>
                    <a:pt x="15825" y="214"/>
                  </a:cubicBezTo>
                  <a:cubicBezTo>
                    <a:pt x="15382" y="65"/>
                    <a:pt x="14977" y="1"/>
                    <a:pt x="146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 name="Google Shape;112;p2"/>
            <p:cNvSpPr/>
            <p:nvPr/>
          </p:nvSpPr>
          <p:spPr>
            <a:xfrm>
              <a:off x="536925" y="4108275"/>
              <a:ext cx="340800" cy="465100"/>
            </a:xfrm>
            <a:custGeom>
              <a:avLst/>
              <a:gdLst/>
              <a:ahLst/>
              <a:cxnLst/>
              <a:rect l="l" t="t" r="r" b="b"/>
              <a:pathLst>
                <a:path w="13632" h="18604" extrusionOk="0">
                  <a:moveTo>
                    <a:pt x="965" y="1"/>
                  </a:moveTo>
                  <a:lnTo>
                    <a:pt x="1" y="6529"/>
                  </a:lnTo>
                  <a:cubicBezTo>
                    <a:pt x="3431" y="8184"/>
                    <a:pt x="9735" y="18603"/>
                    <a:pt x="9735" y="18603"/>
                  </a:cubicBezTo>
                  <a:cubicBezTo>
                    <a:pt x="9735" y="18603"/>
                    <a:pt x="12859" y="17288"/>
                    <a:pt x="13510" y="16828"/>
                  </a:cubicBezTo>
                  <a:cubicBezTo>
                    <a:pt x="13632" y="16741"/>
                    <a:pt x="13621" y="16706"/>
                    <a:pt x="13523" y="16706"/>
                  </a:cubicBezTo>
                  <a:cubicBezTo>
                    <a:pt x="13100" y="16706"/>
                    <a:pt x="11061" y="17359"/>
                    <a:pt x="11061" y="17359"/>
                  </a:cubicBezTo>
                  <a:cubicBezTo>
                    <a:pt x="11061" y="17359"/>
                    <a:pt x="10623" y="10557"/>
                    <a:pt x="7701" y="6173"/>
                  </a:cubicBezTo>
                  <a:cubicBezTo>
                    <a:pt x="4780" y="1789"/>
                    <a:pt x="965" y="1"/>
                    <a:pt x="965"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 name="Google Shape;113;p2"/>
            <p:cNvSpPr/>
            <p:nvPr/>
          </p:nvSpPr>
          <p:spPr>
            <a:xfrm>
              <a:off x="743950" y="4498275"/>
              <a:ext cx="149500" cy="82100"/>
            </a:xfrm>
            <a:custGeom>
              <a:avLst/>
              <a:gdLst/>
              <a:ahLst/>
              <a:cxnLst/>
              <a:rect l="l" t="t" r="r" b="b"/>
              <a:pathLst>
                <a:path w="5980" h="3284" extrusionOk="0">
                  <a:moveTo>
                    <a:pt x="2835" y="0"/>
                  </a:moveTo>
                  <a:lnTo>
                    <a:pt x="0" y="1129"/>
                  </a:lnTo>
                  <a:lnTo>
                    <a:pt x="1004" y="3283"/>
                  </a:lnTo>
                  <a:lnTo>
                    <a:pt x="5980" y="1124"/>
                  </a:lnTo>
                  <a:cubicBezTo>
                    <a:pt x="5619" y="641"/>
                    <a:pt x="4790" y="531"/>
                    <a:pt x="4109" y="531"/>
                  </a:cubicBezTo>
                  <a:cubicBezTo>
                    <a:pt x="3538" y="531"/>
                    <a:pt x="3070" y="608"/>
                    <a:pt x="3070" y="608"/>
                  </a:cubicBezTo>
                  <a:lnTo>
                    <a:pt x="2835"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 name="Google Shape;114;p2"/>
            <p:cNvSpPr/>
            <p:nvPr/>
          </p:nvSpPr>
          <p:spPr>
            <a:xfrm>
              <a:off x="799575" y="4501400"/>
              <a:ext cx="22100" cy="22500"/>
            </a:xfrm>
            <a:custGeom>
              <a:avLst/>
              <a:gdLst/>
              <a:ahLst/>
              <a:cxnLst/>
              <a:rect l="l" t="t" r="r" b="b"/>
              <a:pathLst>
                <a:path w="884" h="900" extrusionOk="0">
                  <a:moveTo>
                    <a:pt x="766" y="0"/>
                  </a:moveTo>
                  <a:cubicBezTo>
                    <a:pt x="739" y="0"/>
                    <a:pt x="711" y="11"/>
                    <a:pt x="691" y="34"/>
                  </a:cubicBezTo>
                  <a:lnTo>
                    <a:pt x="39" y="718"/>
                  </a:lnTo>
                  <a:cubicBezTo>
                    <a:pt x="1" y="763"/>
                    <a:pt x="1" y="829"/>
                    <a:pt x="44" y="867"/>
                  </a:cubicBezTo>
                  <a:cubicBezTo>
                    <a:pt x="67" y="889"/>
                    <a:pt x="94" y="900"/>
                    <a:pt x="117" y="900"/>
                  </a:cubicBezTo>
                  <a:cubicBezTo>
                    <a:pt x="143" y="900"/>
                    <a:pt x="176" y="889"/>
                    <a:pt x="193" y="867"/>
                  </a:cubicBezTo>
                  <a:lnTo>
                    <a:pt x="845" y="176"/>
                  </a:lnTo>
                  <a:cubicBezTo>
                    <a:pt x="883" y="138"/>
                    <a:pt x="883" y="67"/>
                    <a:pt x="840" y="28"/>
                  </a:cubicBezTo>
                  <a:cubicBezTo>
                    <a:pt x="819" y="10"/>
                    <a:pt x="792" y="0"/>
                    <a:pt x="7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5" name="Google Shape;115;p2"/>
            <p:cNvSpPr/>
            <p:nvPr/>
          </p:nvSpPr>
          <p:spPr>
            <a:xfrm>
              <a:off x="811350" y="4506700"/>
              <a:ext cx="18675" cy="27775"/>
            </a:xfrm>
            <a:custGeom>
              <a:avLst/>
              <a:gdLst/>
              <a:ahLst/>
              <a:cxnLst/>
              <a:rect l="l" t="t" r="r" b="b"/>
              <a:pathLst>
                <a:path w="747" h="1111" extrusionOk="0">
                  <a:moveTo>
                    <a:pt x="624" y="1"/>
                  </a:moveTo>
                  <a:cubicBezTo>
                    <a:pt x="587" y="1"/>
                    <a:pt x="551" y="19"/>
                    <a:pt x="533" y="53"/>
                  </a:cubicBezTo>
                  <a:lnTo>
                    <a:pt x="28" y="951"/>
                  </a:lnTo>
                  <a:cubicBezTo>
                    <a:pt x="1" y="1000"/>
                    <a:pt x="18" y="1065"/>
                    <a:pt x="73" y="1093"/>
                  </a:cubicBezTo>
                  <a:cubicBezTo>
                    <a:pt x="89" y="1105"/>
                    <a:pt x="106" y="1110"/>
                    <a:pt x="122" y="1110"/>
                  </a:cubicBezTo>
                  <a:cubicBezTo>
                    <a:pt x="160" y="1110"/>
                    <a:pt x="193" y="1088"/>
                    <a:pt x="215" y="1055"/>
                  </a:cubicBezTo>
                  <a:lnTo>
                    <a:pt x="719" y="157"/>
                  </a:lnTo>
                  <a:cubicBezTo>
                    <a:pt x="747" y="107"/>
                    <a:pt x="724" y="41"/>
                    <a:pt x="676" y="13"/>
                  </a:cubicBezTo>
                  <a:cubicBezTo>
                    <a:pt x="659" y="5"/>
                    <a:pt x="642" y="1"/>
                    <a:pt x="6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6" name="Google Shape;116;p2"/>
            <p:cNvSpPr/>
            <p:nvPr/>
          </p:nvSpPr>
          <p:spPr>
            <a:xfrm>
              <a:off x="831900" y="4509050"/>
              <a:ext cx="10600" cy="25425"/>
            </a:xfrm>
            <a:custGeom>
              <a:avLst/>
              <a:gdLst/>
              <a:ahLst/>
              <a:cxnLst/>
              <a:rect l="l" t="t" r="r" b="b"/>
              <a:pathLst>
                <a:path w="424" h="1017" extrusionOk="0">
                  <a:moveTo>
                    <a:pt x="309" y="0"/>
                  </a:moveTo>
                  <a:cubicBezTo>
                    <a:pt x="262" y="0"/>
                    <a:pt x="214" y="32"/>
                    <a:pt x="205" y="84"/>
                  </a:cubicBezTo>
                  <a:lnTo>
                    <a:pt x="18" y="885"/>
                  </a:lnTo>
                  <a:cubicBezTo>
                    <a:pt x="1" y="939"/>
                    <a:pt x="40" y="999"/>
                    <a:pt x="94" y="1011"/>
                  </a:cubicBezTo>
                  <a:cubicBezTo>
                    <a:pt x="106" y="1016"/>
                    <a:pt x="111" y="1016"/>
                    <a:pt x="122" y="1016"/>
                  </a:cubicBezTo>
                  <a:cubicBezTo>
                    <a:pt x="165" y="1016"/>
                    <a:pt x="210" y="983"/>
                    <a:pt x="221" y="933"/>
                  </a:cubicBezTo>
                  <a:lnTo>
                    <a:pt x="407" y="128"/>
                  </a:lnTo>
                  <a:cubicBezTo>
                    <a:pt x="423" y="73"/>
                    <a:pt x="385" y="18"/>
                    <a:pt x="330" y="2"/>
                  </a:cubicBezTo>
                  <a:cubicBezTo>
                    <a:pt x="323" y="1"/>
                    <a:pt x="316" y="0"/>
                    <a:pt x="3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7" name="Google Shape;117;p2"/>
            <p:cNvSpPr/>
            <p:nvPr/>
          </p:nvSpPr>
          <p:spPr>
            <a:xfrm>
              <a:off x="731350" y="4042250"/>
              <a:ext cx="404650" cy="401650"/>
            </a:xfrm>
            <a:custGeom>
              <a:avLst/>
              <a:gdLst/>
              <a:ahLst/>
              <a:cxnLst/>
              <a:rect l="l" t="t" r="r" b="b"/>
              <a:pathLst>
                <a:path w="16186" h="16066" extrusionOk="0">
                  <a:moveTo>
                    <a:pt x="0" y="1"/>
                  </a:moveTo>
                  <a:lnTo>
                    <a:pt x="577" y="6572"/>
                  </a:lnTo>
                  <a:cubicBezTo>
                    <a:pt x="4293" y="7389"/>
                    <a:pt x="12843" y="16066"/>
                    <a:pt x="12843" y="16066"/>
                  </a:cubicBezTo>
                  <a:cubicBezTo>
                    <a:pt x="12843" y="16066"/>
                    <a:pt x="15577" y="14060"/>
                    <a:pt x="16104" y="13456"/>
                  </a:cubicBezTo>
                  <a:cubicBezTo>
                    <a:pt x="16182" y="13366"/>
                    <a:pt x="16186" y="13328"/>
                    <a:pt x="16135" y="13328"/>
                  </a:cubicBezTo>
                  <a:cubicBezTo>
                    <a:pt x="15850" y="13328"/>
                    <a:pt x="13845" y="14541"/>
                    <a:pt x="13845" y="14541"/>
                  </a:cubicBezTo>
                  <a:cubicBezTo>
                    <a:pt x="13845" y="14541"/>
                    <a:pt x="11839" y="8030"/>
                    <a:pt x="7981" y="4440"/>
                  </a:cubicBezTo>
                  <a:cubicBezTo>
                    <a:pt x="4122" y="850"/>
                    <a:pt x="0" y="1"/>
                    <a:pt x="0"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8" name="Google Shape;118;p2"/>
            <p:cNvSpPr/>
            <p:nvPr/>
          </p:nvSpPr>
          <p:spPr>
            <a:xfrm>
              <a:off x="1006200" y="4362625"/>
              <a:ext cx="145400" cy="90575"/>
            </a:xfrm>
            <a:custGeom>
              <a:avLst/>
              <a:gdLst/>
              <a:ahLst/>
              <a:cxnLst/>
              <a:rect l="l" t="t" r="r" b="b"/>
              <a:pathLst>
                <a:path w="5816" h="3623" extrusionOk="0">
                  <a:moveTo>
                    <a:pt x="2495" y="0"/>
                  </a:moveTo>
                  <a:lnTo>
                    <a:pt x="1" y="1764"/>
                  </a:lnTo>
                  <a:lnTo>
                    <a:pt x="1475" y="3623"/>
                  </a:lnTo>
                  <a:lnTo>
                    <a:pt x="5816" y="367"/>
                  </a:lnTo>
                  <a:cubicBezTo>
                    <a:pt x="5573" y="163"/>
                    <a:pt x="5227" y="90"/>
                    <a:pt x="4857" y="90"/>
                  </a:cubicBezTo>
                  <a:cubicBezTo>
                    <a:pt x="3936" y="90"/>
                    <a:pt x="2868" y="542"/>
                    <a:pt x="2868" y="542"/>
                  </a:cubicBezTo>
                  <a:lnTo>
                    <a:pt x="2495"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9" name="Google Shape;119;p2"/>
            <p:cNvSpPr/>
            <p:nvPr/>
          </p:nvSpPr>
          <p:spPr>
            <a:xfrm>
              <a:off x="1058825" y="4364750"/>
              <a:ext cx="17975" cy="25850"/>
            </a:xfrm>
            <a:custGeom>
              <a:avLst/>
              <a:gdLst/>
              <a:ahLst/>
              <a:cxnLst/>
              <a:rect l="l" t="t" r="r" b="b"/>
              <a:pathLst>
                <a:path w="719" h="1034" extrusionOk="0">
                  <a:moveTo>
                    <a:pt x="596" y="0"/>
                  </a:moveTo>
                  <a:cubicBezTo>
                    <a:pt x="559" y="0"/>
                    <a:pt x="524" y="19"/>
                    <a:pt x="505" y="52"/>
                  </a:cubicBezTo>
                  <a:lnTo>
                    <a:pt x="33" y="874"/>
                  </a:lnTo>
                  <a:cubicBezTo>
                    <a:pt x="0" y="923"/>
                    <a:pt x="23" y="989"/>
                    <a:pt x="73" y="1016"/>
                  </a:cubicBezTo>
                  <a:cubicBezTo>
                    <a:pt x="88" y="1028"/>
                    <a:pt x="105" y="1033"/>
                    <a:pt x="121" y="1033"/>
                  </a:cubicBezTo>
                  <a:cubicBezTo>
                    <a:pt x="159" y="1033"/>
                    <a:pt x="197" y="1011"/>
                    <a:pt x="215" y="978"/>
                  </a:cubicBezTo>
                  <a:lnTo>
                    <a:pt x="686" y="161"/>
                  </a:lnTo>
                  <a:cubicBezTo>
                    <a:pt x="718" y="107"/>
                    <a:pt x="703" y="47"/>
                    <a:pt x="647" y="14"/>
                  </a:cubicBezTo>
                  <a:cubicBezTo>
                    <a:pt x="631" y="5"/>
                    <a:pt x="613" y="0"/>
                    <a:pt x="59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0" name="Google Shape;120;p2"/>
            <p:cNvSpPr/>
            <p:nvPr/>
          </p:nvSpPr>
          <p:spPr>
            <a:xfrm>
              <a:off x="283975" y="3532400"/>
              <a:ext cx="545800" cy="575900"/>
            </a:xfrm>
            <a:custGeom>
              <a:avLst/>
              <a:gdLst/>
              <a:ahLst/>
              <a:cxnLst/>
              <a:rect l="l" t="t" r="r" b="b"/>
              <a:pathLst>
                <a:path w="21832" h="23036" extrusionOk="0">
                  <a:moveTo>
                    <a:pt x="10699" y="1"/>
                  </a:moveTo>
                  <a:cubicBezTo>
                    <a:pt x="10699" y="1"/>
                    <a:pt x="1" y="5712"/>
                    <a:pt x="4511" y="23036"/>
                  </a:cubicBezTo>
                  <a:cubicBezTo>
                    <a:pt x="4511" y="23036"/>
                    <a:pt x="14645" y="23036"/>
                    <a:pt x="21069" y="21123"/>
                  </a:cubicBezTo>
                  <a:cubicBezTo>
                    <a:pt x="21069" y="21123"/>
                    <a:pt x="21831" y="10342"/>
                    <a:pt x="21831" y="6681"/>
                  </a:cubicBezTo>
                  <a:cubicBezTo>
                    <a:pt x="21831" y="6681"/>
                    <a:pt x="12815" y="1491"/>
                    <a:pt x="106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1" name="Google Shape;121;p2"/>
            <p:cNvSpPr/>
            <p:nvPr/>
          </p:nvSpPr>
          <p:spPr>
            <a:xfrm>
              <a:off x="857825" y="3490950"/>
              <a:ext cx="414925" cy="327950"/>
            </a:xfrm>
            <a:custGeom>
              <a:avLst/>
              <a:gdLst/>
              <a:ahLst/>
              <a:cxnLst/>
              <a:rect l="l" t="t" r="r" b="b"/>
              <a:pathLst>
                <a:path w="16597" h="13118" extrusionOk="0">
                  <a:moveTo>
                    <a:pt x="15013" y="0"/>
                  </a:moveTo>
                  <a:cubicBezTo>
                    <a:pt x="14706" y="0"/>
                    <a:pt x="13691" y="2306"/>
                    <a:pt x="13691" y="2306"/>
                  </a:cubicBezTo>
                  <a:cubicBezTo>
                    <a:pt x="13691" y="2306"/>
                    <a:pt x="13828" y="179"/>
                    <a:pt x="13407" y="70"/>
                  </a:cubicBezTo>
                  <a:cubicBezTo>
                    <a:pt x="13399" y="67"/>
                    <a:pt x="13391" y="66"/>
                    <a:pt x="13384" y="66"/>
                  </a:cubicBezTo>
                  <a:cubicBezTo>
                    <a:pt x="12970" y="66"/>
                    <a:pt x="12585" y="2886"/>
                    <a:pt x="12585" y="2886"/>
                  </a:cubicBezTo>
                  <a:cubicBezTo>
                    <a:pt x="12585" y="2886"/>
                    <a:pt x="12034" y="1297"/>
                    <a:pt x="11761" y="1297"/>
                  </a:cubicBezTo>
                  <a:cubicBezTo>
                    <a:pt x="11752" y="1297"/>
                    <a:pt x="11743" y="1299"/>
                    <a:pt x="11735" y="1302"/>
                  </a:cubicBezTo>
                  <a:cubicBezTo>
                    <a:pt x="11472" y="1406"/>
                    <a:pt x="11861" y="3538"/>
                    <a:pt x="11861" y="3538"/>
                  </a:cubicBezTo>
                  <a:cubicBezTo>
                    <a:pt x="10374" y="6907"/>
                    <a:pt x="4301" y="7312"/>
                    <a:pt x="1468" y="7312"/>
                  </a:cubicBezTo>
                  <a:cubicBezTo>
                    <a:pt x="572" y="7312"/>
                    <a:pt x="0" y="7271"/>
                    <a:pt x="0" y="7271"/>
                  </a:cubicBezTo>
                  <a:lnTo>
                    <a:pt x="0" y="7271"/>
                  </a:lnTo>
                  <a:lnTo>
                    <a:pt x="488" y="13085"/>
                  </a:lnTo>
                  <a:cubicBezTo>
                    <a:pt x="900" y="13107"/>
                    <a:pt x="1300" y="13117"/>
                    <a:pt x="1688" y="13117"/>
                  </a:cubicBezTo>
                  <a:cubicBezTo>
                    <a:pt x="12777" y="13117"/>
                    <a:pt x="14010" y="4684"/>
                    <a:pt x="14010" y="4684"/>
                  </a:cubicBezTo>
                  <a:cubicBezTo>
                    <a:pt x="14010" y="4684"/>
                    <a:pt x="16322" y="3642"/>
                    <a:pt x="16059" y="3166"/>
                  </a:cubicBezTo>
                  <a:cubicBezTo>
                    <a:pt x="16000" y="3060"/>
                    <a:pt x="15898" y="3018"/>
                    <a:pt x="15774" y="3018"/>
                  </a:cubicBezTo>
                  <a:cubicBezTo>
                    <a:pt x="15341" y="3018"/>
                    <a:pt x="14645" y="3522"/>
                    <a:pt x="14645" y="3522"/>
                  </a:cubicBezTo>
                  <a:cubicBezTo>
                    <a:pt x="14645" y="3522"/>
                    <a:pt x="16597" y="1785"/>
                    <a:pt x="16175" y="1302"/>
                  </a:cubicBezTo>
                  <a:cubicBezTo>
                    <a:pt x="16125" y="1246"/>
                    <a:pt x="16066" y="1221"/>
                    <a:pt x="16000" y="1221"/>
                  </a:cubicBezTo>
                  <a:cubicBezTo>
                    <a:pt x="15495" y="1221"/>
                    <a:pt x="14579" y="2650"/>
                    <a:pt x="14579" y="2650"/>
                  </a:cubicBezTo>
                  <a:cubicBezTo>
                    <a:pt x="14579" y="2650"/>
                    <a:pt x="15275" y="404"/>
                    <a:pt x="15067" y="37"/>
                  </a:cubicBezTo>
                  <a:cubicBezTo>
                    <a:pt x="15053" y="12"/>
                    <a:pt x="15035" y="0"/>
                    <a:pt x="15013"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2" name="Google Shape;122;p2"/>
            <p:cNvSpPr/>
            <p:nvPr/>
          </p:nvSpPr>
          <p:spPr>
            <a:xfrm>
              <a:off x="1169400" y="3560525"/>
              <a:ext cx="21975" cy="29175"/>
            </a:xfrm>
            <a:custGeom>
              <a:avLst/>
              <a:gdLst/>
              <a:ahLst/>
              <a:cxnLst/>
              <a:rect l="l" t="t" r="r" b="b"/>
              <a:pathLst>
                <a:path w="879" h="1167" extrusionOk="0">
                  <a:moveTo>
                    <a:pt x="118" y="0"/>
                  </a:moveTo>
                  <a:cubicBezTo>
                    <a:pt x="87" y="0"/>
                    <a:pt x="56" y="14"/>
                    <a:pt x="34" y="42"/>
                  </a:cubicBezTo>
                  <a:cubicBezTo>
                    <a:pt x="1" y="87"/>
                    <a:pt x="11" y="153"/>
                    <a:pt x="56" y="191"/>
                  </a:cubicBezTo>
                  <a:cubicBezTo>
                    <a:pt x="615" y="608"/>
                    <a:pt x="484" y="1008"/>
                    <a:pt x="477" y="1024"/>
                  </a:cubicBezTo>
                  <a:cubicBezTo>
                    <a:pt x="456" y="1079"/>
                    <a:pt x="484" y="1139"/>
                    <a:pt x="538" y="1160"/>
                  </a:cubicBezTo>
                  <a:cubicBezTo>
                    <a:pt x="549" y="1167"/>
                    <a:pt x="560" y="1167"/>
                    <a:pt x="576" y="1167"/>
                  </a:cubicBezTo>
                  <a:cubicBezTo>
                    <a:pt x="615" y="1167"/>
                    <a:pt x="659" y="1145"/>
                    <a:pt x="674" y="1101"/>
                  </a:cubicBezTo>
                  <a:cubicBezTo>
                    <a:pt x="681" y="1079"/>
                    <a:pt x="878" y="536"/>
                    <a:pt x="181" y="21"/>
                  </a:cubicBezTo>
                  <a:cubicBezTo>
                    <a:pt x="163" y="7"/>
                    <a:pt x="141"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3" name="Google Shape;123;p2"/>
            <p:cNvSpPr/>
            <p:nvPr/>
          </p:nvSpPr>
          <p:spPr>
            <a:xfrm>
              <a:off x="191900" y="3129525"/>
              <a:ext cx="311600" cy="490050"/>
            </a:xfrm>
            <a:custGeom>
              <a:avLst/>
              <a:gdLst/>
              <a:ahLst/>
              <a:cxnLst/>
              <a:rect l="l" t="t" r="r" b="b"/>
              <a:pathLst>
                <a:path w="12464" h="19602" extrusionOk="0">
                  <a:moveTo>
                    <a:pt x="8282" y="0"/>
                  </a:moveTo>
                  <a:cubicBezTo>
                    <a:pt x="7663" y="0"/>
                    <a:pt x="7334" y="2517"/>
                    <a:pt x="7334" y="2517"/>
                  </a:cubicBezTo>
                  <a:cubicBezTo>
                    <a:pt x="7334" y="2517"/>
                    <a:pt x="7376" y="1146"/>
                    <a:pt x="6863" y="1146"/>
                  </a:cubicBezTo>
                  <a:cubicBezTo>
                    <a:pt x="6854" y="1146"/>
                    <a:pt x="6845" y="1147"/>
                    <a:pt x="6835" y="1148"/>
                  </a:cubicBezTo>
                  <a:cubicBezTo>
                    <a:pt x="6292" y="1196"/>
                    <a:pt x="6731" y="3696"/>
                    <a:pt x="6731" y="3696"/>
                  </a:cubicBezTo>
                  <a:cubicBezTo>
                    <a:pt x="6731" y="3696"/>
                    <a:pt x="0" y="9862"/>
                    <a:pt x="7382" y="19601"/>
                  </a:cubicBezTo>
                  <a:lnTo>
                    <a:pt x="12464" y="16740"/>
                  </a:lnTo>
                  <a:cubicBezTo>
                    <a:pt x="12464" y="16740"/>
                    <a:pt x="6314" y="8941"/>
                    <a:pt x="8890" y="4831"/>
                  </a:cubicBezTo>
                  <a:cubicBezTo>
                    <a:pt x="8890" y="4831"/>
                    <a:pt x="10868" y="3953"/>
                    <a:pt x="10809" y="3674"/>
                  </a:cubicBezTo>
                  <a:cubicBezTo>
                    <a:pt x="10795" y="3612"/>
                    <a:pt x="10695" y="3588"/>
                    <a:pt x="10547" y="3588"/>
                  </a:cubicBezTo>
                  <a:cubicBezTo>
                    <a:pt x="10049" y="3588"/>
                    <a:pt x="9016" y="3865"/>
                    <a:pt x="9016" y="3865"/>
                  </a:cubicBezTo>
                  <a:cubicBezTo>
                    <a:pt x="9016" y="3865"/>
                    <a:pt x="11214" y="1887"/>
                    <a:pt x="10885" y="1603"/>
                  </a:cubicBezTo>
                  <a:cubicBezTo>
                    <a:pt x="10853" y="1574"/>
                    <a:pt x="10807" y="1561"/>
                    <a:pt x="10751" y="1561"/>
                  </a:cubicBezTo>
                  <a:cubicBezTo>
                    <a:pt x="10242" y="1561"/>
                    <a:pt x="8874" y="2622"/>
                    <a:pt x="8874" y="2622"/>
                  </a:cubicBezTo>
                  <a:cubicBezTo>
                    <a:pt x="8874" y="2622"/>
                    <a:pt x="10387" y="209"/>
                    <a:pt x="9989" y="209"/>
                  </a:cubicBezTo>
                  <a:cubicBezTo>
                    <a:pt x="9986" y="209"/>
                    <a:pt x="9983" y="209"/>
                    <a:pt x="9980" y="210"/>
                  </a:cubicBezTo>
                  <a:cubicBezTo>
                    <a:pt x="9559" y="243"/>
                    <a:pt x="8090" y="2079"/>
                    <a:pt x="8090" y="2079"/>
                  </a:cubicBezTo>
                  <a:cubicBezTo>
                    <a:pt x="8090" y="2079"/>
                    <a:pt x="8945" y="78"/>
                    <a:pt x="8310" y="2"/>
                  </a:cubicBezTo>
                  <a:cubicBezTo>
                    <a:pt x="8301" y="1"/>
                    <a:pt x="8291" y="0"/>
                    <a:pt x="8282"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4" name="Google Shape;124;p2"/>
            <p:cNvSpPr/>
            <p:nvPr/>
          </p:nvSpPr>
          <p:spPr>
            <a:xfrm>
              <a:off x="388125" y="3221375"/>
              <a:ext cx="32225" cy="11525"/>
            </a:xfrm>
            <a:custGeom>
              <a:avLst/>
              <a:gdLst/>
              <a:ahLst/>
              <a:cxnLst/>
              <a:rect l="l" t="t" r="r" b="b"/>
              <a:pathLst>
                <a:path w="1289" h="461" extrusionOk="0">
                  <a:moveTo>
                    <a:pt x="707" y="1"/>
                  </a:moveTo>
                  <a:cubicBezTo>
                    <a:pt x="245" y="1"/>
                    <a:pt x="45" y="279"/>
                    <a:pt x="33" y="296"/>
                  </a:cubicBezTo>
                  <a:cubicBezTo>
                    <a:pt x="0" y="340"/>
                    <a:pt x="11" y="406"/>
                    <a:pt x="60" y="438"/>
                  </a:cubicBezTo>
                  <a:cubicBezTo>
                    <a:pt x="77" y="454"/>
                    <a:pt x="99" y="461"/>
                    <a:pt x="120" y="461"/>
                  </a:cubicBezTo>
                  <a:cubicBezTo>
                    <a:pt x="153" y="461"/>
                    <a:pt x="186" y="444"/>
                    <a:pt x="208" y="416"/>
                  </a:cubicBezTo>
                  <a:cubicBezTo>
                    <a:pt x="216" y="404"/>
                    <a:pt x="360" y="210"/>
                    <a:pt x="710" y="210"/>
                  </a:cubicBezTo>
                  <a:cubicBezTo>
                    <a:pt x="827" y="210"/>
                    <a:pt x="968" y="232"/>
                    <a:pt x="1134" y="290"/>
                  </a:cubicBezTo>
                  <a:cubicBezTo>
                    <a:pt x="1146" y="295"/>
                    <a:pt x="1158" y="297"/>
                    <a:pt x="1170" y="297"/>
                  </a:cubicBezTo>
                  <a:cubicBezTo>
                    <a:pt x="1214" y="297"/>
                    <a:pt x="1253" y="267"/>
                    <a:pt x="1266" y="224"/>
                  </a:cubicBezTo>
                  <a:cubicBezTo>
                    <a:pt x="1288" y="170"/>
                    <a:pt x="1261" y="110"/>
                    <a:pt x="1200" y="93"/>
                  </a:cubicBezTo>
                  <a:cubicBezTo>
                    <a:pt x="1010" y="26"/>
                    <a:pt x="846" y="1"/>
                    <a:pt x="7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5" name="Google Shape;125;p2"/>
            <p:cNvSpPr/>
            <p:nvPr/>
          </p:nvSpPr>
          <p:spPr>
            <a:xfrm>
              <a:off x="396750" y="4060475"/>
              <a:ext cx="522200" cy="280375"/>
            </a:xfrm>
            <a:custGeom>
              <a:avLst/>
              <a:gdLst/>
              <a:ahLst/>
              <a:cxnLst/>
              <a:rect l="l" t="t" r="r" b="b"/>
              <a:pathLst>
                <a:path w="20888" h="11215" extrusionOk="0">
                  <a:moveTo>
                    <a:pt x="16230" y="0"/>
                  </a:moveTo>
                  <a:cubicBezTo>
                    <a:pt x="12408" y="1338"/>
                    <a:pt x="0" y="1913"/>
                    <a:pt x="0" y="1913"/>
                  </a:cubicBezTo>
                  <a:cubicBezTo>
                    <a:pt x="2532" y="5158"/>
                    <a:pt x="7668" y="11214"/>
                    <a:pt x="7668" y="11214"/>
                  </a:cubicBezTo>
                  <a:cubicBezTo>
                    <a:pt x="9147" y="10387"/>
                    <a:pt x="14497" y="7816"/>
                    <a:pt x="14497" y="7816"/>
                  </a:cubicBezTo>
                  <a:cubicBezTo>
                    <a:pt x="13938" y="6200"/>
                    <a:pt x="11581" y="3908"/>
                    <a:pt x="11581" y="3908"/>
                  </a:cubicBezTo>
                  <a:lnTo>
                    <a:pt x="11581" y="3908"/>
                  </a:lnTo>
                  <a:cubicBezTo>
                    <a:pt x="13242" y="4999"/>
                    <a:pt x="15236" y="7301"/>
                    <a:pt x="15236" y="7301"/>
                  </a:cubicBezTo>
                  <a:lnTo>
                    <a:pt x="20887" y="3284"/>
                  </a:lnTo>
                  <a:cubicBezTo>
                    <a:pt x="18920" y="1222"/>
                    <a:pt x="16230" y="0"/>
                    <a:pt x="1623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6" name="Google Shape;126;p2"/>
            <p:cNvSpPr/>
            <p:nvPr/>
          </p:nvSpPr>
          <p:spPr>
            <a:xfrm>
              <a:off x="430450" y="4119425"/>
              <a:ext cx="180325" cy="197300"/>
            </a:xfrm>
            <a:custGeom>
              <a:avLst/>
              <a:gdLst/>
              <a:ahLst/>
              <a:cxnLst/>
              <a:rect l="l" t="t" r="r" b="b"/>
              <a:pathLst>
                <a:path w="7213" h="7892" extrusionOk="0">
                  <a:moveTo>
                    <a:pt x="121" y="1"/>
                  </a:moveTo>
                  <a:cubicBezTo>
                    <a:pt x="91" y="1"/>
                    <a:pt x="60" y="13"/>
                    <a:pt x="39" y="38"/>
                  </a:cubicBezTo>
                  <a:cubicBezTo>
                    <a:pt x="0" y="88"/>
                    <a:pt x="11" y="153"/>
                    <a:pt x="56" y="192"/>
                  </a:cubicBezTo>
                  <a:cubicBezTo>
                    <a:pt x="110" y="235"/>
                    <a:pt x="5821" y="4856"/>
                    <a:pt x="6994" y="7821"/>
                  </a:cubicBezTo>
                  <a:cubicBezTo>
                    <a:pt x="7010" y="7864"/>
                    <a:pt x="7055" y="7892"/>
                    <a:pt x="7093" y="7892"/>
                  </a:cubicBezTo>
                  <a:cubicBezTo>
                    <a:pt x="7109" y="7892"/>
                    <a:pt x="7121" y="7887"/>
                    <a:pt x="7131" y="7881"/>
                  </a:cubicBezTo>
                  <a:cubicBezTo>
                    <a:pt x="7186" y="7859"/>
                    <a:pt x="7213" y="7799"/>
                    <a:pt x="7192" y="7743"/>
                  </a:cubicBezTo>
                  <a:cubicBezTo>
                    <a:pt x="5996" y="4724"/>
                    <a:pt x="423" y="213"/>
                    <a:pt x="187" y="22"/>
                  </a:cubicBezTo>
                  <a:cubicBezTo>
                    <a:pt x="168" y="8"/>
                    <a:pt x="145"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7" name="Google Shape;127;p2"/>
            <p:cNvSpPr/>
            <p:nvPr/>
          </p:nvSpPr>
          <p:spPr>
            <a:xfrm>
              <a:off x="627750" y="4085950"/>
              <a:ext cx="61300" cy="59925"/>
            </a:xfrm>
            <a:custGeom>
              <a:avLst/>
              <a:gdLst/>
              <a:ahLst/>
              <a:cxnLst/>
              <a:rect l="l" t="t" r="r" b="b"/>
              <a:pathLst>
                <a:path w="2452" h="2397" extrusionOk="0">
                  <a:moveTo>
                    <a:pt x="1597" y="1"/>
                  </a:moveTo>
                  <a:cubicBezTo>
                    <a:pt x="1578" y="1"/>
                    <a:pt x="1559" y="6"/>
                    <a:pt x="1541" y="18"/>
                  </a:cubicBezTo>
                  <a:cubicBezTo>
                    <a:pt x="1491" y="51"/>
                    <a:pt x="1475" y="116"/>
                    <a:pt x="1508" y="165"/>
                  </a:cubicBezTo>
                  <a:cubicBezTo>
                    <a:pt x="1936" y="835"/>
                    <a:pt x="2123" y="1612"/>
                    <a:pt x="2194" y="2019"/>
                  </a:cubicBezTo>
                  <a:lnTo>
                    <a:pt x="188" y="236"/>
                  </a:lnTo>
                  <a:cubicBezTo>
                    <a:pt x="168" y="219"/>
                    <a:pt x="143" y="211"/>
                    <a:pt x="119" y="211"/>
                  </a:cubicBezTo>
                  <a:cubicBezTo>
                    <a:pt x="89" y="211"/>
                    <a:pt x="60" y="223"/>
                    <a:pt x="39" y="248"/>
                  </a:cubicBezTo>
                  <a:cubicBezTo>
                    <a:pt x="1" y="291"/>
                    <a:pt x="6" y="357"/>
                    <a:pt x="44" y="395"/>
                  </a:cubicBezTo>
                  <a:lnTo>
                    <a:pt x="2270" y="2368"/>
                  </a:lnTo>
                  <a:cubicBezTo>
                    <a:pt x="2292" y="2386"/>
                    <a:pt x="2320" y="2396"/>
                    <a:pt x="2341" y="2396"/>
                  </a:cubicBezTo>
                  <a:cubicBezTo>
                    <a:pt x="2358" y="2396"/>
                    <a:pt x="2374" y="2391"/>
                    <a:pt x="2391" y="2386"/>
                  </a:cubicBezTo>
                  <a:cubicBezTo>
                    <a:pt x="2429" y="2363"/>
                    <a:pt x="2451" y="2325"/>
                    <a:pt x="2445" y="2282"/>
                  </a:cubicBezTo>
                  <a:cubicBezTo>
                    <a:pt x="2440" y="2232"/>
                    <a:pt x="2325" y="1048"/>
                    <a:pt x="1683" y="51"/>
                  </a:cubicBezTo>
                  <a:cubicBezTo>
                    <a:pt x="1665" y="19"/>
                    <a:pt x="1632" y="1"/>
                    <a:pt x="159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8" name="Google Shape;128;p2"/>
            <p:cNvSpPr/>
            <p:nvPr/>
          </p:nvSpPr>
          <p:spPr>
            <a:xfrm>
              <a:off x="508000" y="4097150"/>
              <a:ext cx="35800" cy="82150"/>
            </a:xfrm>
            <a:custGeom>
              <a:avLst/>
              <a:gdLst/>
              <a:ahLst/>
              <a:cxnLst/>
              <a:rect l="l" t="t" r="r" b="b"/>
              <a:pathLst>
                <a:path w="1432" h="3286" extrusionOk="0">
                  <a:moveTo>
                    <a:pt x="821" y="1"/>
                  </a:moveTo>
                  <a:cubicBezTo>
                    <a:pt x="815" y="1"/>
                    <a:pt x="808" y="1"/>
                    <a:pt x="801" y="3"/>
                  </a:cubicBezTo>
                  <a:cubicBezTo>
                    <a:pt x="741" y="18"/>
                    <a:pt x="708" y="74"/>
                    <a:pt x="724" y="134"/>
                  </a:cubicBezTo>
                  <a:cubicBezTo>
                    <a:pt x="1196" y="2041"/>
                    <a:pt x="61" y="3094"/>
                    <a:pt x="50" y="3104"/>
                  </a:cubicBezTo>
                  <a:cubicBezTo>
                    <a:pt x="7" y="3142"/>
                    <a:pt x="0" y="3208"/>
                    <a:pt x="40" y="3253"/>
                  </a:cubicBezTo>
                  <a:cubicBezTo>
                    <a:pt x="61" y="3274"/>
                    <a:pt x="88" y="3286"/>
                    <a:pt x="116" y="3286"/>
                  </a:cubicBezTo>
                  <a:cubicBezTo>
                    <a:pt x="143" y="3286"/>
                    <a:pt x="171" y="3281"/>
                    <a:pt x="187" y="3258"/>
                  </a:cubicBezTo>
                  <a:cubicBezTo>
                    <a:pt x="242" y="3215"/>
                    <a:pt x="1431" y="2118"/>
                    <a:pt x="927" y="84"/>
                  </a:cubicBezTo>
                  <a:cubicBezTo>
                    <a:pt x="912" y="32"/>
                    <a:pt x="868" y="1"/>
                    <a:pt x="8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9" name="Google Shape;129;p2"/>
            <p:cNvSpPr/>
            <p:nvPr/>
          </p:nvSpPr>
          <p:spPr>
            <a:xfrm>
              <a:off x="760000" y="4070125"/>
              <a:ext cx="95525" cy="36150"/>
            </a:xfrm>
            <a:custGeom>
              <a:avLst/>
              <a:gdLst/>
              <a:ahLst/>
              <a:cxnLst/>
              <a:rect l="l" t="t" r="r" b="b"/>
              <a:pathLst>
                <a:path w="3821" h="1446" extrusionOk="0">
                  <a:moveTo>
                    <a:pt x="118" y="0"/>
                  </a:moveTo>
                  <a:cubicBezTo>
                    <a:pt x="88" y="0"/>
                    <a:pt x="59" y="13"/>
                    <a:pt x="38" y="37"/>
                  </a:cubicBezTo>
                  <a:cubicBezTo>
                    <a:pt x="0" y="80"/>
                    <a:pt x="5" y="146"/>
                    <a:pt x="49" y="185"/>
                  </a:cubicBezTo>
                  <a:cubicBezTo>
                    <a:pt x="115" y="244"/>
                    <a:pt x="1485" y="1445"/>
                    <a:pt x="2904" y="1445"/>
                  </a:cubicBezTo>
                  <a:cubicBezTo>
                    <a:pt x="3185" y="1445"/>
                    <a:pt x="3469" y="1395"/>
                    <a:pt x="3744" y="1286"/>
                  </a:cubicBezTo>
                  <a:cubicBezTo>
                    <a:pt x="3798" y="1264"/>
                    <a:pt x="3820" y="1205"/>
                    <a:pt x="3798" y="1149"/>
                  </a:cubicBezTo>
                  <a:cubicBezTo>
                    <a:pt x="3782" y="1107"/>
                    <a:pt x="3742" y="1081"/>
                    <a:pt x="3700" y="1081"/>
                  </a:cubicBezTo>
                  <a:cubicBezTo>
                    <a:pt x="3687" y="1081"/>
                    <a:pt x="3674" y="1084"/>
                    <a:pt x="3661" y="1089"/>
                  </a:cubicBezTo>
                  <a:cubicBezTo>
                    <a:pt x="3417" y="1188"/>
                    <a:pt x="3165" y="1230"/>
                    <a:pt x="2912" y="1230"/>
                  </a:cubicBezTo>
                  <a:cubicBezTo>
                    <a:pt x="1563" y="1230"/>
                    <a:pt x="205" y="39"/>
                    <a:pt x="187" y="26"/>
                  </a:cubicBezTo>
                  <a:cubicBezTo>
                    <a:pt x="167" y="9"/>
                    <a:pt x="142"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0" name="Google Shape;130;p2"/>
            <p:cNvSpPr/>
            <p:nvPr/>
          </p:nvSpPr>
          <p:spPr>
            <a:xfrm>
              <a:off x="799575" y="4057825"/>
              <a:ext cx="108425" cy="97225"/>
            </a:xfrm>
            <a:custGeom>
              <a:avLst/>
              <a:gdLst/>
              <a:ahLst/>
              <a:cxnLst/>
              <a:rect l="l" t="t" r="r" b="b"/>
              <a:pathLst>
                <a:path w="4337" h="3889" extrusionOk="0">
                  <a:moveTo>
                    <a:pt x="121" y="0"/>
                  </a:moveTo>
                  <a:cubicBezTo>
                    <a:pt x="87" y="0"/>
                    <a:pt x="54" y="14"/>
                    <a:pt x="34" y="41"/>
                  </a:cubicBezTo>
                  <a:cubicBezTo>
                    <a:pt x="1" y="85"/>
                    <a:pt x="6" y="156"/>
                    <a:pt x="56" y="189"/>
                  </a:cubicBezTo>
                  <a:cubicBezTo>
                    <a:pt x="1688" y="1439"/>
                    <a:pt x="4122" y="3834"/>
                    <a:pt x="4144" y="3860"/>
                  </a:cubicBezTo>
                  <a:cubicBezTo>
                    <a:pt x="4167" y="3883"/>
                    <a:pt x="4194" y="3888"/>
                    <a:pt x="4221" y="3888"/>
                  </a:cubicBezTo>
                  <a:cubicBezTo>
                    <a:pt x="4248" y="3888"/>
                    <a:pt x="4276" y="3878"/>
                    <a:pt x="4293" y="3860"/>
                  </a:cubicBezTo>
                  <a:cubicBezTo>
                    <a:pt x="4336" y="3817"/>
                    <a:pt x="4336" y="3751"/>
                    <a:pt x="4293" y="3708"/>
                  </a:cubicBezTo>
                  <a:cubicBezTo>
                    <a:pt x="4271" y="3686"/>
                    <a:pt x="1832" y="1280"/>
                    <a:pt x="182" y="19"/>
                  </a:cubicBezTo>
                  <a:cubicBezTo>
                    <a:pt x="165" y="6"/>
                    <a:pt x="143"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1" name="Google Shape;131;p2"/>
            <p:cNvSpPr/>
            <p:nvPr/>
          </p:nvSpPr>
          <p:spPr>
            <a:xfrm>
              <a:off x="273875" y="3434400"/>
              <a:ext cx="315125" cy="300200"/>
            </a:xfrm>
            <a:custGeom>
              <a:avLst/>
              <a:gdLst/>
              <a:ahLst/>
              <a:cxnLst/>
              <a:rect l="l" t="t" r="r" b="b"/>
              <a:pathLst>
                <a:path w="12605" h="12008" extrusionOk="0">
                  <a:moveTo>
                    <a:pt x="7032" y="1"/>
                  </a:moveTo>
                  <a:cubicBezTo>
                    <a:pt x="5754" y="1"/>
                    <a:pt x="1490" y="2780"/>
                    <a:pt x="1490" y="2780"/>
                  </a:cubicBezTo>
                  <a:cubicBezTo>
                    <a:pt x="1" y="3702"/>
                    <a:pt x="3689" y="12008"/>
                    <a:pt x="5626" y="12008"/>
                  </a:cubicBezTo>
                  <a:cubicBezTo>
                    <a:pt x="5693" y="12008"/>
                    <a:pt x="5758" y="11998"/>
                    <a:pt x="5820" y="11977"/>
                  </a:cubicBezTo>
                  <a:cubicBezTo>
                    <a:pt x="7688" y="11363"/>
                    <a:pt x="12605" y="4897"/>
                    <a:pt x="12605" y="4897"/>
                  </a:cubicBezTo>
                  <a:cubicBezTo>
                    <a:pt x="12605" y="4897"/>
                    <a:pt x="8039" y="670"/>
                    <a:pt x="7300" y="73"/>
                  </a:cubicBezTo>
                  <a:cubicBezTo>
                    <a:pt x="7239" y="23"/>
                    <a:pt x="7147" y="1"/>
                    <a:pt x="703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2" name="Google Shape;132;p2"/>
            <p:cNvSpPr/>
            <p:nvPr/>
          </p:nvSpPr>
          <p:spPr>
            <a:xfrm>
              <a:off x="728475" y="3654900"/>
              <a:ext cx="251175" cy="213350"/>
            </a:xfrm>
            <a:custGeom>
              <a:avLst/>
              <a:gdLst/>
              <a:ahLst/>
              <a:cxnLst/>
              <a:rect l="l" t="t" r="r" b="b"/>
              <a:pathLst>
                <a:path w="10047" h="8534" extrusionOk="0">
                  <a:moveTo>
                    <a:pt x="981" y="0"/>
                  </a:moveTo>
                  <a:cubicBezTo>
                    <a:pt x="981" y="0"/>
                    <a:pt x="1" y="7592"/>
                    <a:pt x="538" y="8260"/>
                  </a:cubicBezTo>
                  <a:cubicBezTo>
                    <a:pt x="694" y="8455"/>
                    <a:pt x="1480" y="8533"/>
                    <a:pt x="2526" y="8533"/>
                  </a:cubicBezTo>
                  <a:cubicBezTo>
                    <a:pt x="5060" y="8533"/>
                    <a:pt x="9123" y="8073"/>
                    <a:pt x="9472" y="7701"/>
                  </a:cubicBezTo>
                  <a:cubicBezTo>
                    <a:pt x="9964" y="7171"/>
                    <a:pt x="10046" y="504"/>
                    <a:pt x="8538" y="504"/>
                  </a:cubicBezTo>
                  <a:cubicBezTo>
                    <a:pt x="8533" y="504"/>
                    <a:pt x="8528" y="504"/>
                    <a:pt x="8523" y="504"/>
                  </a:cubicBezTo>
                  <a:cubicBezTo>
                    <a:pt x="8471" y="506"/>
                    <a:pt x="8414" y="506"/>
                    <a:pt x="8352" y="506"/>
                  </a:cubicBezTo>
                  <a:cubicBezTo>
                    <a:pt x="6592" y="506"/>
                    <a:pt x="981" y="0"/>
                    <a:pt x="9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3" name="Google Shape;133;p2"/>
            <p:cNvSpPr/>
            <p:nvPr/>
          </p:nvSpPr>
          <p:spPr>
            <a:xfrm>
              <a:off x="542875" y="3158850"/>
              <a:ext cx="578175" cy="461250"/>
            </a:xfrm>
            <a:custGeom>
              <a:avLst/>
              <a:gdLst/>
              <a:ahLst/>
              <a:cxnLst/>
              <a:rect l="l" t="t" r="r" b="b"/>
              <a:pathLst>
                <a:path w="23127" h="18450" extrusionOk="0">
                  <a:moveTo>
                    <a:pt x="12196" y="0"/>
                  </a:moveTo>
                  <a:cubicBezTo>
                    <a:pt x="8167" y="0"/>
                    <a:pt x="5144" y="2818"/>
                    <a:pt x="5144" y="2818"/>
                  </a:cubicBezTo>
                  <a:cubicBezTo>
                    <a:pt x="1" y="8380"/>
                    <a:pt x="5123" y="18449"/>
                    <a:pt x="12068" y="18449"/>
                  </a:cubicBezTo>
                  <a:cubicBezTo>
                    <a:pt x="12249" y="18449"/>
                    <a:pt x="12431" y="18442"/>
                    <a:pt x="12614" y="18428"/>
                  </a:cubicBezTo>
                  <a:cubicBezTo>
                    <a:pt x="21855" y="17733"/>
                    <a:pt x="23127" y="6908"/>
                    <a:pt x="18743" y="2818"/>
                  </a:cubicBezTo>
                  <a:cubicBezTo>
                    <a:pt x="16477" y="705"/>
                    <a:pt x="14211" y="0"/>
                    <a:pt x="1219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4" name="Google Shape;134;p2"/>
            <p:cNvSpPr/>
            <p:nvPr/>
          </p:nvSpPr>
          <p:spPr>
            <a:xfrm>
              <a:off x="577875" y="3485550"/>
              <a:ext cx="174050" cy="193400"/>
            </a:xfrm>
            <a:custGeom>
              <a:avLst/>
              <a:gdLst/>
              <a:ahLst/>
              <a:cxnLst/>
              <a:rect l="l" t="t" r="r" b="b"/>
              <a:pathLst>
                <a:path w="6962" h="7736" extrusionOk="0">
                  <a:moveTo>
                    <a:pt x="4786" y="0"/>
                  </a:moveTo>
                  <a:lnTo>
                    <a:pt x="1947" y="3771"/>
                  </a:lnTo>
                  <a:lnTo>
                    <a:pt x="680" y="2943"/>
                  </a:lnTo>
                  <a:lnTo>
                    <a:pt x="680" y="2943"/>
                  </a:lnTo>
                  <a:cubicBezTo>
                    <a:pt x="680" y="2943"/>
                    <a:pt x="0" y="6686"/>
                    <a:pt x="3273" y="7569"/>
                  </a:cubicBezTo>
                  <a:cubicBezTo>
                    <a:pt x="3709" y="7687"/>
                    <a:pt x="4092" y="7736"/>
                    <a:pt x="4427" y="7736"/>
                  </a:cubicBezTo>
                  <a:cubicBezTo>
                    <a:pt x="6084" y="7736"/>
                    <a:pt x="6562" y="6534"/>
                    <a:pt x="6562" y="6534"/>
                  </a:cubicBezTo>
                  <a:lnTo>
                    <a:pt x="5509" y="5897"/>
                  </a:lnTo>
                  <a:lnTo>
                    <a:pt x="6961" y="2324"/>
                  </a:lnTo>
                  <a:lnTo>
                    <a:pt x="4786"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5" name="Google Shape;135;p2"/>
            <p:cNvSpPr/>
            <p:nvPr/>
          </p:nvSpPr>
          <p:spPr>
            <a:xfrm>
              <a:off x="818350" y="3469900"/>
              <a:ext cx="89775" cy="68150"/>
            </a:xfrm>
            <a:custGeom>
              <a:avLst/>
              <a:gdLst/>
              <a:ahLst/>
              <a:cxnLst/>
              <a:rect l="l" t="t" r="r" b="b"/>
              <a:pathLst>
                <a:path w="3591" h="2726" extrusionOk="0">
                  <a:moveTo>
                    <a:pt x="302" y="1"/>
                  </a:moveTo>
                  <a:cubicBezTo>
                    <a:pt x="247" y="1"/>
                    <a:pt x="203" y="38"/>
                    <a:pt x="193" y="95"/>
                  </a:cubicBezTo>
                  <a:cubicBezTo>
                    <a:pt x="188" y="155"/>
                    <a:pt x="1" y="1575"/>
                    <a:pt x="565" y="2303"/>
                  </a:cubicBezTo>
                  <a:cubicBezTo>
                    <a:pt x="752" y="2539"/>
                    <a:pt x="998" y="2681"/>
                    <a:pt x="1294" y="2714"/>
                  </a:cubicBezTo>
                  <a:cubicBezTo>
                    <a:pt x="1365" y="2720"/>
                    <a:pt x="1437" y="2725"/>
                    <a:pt x="1508" y="2725"/>
                  </a:cubicBezTo>
                  <a:cubicBezTo>
                    <a:pt x="2763" y="2725"/>
                    <a:pt x="3525" y="1486"/>
                    <a:pt x="3558" y="1426"/>
                  </a:cubicBezTo>
                  <a:cubicBezTo>
                    <a:pt x="3591" y="1377"/>
                    <a:pt x="3575" y="1317"/>
                    <a:pt x="3525" y="1284"/>
                  </a:cubicBezTo>
                  <a:cubicBezTo>
                    <a:pt x="3508" y="1274"/>
                    <a:pt x="3489" y="1269"/>
                    <a:pt x="3469" y="1269"/>
                  </a:cubicBezTo>
                  <a:cubicBezTo>
                    <a:pt x="3434" y="1269"/>
                    <a:pt x="3399" y="1286"/>
                    <a:pt x="3378" y="1322"/>
                  </a:cubicBezTo>
                  <a:cubicBezTo>
                    <a:pt x="3371" y="1332"/>
                    <a:pt x="2647" y="2511"/>
                    <a:pt x="1506" y="2511"/>
                  </a:cubicBezTo>
                  <a:cubicBezTo>
                    <a:pt x="1444" y="2511"/>
                    <a:pt x="1381" y="2508"/>
                    <a:pt x="1316" y="2501"/>
                  </a:cubicBezTo>
                  <a:cubicBezTo>
                    <a:pt x="1076" y="2473"/>
                    <a:pt x="884" y="2369"/>
                    <a:pt x="730" y="2172"/>
                  </a:cubicBezTo>
                  <a:cubicBezTo>
                    <a:pt x="221" y="1519"/>
                    <a:pt x="401" y="133"/>
                    <a:pt x="406" y="122"/>
                  </a:cubicBezTo>
                  <a:cubicBezTo>
                    <a:pt x="411" y="62"/>
                    <a:pt x="373" y="12"/>
                    <a:pt x="313" y="1"/>
                  </a:cubicBezTo>
                  <a:cubicBezTo>
                    <a:pt x="309" y="1"/>
                    <a:pt x="305" y="1"/>
                    <a:pt x="3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6" name="Google Shape;136;p2"/>
            <p:cNvSpPr/>
            <p:nvPr/>
          </p:nvSpPr>
          <p:spPr>
            <a:xfrm>
              <a:off x="687775" y="3398400"/>
              <a:ext cx="93875" cy="93875"/>
            </a:xfrm>
            <a:custGeom>
              <a:avLst/>
              <a:gdLst/>
              <a:ahLst/>
              <a:cxnLst/>
              <a:rect l="l" t="t" r="r" b="b"/>
              <a:pathLst>
                <a:path w="3755" h="3755" extrusionOk="0">
                  <a:moveTo>
                    <a:pt x="1880" y="0"/>
                  </a:moveTo>
                  <a:cubicBezTo>
                    <a:pt x="845" y="0"/>
                    <a:pt x="0" y="838"/>
                    <a:pt x="0" y="1875"/>
                  </a:cubicBezTo>
                  <a:cubicBezTo>
                    <a:pt x="0" y="2910"/>
                    <a:pt x="845" y="3754"/>
                    <a:pt x="1880" y="3754"/>
                  </a:cubicBezTo>
                  <a:cubicBezTo>
                    <a:pt x="2917" y="3754"/>
                    <a:pt x="3755" y="2910"/>
                    <a:pt x="3755" y="1875"/>
                  </a:cubicBezTo>
                  <a:cubicBezTo>
                    <a:pt x="3755" y="838"/>
                    <a:pt x="2917" y="0"/>
                    <a:pt x="1880"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7" name="Google Shape;137;p2"/>
            <p:cNvSpPr/>
            <p:nvPr/>
          </p:nvSpPr>
          <p:spPr>
            <a:xfrm>
              <a:off x="918225" y="3469225"/>
              <a:ext cx="94050" cy="93875"/>
            </a:xfrm>
            <a:custGeom>
              <a:avLst/>
              <a:gdLst/>
              <a:ahLst/>
              <a:cxnLst/>
              <a:rect l="l" t="t" r="r" b="b"/>
              <a:pathLst>
                <a:path w="3762" h="3755" extrusionOk="0">
                  <a:moveTo>
                    <a:pt x="1882" y="1"/>
                  </a:moveTo>
                  <a:cubicBezTo>
                    <a:pt x="845" y="1"/>
                    <a:pt x="1" y="845"/>
                    <a:pt x="1" y="1880"/>
                  </a:cubicBezTo>
                  <a:cubicBezTo>
                    <a:pt x="1" y="2917"/>
                    <a:pt x="845" y="3755"/>
                    <a:pt x="1882" y="3755"/>
                  </a:cubicBezTo>
                  <a:cubicBezTo>
                    <a:pt x="2917" y="3755"/>
                    <a:pt x="3762" y="2917"/>
                    <a:pt x="3762" y="1880"/>
                  </a:cubicBezTo>
                  <a:cubicBezTo>
                    <a:pt x="3762" y="845"/>
                    <a:pt x="2917" y="1"/>
                    <a:pt x="1882"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8" name="Google Shape;138;p2"/>
            <p:cNvSpPr/>
            <p:nvPr/>
          </p:nvSpPr>
          <p:spPr>
            <a:xfrm>
              <a:off x="781225" y="3365775"/>
              <a:ext cx="47575" cy="47575"/>
            </a:xfrm>
            <a:custGeom>
              <a:avLst/>
              <a:gdLst/>
              <a:ahLst/>
              <a:cxnLst/>
              <a:rect l="l" t="t" r="r" b="b"/>
              <a:pathLst>
                <a:path w="1903" h="1903" extrusionOk="0">
                  <a:moveTo>
                    <a:pt x="954" y="0"/>
                  </a:moveTo>
                  <a:cubicBezTo>
                    <a:pt x="428" y="0"/>
                    <a:pt x="1" y="428"/>
                    <a:pt x="1" y="949"/>
                  </a:cubicBezTo>
                  <a:cubicBezTo>
                    <a:pt x="1" y="1475"/>
                    <a:pt x="428" y="1902"/>
                    <a:pt x="954" y="1902"/>
                  </a:cubicBezTo>
                  <a:cubicBezTo>
                    <a:pt x="1481" y="1902"/>
                    <a:pt x="1903" y="1475"/>
                    <a:pt x="1903" y="949"/>
                  </a:cubicBezTo>
                  <a:cubicBezTo>
                    <a:pt x="1903" y="428"/>
                    <a:pt x="1481" y="0"/>
                    <a:pt x="9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9" name="Google Shape;139;p2"/>
            <p:cNvSpPr/>
            <p:nvPr/>
          </p:nvSpPr>
          <p:spPr>
            <a:xfrm>
              <a:off x="941550" y="3410600"/>
              <a:ext cx="47575" cy="47575"/>
            </a:xfrm>
            <a:custGeom>
              <a:avLst/>
              <a:gdLst/>
              <a:ahLst/>
              <a:cxnLst/>
              <a:rect l="l" t="t" r="r" b="b"/>
              <a:pathLst>
                <a:path w="1903" h="1903" extrusionOk="0">
                  <a:moveTo>
                    <a:pt x="949" y="0"/>
                  </a:moveTo>
                  <a:cubicBezTo>
                    <a:pt x="423" y="0"/>
                    <a:pt x="0" y="428"/>
                    <a:pt x="0" y="954"/>
                  </a:cubicBezTo>
                  <a:cubicBezTo>
                    <a:pt x="0" y="1480"/>
                    <a:pt x="423" y="1902"/>
                    <a:pt x="949" y="1902"/>
                  </a:cubicBezTo>
                  <a:cubicBezTo>
                    <a:pt x="1475" y="1902"/>
                    <a:pt x="1903" y="1480"/>
                    <a:pt x="1903" y="954"/>
                  </a:cubicBezTo>
                  <a:cubicBezTo>
                    <a:pt x="1903" y="428"/>
                    <a:pt x="1475" y="0"/>
                    <a:pt x="9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0" name="Google Shape;140;p2"/>
            <p:cNvSpPr/>
            <p:nvPr/>
          </p:nvSpPr>
          <p:spPr>
            <a:xfrm>
              <a:off x="547450" y="3548250"/>
              <a:ext cx="207500" cy="156550"/>
            </a:xfrm>
            <a:custGeom>
              <a:avLst/>
              <a:gdLst/>
              <a:ahLst/>
              <a:cxnLst/>
              <a:rect l="l" t="t" r="r" b="b"/>
              <a:pathLst>
                <a:path w="8300" h="6262" extrusionOk="0">
                  <a:moveTo>
                    <a:pt x="794" y="0"/>
                  </a:moveTo>
                  <a:cubicBezTo>
                    <a:pt x="745" y="0"/>
                    <a:pt x="702" y="36"/>
                    <a:pt x="691" y="90"/>
                  </a:cubicBezTo>
                  <a:cubicBezTo>
                    <a:pt x="686" y="128"/>
                    <a:pt x="1" y="4343"/>
                    <a:pt x="3098" y="5724"/>
                  </a:cubicBezTo>
                  <a:cubicBezTo>
                    <a:pt x="3969" y="6113"/>
                    <a:pt x="4715" y="6262"/>
                    <a:pt x="5345" y="6262"/>
                  </a:cubicBezTo>
                  <a:cubicBezTo>
                    <a:pt x="7417" y="6262"/>
                    <a:pt x="8267" y="4661"/>
                    <a:pt x="8272" y="4639"/>
                  </a:cubicBezTo>
                  <a:cubicBezTo>
                    <a:pt x="8299" y="4585"/>
                    <a:pt x="8277" y="4524"/>
                    <a:pt x="8228" y="4497"/>
                  </a:cubicBezTo>
                  <a:cubicBezTo>
                    <a:pt x="8214" y="4488"/>
                    <a:pt x="8197" y="4485"/>
                    <a:pt x="8181" y="4485"/>
                  </a:cubicBezTo>
                  <a:cubicBezTo>
                    <a:pt x="8143" y="4485"/>
                    <a:pt x="8105" y="4506"/>
                    <a:pt x="8085" y="4540"/>
                  </a:cubicBezTo>
                  <a:cubicBezTo>
                    <a:pt x="8044" y="4624"/>
                    <a:pt x="7283" y="6057"/>
                    <a:pt x="5372" y="6057"/>
                  </a:cubicBezTo>
                  <a:cubicBezTo>
                    <a:pt x="4764" y="6057"/>
                    <a:pt x="4040" y="5912"/>
                    <a:pt x="3185" y="5532"/>
                  </a:cubicBezTo>
                  <a:cubicBezTo>
                    <a:pt x="1953" y="4985"/>
                    <a:pt x="1196" y="3910"/>
                    <a:pt x="928" y="2342"/>
                  </a:cubicBezTo>
                  <a:cubicBezTo>
                    <a:pt x="731" y="1165"/>
                    <a:pt x="900" y="133"/>
                    <a:pt x="900" y="123"/>
                  </a:cubicBezTo>
                  <a:cubicBezTo>
                    <a:pt x="911" y="68"/>
                    <a:pt x="873" y="14"/>
                    <a:pt x="812" y="2"/>
                  </a:cubicBezTo>
                  <a:cubicBezTo>
                    <a:pt x="806" y="1"/>
                    <a:pt x="800" y="0"/>
                    <a:pt x="7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1" name="Google Shape;141;p2"/>
            <p:cNvSpPr/>
            <p:nvPr/>
          </p:nvSpPr>
          <p:spPr>
            <a:xfrm>
              <a:off x="393875" y="3868225"/>
              <a:ext cx="415500" cy="206850"/>
            </a:xfrm>
            <a:custGeom>
              <a:avLst/>
              <a:gdLst/>
              <a:ahLst/>
              <a:cxnLst/>
              <a:rect l="l" t="t" r="r" b="b"/>
              <a:pathLst>
                <a:path w="16620" h="8274" extrusionOk="0">
                  <a:moveTo>
                    <a:pt x="1584" y="0"/>
                  </a:moveTo>
                  <a:cubicBezTo>
                    <a:pt x="170" y="790"/>
                    <a:pt x="1" y="7663"/>
                    <a:pt x="1584" y="8184"/>
                  </a:cubicBezTo>
                  <a:cubicBezTo>
                    <a:pt x="1774" y="8246"/>
                    <a:pt x="2123" y="8273"/>
                    <a:pt x="2593" y="8273"/>
                  </a:cubicBezTo>
                  <a:cubicBezTo>
                    <a:pt x="5864" y="8273"/>
                    <a:pt x="14955" y="6949"/>
                    <a:pt x="16168" y="6949"/>
                  </a:cubicBezTo>
                  <a:cubicBezTo>
                    <a:pt x="16235" y="6949"/>
                    <a:pt x="16278" y="6953"/>
                    <a:pt x="16295" y="6962"/>
                  </a:cubicBezTo>
                  <a:cubicBezTo>
                    <a:pt x="16305" y="6967"/>
                    <a:pt x="16316" y="6970"/>
                    <a:pt x="16325" y="6970"/>
                  </a:cubicBezTo>
                  <a:cubicBezTo>
                    <a:pt x="16619" y="6970"/>
                    <a:pt x="16295" y="4254"/>
                    <a:pt x="16295" y="4254"/>
                  </a:cubicBezTo>
                  <a:cubicBezTo>
                    <a:pt x="16295" y="4254"/>
                    <a:pt x="15320" y="4320"/>
                    <a:pt x="13901" y="4320"/>
                  </a:cubicBezTo>
                  <a:cubicBezTo>
                    <a:pt x="11224" y="4320"/>
                    <a:pt x="6966" y="4088"/>
                    <a:pt x="4681" y="2752"/>
                  </a:cubicBezTo>
                  <a:cubicBezTo>
                    <a:pt x="1190" y="708"/>
                    <a:pt x="1584" y="0"/>
                    <a:pt x="158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2" name="Google Shape;142;p2"/>
            <p:cNvSpPr/>
            <p:nvPr/>
          </p:nvSpPr>
          <p:spPr>
            <a:xfrm>
              <a:off x="814800" y="3696825"/>
              <a:ext cx="17700" cy="157600"/>
            </a:xfrm>
            <a:custGeom>
              <a:avLst/>
              <a:gdLst/>
              <a:ahLst/>
              <a:cxnLst/>
              <a:rect l="l" t="t" r="r" b="b"/>
              <a:pathLst>
                <a:path w="708" h="6304" extrusionOk="0">
                  <a:moveTo>
                    <a:pt x="598" y="0"/>
                  </a:moveTo>
                  <a:cubicBezTo>
                    <a:pt x="547" y="0"/>
                    <a:pt x="499" y="37"/>
                    <a:pt x="494" y="94"/>
                  </a:cubicBezTo>
                  <a:cubicBezTo>
                    <a:pt x="488" y="127"/>
                    <a:pt x="1" y="3684"/>
                    <a:pt x="55" y="6199"/>
                  </a:cubicBezTo>
                  <a:cubicBezTo>
                    <a:pt x="55" y="6254"/>
                    <a:pt x="100" y="6304"/>
                    <a:pt x="159" y="6304"/>
                  </a:cubicBezTo>
                  <a:cubicBezTo>
                    <a:pt x="219" y="6297"/>
                    <a:pt x="264" y="6254"/>
                    <a:pt x="264" y="6193"/>
                  </a:cubicBezTo>
                  <a:cubicBezTo>
                    <a:pt x="209" y="3694"/>
                    <a:pt x="697" y="154"/>
                    <a:pt x="702" y="122"/>
                  </a:cubicBezTo>
                  <a:cubicBezTo>
                    <a:pt x="707" y="61"/>
                    <a:pt x="669" y="11"/>
                    <a:pt x="609" y="1"/>
                  </a:cubicBezTo>
                  <a:cubicBezTo>
                    <a:pt x="605" y="0"/>
                    <a:pt x="602" y="0"/>
                    <a:pt x="5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3" name="Google Shape;143;p2"/>
            <p:cNvSpPr/>
            <p:nvPr/>
          </p:nvSpPr>
          <p:spPr>
            <a:xfrm>
              <a:off x="648750" y="3519800"/>
              <a:ext cx="86050" cy="89075"/>
            </a:xfrm>
            <a:custGeom>
              <a:avLst/>
              <a:gdLst/>
              <a:ahLst/>
              <a:cxnLst/>
              <a:rect l="l" t="t" r="r" b="b"/>
              <a:pathLst>
                <a:path w="3442" h="3563" extrusionOk="0">
                  <a:moveTo>
                    <a:pt x="833" y="1"/>
                  </a:moveTo>
                  <a:lnTo>
                    <a:pt x="0" y="1244"/>
                  </a:lnTo>
                  <a:lnTo>
                    <a:pt x="3036" y="3563"/>
                  </a:lnTo>
                  <a:lnTo>
                    <a:pt x="3441" y="2592"/>
                  </a:lnTo>
                  <a:cubicBezTo>
                    <a:pt x="3441" y="2592"/>
                    <a:pt x="1847" y="1869"/>
                    <a:pt x="83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4" name="Google Shape;144;p2"/>
            <p:cNvSpPr/>
            <p:nvPr/>
          </p:nvSpPr>
          <p:spPr>
            <a:xfrm>
              <a:off x="544025" y="3064475"/>
              <a:ext cx="618825" cy="325125"/>
            </a:xfrm>
            <a:custGeom>
              <a:avLst/>
              <a:gdLst/>
              <a:ahLst/>
              <a:cxnLst/>
              <a:rect l="l" t="t" r="r" b="b"/>
              <a:pathLst>
                <a:path w="24753" h="13005" extrusionOk="0">
                  <a:moveTo>
                    <a:pt x="10185" y="0"/>
                  </a:moveTo>
                  <a:cubicBezTo>
                    <a:pt x="9256" y="0"/>
                    <a:pt x="8220" y="176"/>
                    <a:pt x="7076" y="608"/>
                  </a:cubicBezTo>
                  <a:cubicBezTo>
                    <a:pt x="1032" y="2905"/>
                    <a:pt x="1" y="8605"/>
                    <a:pt x="1799" y="11801"/>
                  </a:cubicBezTo>
                  <a:cubicBezTo>
                    <a:pt x="1799" y="11801"/>
                    <a:pt x="3000" y="12059"/>
                    <a:pt x="4399" y="12059"/>
                  </a:cubicBezTo>
                  <a:cubicBezTo>
                    <a:pt x="5520" y="12059"/>
                    <a:pt x="6769" y="11894"/>
                    <a:pt x="7630" y="11296"/>
                  </a:cubicBezTo>
                  <a:cubicBezTo>
                    <a:pt x="9560" y="9953"/>
                    <a:pt x="8404" y="5865"/>
                    <a:pt x="11429" y="5136"/>
                  </a:cubicBezTo>
                  <a:cubicBezTo>
                    <a:pt x="11782" y="5051"/>
                    <a:pt x="12101" y="5013"/>
                    <a:pt x="12389" y="5013"/>
                  </a:cubicBezTo>
                  <a:cubicBezTo>
                    <a:pt x="14555" y="5013"/>
                    <a:pt x="14953" y="7153"/>
                    <a:pt x="14953" y="7153"/>
                  </a:cubicBezTo>
                  <a:cubicBezTo>
                    <a:pt x="14953" y="7153"/>
                    <a:pt x="16375" y="6267"/>
                    <a:pt x="17617" y="6267"/>
                  </a:cubicBezTo>
                  <a:cubicBezTo>
                    <a:pt x="18012" y="6267"/>
                    <a:pt x="18389" y="6356"/>
                    <a:pt x="18697" y="6593"/>
                  </a:cubicBezTo>
                  <a:cubicBezTo>
                    <a:pt x="21807" y="8987"/>
                    <a:pt x="17636" y="13004"/>
                    <a:pt x="20954" y="13004"/>
                  </a:cubicBezTo>
                  <a:cubicBezTo>
                    <a:pt x="21009" y="13004"/>
                    <a:pt x="21066" y="13003"/>
                    <a:pt x="21125" y="13001"/>
                  </a:cubicBezTo>
                  <a:cubicBezTo>
                    <a:pt x="24753" y="12864"/>
                    <a:pt x="24194" y="9783"/>
                    <a:pt x="24194" y="9783"/>
                  </a:cubicBezTo>
                  <a:lnTo>
                    <a:pt x="24194" y="9783"/>
                  </a:lnTo>
                  <a:cubicBezTo>
                    <a:pt x="24194" y="9783"/>
                    <a:pt x="24183" y="9784"/>
                    <a:pt x="24164" y="9784"/>
                  </a:cubicBezTo>
                  <a:cubicBezTo>
                    <a:pt x="24028" y="9784"/>
                    <a:pt x="23443" y="9742"/>
                    <a:pt x="22906" y="9055"/>
                  </a:cubicBezTo>
                  <a:cubicBezTo>
                    <a:pt x="22358" y="8361"/>
                    <a:pt x="24191" y="2936"/>
                    <a:pt x="18717" y="2936"/>
                  </a:cubicBezTo>
                  <a:cubicBezTo>
                    <a:pt x="18004" y="2936"/>
                    <a:pt x="17168" y="3028"/>
                    <a:pt x="16186" y="3234"/>
                  </a:cubicBezTo>
                  <a:cubicBezTo>
                    <a:pt x="16186" y="3234"/>
                    <a:pt x="14174" y="0"/>
                    <a:pt x="1018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5" name="Google Shape;145;p2"/>
            <p:cNvSpPr/>
            <p:nvPr/>
          </p:nvSpPr>
          <p:spPr>
            <a:xfrm>
              <a:off x="517325" y="3317450"/>
              <a:ext cx="142400" cy="134250"/>
            </a:xfrm>
            <a:custGeom>
              <a:avLst/>
              <a:gdLst/>
              <a:ahLst/>
              <a:cxnLst/>
              <a:rect l="l" t="t" r="r" b="b"/>
              <a:pathLst>
                <a:path w="5696" h="5370" extrusionOk="0">
                  <a:moveTo>
                    <a:pt x="4183" y="0"/>
                  </a:moveTo>
                  <a:cubicBezTo>
                    <a:pt x="3897" y="0"/>
                    <a:pt x="3557" y="109"/>
                    <a:pt x="3152" y="367"/>
                  </a:cubicBezTo>
                  <a:cubicBezTo>
                    <a:pt x="1" y="2378"/>
                    <a:pt x="2538" y="4910"/>
                    <a:pt x="4040" y="5326"/>
                  </a:cubicBezTo>
                  <a:cubicBezTo>
                    <a:pt x="4148" y="5356"/>
                    <a:pt x="4248" y="5369"/>
                    <a:pt x="4342" y="5369"/>
                  </a:cubicBezTo>
                  <a:cubicBezTo>
                    <a:pt x="5562" y="5369"/>
                    <a:pt x="5695" y="3036"/>
                    <a:pt x="5695" y="3036"/>
                  </a:cubicBezTo>
                  <a:cubicBezTo>
                    <a:pt x="5695" y="3036"/>
                    <a:pt x="5695" y="0"/>
                    <a:pt x="4183"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6" name="Google Shape;146;p2"/>
            <p:cNvSpPr/>
            <p:nvPr/>
          </p:nvSpPr>
          <p:spPr>
            <a:xfrm>
              <a:off x="596525" y="3342075"/>
              <a:ext cx="31675" cy="82650"/>
            </a:xfrm>
            <a:custGeom>
              <a:avLst/>
              <a:gdLst/>
              <a:ahLst/>
              <a:cxnLst/>
              <a:rect l="l" t="t" r="r" b="b"/>
              <a:pathLst>
                <a:path w="1267" h="3306" extrusionOk="0">
                  <a:moveTo>
                    <a:pt x="164" y="0"/>
                  </a:moveTo>
                  <a:cubicBezTo>
                    <a:pt x="123" y="0"/>
                    <a:pt x="98" y="5"/>
                    <a:pt x="94" y="7"/>
                  </a:cubicBezTo>
                  <a:cubicBezTo>
                    <a:pt x="38" y="17"/>
                    <a:pt x="0" y="66"/>
                    <a:pt x="11" y="126"/>
                  </a:cubicBezTo>
                  <a:cubicBezTo>
                    <a:pt x="17" y="178"/>
                    <a:pt x="65" y="215"/>
                    <a:pt x="121" y="215"/>
                  </a:cubicBezTo>
                  <a:cubicBezTo>
                    <a:pt x="124" y="215"/>
                    <a:pt x="128" y="215"/>
                    <a:pt x="132" y="214"/>
                  </a:cubicBezTo>
                  <a:cubicBezTo>
                    <a:pt x="133" y="214"/>
                    <a:pt x="146" y="213"/>
                    <a:pt x="168" y="213"/>
                  </a:cubicBezTo>
                  <a:cubicBezTo>
                    <a:pt x="240" y="213"/>
                    <a:pt x="404" y="232"/>
                    <a:pt x="559" y="395"/>
                  </a:cubicBezTo>
                  <a:cubicBezTo>
                    <a:pt x="839" y="675"/>
                    <a:pt x="1102" y="1388"/>
                    <a:pt x="800" y="3185"/>
                  </a:cubicBezTo>
                  <a:cubicBezTo>
                    <a:pt x="795" y="3240"/>
                    <a:pt x="833" y="3295"/>
                    <a:pt x="888" y="3306"/>
                  </a:cubicBezTo>
                  <a:lnTo>
                    <a:pt x="905" y="3306"/>
                  </a:lnTo>
                  <a:cubicBezTo>
                    <a:pt x="959" y="3306"/>
                    <a:pt x="1004" y="3273"/>
                    <a:pt x="1009" y="3217"/>
                  </a:cubicBezTo>
                  <a:cubicBezTo>
                    <a:pt x="1267" y="1699"/>
                    <a:pt x="1162" y="697"/>
                    <a:pt x="708" y="242"/>
                  </a:cubicBezTo>
                  <a:cubicBezTo>
                    <a:pt x="499" y="33"/>
                    <a:pt x="275" y="0"/>
                    <a:pt x="164" y="0"/>
                  </a:cubicBezTo>
                  <a:close/>
                </a:path>
              </a:pathLst>
            </a:custGeom>
            <a:solidFill>
              <a:srgbClr val="2E25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7" name="Google Shape;147;p2"/>
            <p:cNvSpPr/>
            <p:nvPr/>
          </p:nvSpPr>
          <p:spPr>
            <a:xfrm>
              <a:off x="869725" y="3413150"/>
              <a:ext cx="49775" cy="80500"/>
            </a:xfrm>
            <a:custGeom>
              <a:avLst/>
              <a:gdLst/>
              <a:ahLst/>
              <a:cxnLst/>
              <a:rect l="l" t="t" r="r" b="b"/>
              <a:pathLst>
                <a:path w="1991" h="3220" extrusionOk="0">
                  <a:moveTo>
                    <a:pt x="613" y="0"/>
                  </a:moveTo>
                  <a:cubicBezTo>
                    <a:pt x="565" y="0"/>
                    <a:pt x="520" y="36"/>
                    <a:pt x="511" y="84"/>
                  </a:cubicBezTo>
                  <a:lnTo>
                    <a:pt x="172" y="1877"/>
                  </a:lnTo>
                  <a:cubicBezTo>
                    <a:pt x="165" y="1904"/>
                    <a:pt x="172" y="1937"/>
                    <a:pt x="187" y="1958"/>
                  </a:cubicBezTo>
                  <a:cubicBezTo>
                    <a:pt x="210" y="1986"/>
                    <a:pt x="231" y="1998"/>
                    <a:pt x="264" y="2003"/>
                  </a:cubicBezTo>
                  <a:lnTo>
                    <a:pt x="1553" y="2145"/>
                  </a:lnTo>
                  <a:lnTo>
                    <a:pt x="73" y="3022"/>
                  </a:lnTo>
                  <a:cubicBezTo>
                    <a:pt x="18" y="3050"/>
                    <a:pt x="1" y="3116"/>
                    <a:pt x="33" y="3164"/>
                  </a:cubicBezTo>
                  <a:cubicBezTo>
                    <a:pt x="51" y="3197"/>
                    <a:pt x="89" y="3220"/>
                    <a:pt x="122" y="3220"/>
                  </a:cubicBezTo>
                  <a:cubicBezTo>
                    <a:pt x="144" y="3220"/>
                    <a:pt x="160" y="3214"/>
                    <a:pt x="177" y="3203"/>
                  </a:cubicBezTo>
                  <a:lnTo>
                    <a:pt x="1930" y="2167"/>
                  </a:lnTo>
                  <a:cubicBezTo>
                    <a:pt x="1968" y="2140"/>
                    <a:pt x="1991" y="2096"/>
                    <a:pt x="1980" y="2052"/>
                  </a:cubicBezTo>
                  <a:cubicBezTo>
                    <a:pt x="1974" y="2008"/>
                    <a:pt x="1936" y="1975"/>
                    <a:pt x="1892" y="1970"/>
                  </a:cubicBezTo>
                  <a:lnTo>
                    <a:pt x="402" y="1806"/>
                  </a:lnTo>
                  <a:lnTo>
                    <a:pt x="719" y="128"/>
                  </a:lnTo>
                  <a:cubicBezTo>
                    <a:pt x="731" y="68"/>
                    <a:pt x="691" y="13"/>
                    <a:pt x="632" y="2"/>
                  </a:cubicBezTo>
                  <a:cubicBezTo>
                    <a:pt x="626" y="1"/>
                    <a:pt x="620" y="0"/>
                    <a:pt x="61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8" name="Google Shape;148;p2"/>
            <p:cNvSpPr/>
            <p:nvPr/>
          </p:nvSpPr>
          <p:spPr>
            <a:xfrm>
              <a:off x="414425" y="3545400"/>
              <a:ext cx="91950" cy="159550"/>
            </a:xfrm>
            <a:custGeom>
              <a:avLst/>
              <a:gdLst/>
              <a:ahLst/>
              <a:cxnLst/>
              <a:rect l="l" t="t" r="r" b="b"/>
              <a:pathLst>
                <a:path w="3678" h="6382" extrusionOk="0">
                  <a:moveTo>
                    <a:pt x="3560" y="0"/>
                  </a:moveTo>
                  <a:cubicBezTo>
                    <a:pt x="3534" y="0"/>
                    <a:pt x="3508" y="10"/>
                    <a:pt x="3487" y="29"/>
                  </a:cubicBezTo>
                  <a:cubicBezTo>
                    <a:pt x="872" y="2555"/>
                    <a:pt x="22" y="6211"/>
                    <a:pt x="11" y="6250"/>
                  </a:cubicBezTo>
                  <a:cubicBezTo>
                    <a:pt x="1" y="6304"/>
                    <a:pt x="39" y="6364"/>
                    <a:pt x="93" y="6376"/>
                  </a:cubicBezTo>
                  <a:cubicBezTo>
                    <a:pt x="99" y="6376"/>
                    <a:pt x="110" y="6381"/>
                    <a:pt x="115" y="6381"/>
                  </a:cubicBezTo>
                  <a:cubicBezTo>
                    <a:pt x="165" y="6381"/>
                    <a:pt x="209" y="6348"/>
                    <a:pt x="219" y="6298"/>
                  </a:cubicBezTo>
                  <a:cubicBezTo>
                    <a:pt x="224" y="6260"/>
                    <a:pt x="1064" y="2665"/>
                    <a:pt x="3634" y="182"/>
                  </a:cubicBezTo>
                  <a:cubicBezTo>
                    <a:pt x="3677" y="138"/>
                    <a:pt x="3677" y="72"/>
                    <a:pt x="3639" y="34"/>
                  </a:cubicBezTo>
                  <a:cubicBezTo>
                    <a:pt x="3617" y="11"/>
                    <a:pt x="3588" y="0"/>
                    <a:pt x="35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9" name="Google Shape;149;p2"/>
            <p:cNvSpPr/>
            <p:nvPr/>
          </p:nvSpPr>
          <p:spPr>
            <a:xfrm>
              <a:off x="1072950" y="4367975"/>
              <a:ext cx="12900" cy="30150"/>
            </a:xfrm>
            <a:custGeom>
              <a:avLst/>
              <a:gdLst/>
              <a:ahLst/>
              <a:cxnLst/>
              <a:rect l="l" t="t" r="r" b="b"/>
              <a:pathLst>
                <a:path w="516" h="1206" extrusionOk="0">
                  <a:moveTo>
                    <a:pt x="400" y="1"/>
                  </a:moveTo>
                  <a:cubicBezTo>
                    <a:pt x="354" y="1"/>
                    <a:pt x="310" y="31"/>
                    <a:pt x="297" y="77"/>
                  </a:cubicBezTo>
                  <a:lnTo>
                    <a:pt x="17" y="1069"/>
                  </a:lnTo>
                  <a:cubicBezTo>
                    <a:pt x="1" y="1123"/>
                    <a:pt x="34" y="1183"/>
                    <a:pt x="93" y="1200"/>
                  </a:cubicBezTo>
                  <a:cubicBezTo>
                    <a:pt x="99" y="1200"/>
                    <a:pt x="110" y="1206"/>
                    <a:pt x="121" y="1206"/>
                  </a:cubicBezTo>
                  <a:cubicBezTo>
                    <a:pt x="165" y="1206"/>
                    <a:pt x="209" y="1173"/>
                    <a:pt x="219" y="1129"/>
                  </a:cubicBezTo>
                  <a:lnTo>
                    <a:pt x="499" y="136"/>
                  </a:lnTo>
                  <a:cubicBezTo>
                    <a:pt x="515" y="82"/>
                    <a:pt x="482" y="22"/>
                    <a:pt x="428" y="5"/>
                  </a:cubicBezTo>
                  <a:cubicBezTo>
                    <a:pt x="419" y="2"/>
                    <a:pt x="409" y="1"/>
                    <a:pt x="4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0" name="Google Shape;150;p2"/>
            <p:cNvSpPr/>
            <p:nvPr/>
          </p:nvSpPr>
          <p:spPr>
            <a:xfrm>
              <a:off x="1093075" y="4367425"/>
              <a:ext cx="5400" cy="25900"/>
            </a:xfrm>
            <a:custGeom>
              <a:avLst/>
              <a:gdLst/>
              <a:ahLst/>
              <a:cxnLst/>
              <a:rect l="l" t="t" r="r" b="b"/>
              <a:pathLst>
                <a:path w="216" h="1036" extrusionOk="0">
                  <a:moveTo>
                    <a:pt x="105" y="0"/>
                  </a:moveTo>
                  <a:cubicBezTo>
                    <a:pt x="44" y="0"/>
                    <a:pt x="1" y="49"/>
                    <a:pt x="1" y="104"/>
                  </a:cubicBezTo>
                  <a:lnTo>
                    <a:pt x="6" y="932"/>
                  </a:lnTo>
                  <a:cubicBezTo>
                    <a:pt x="6" y="987"/>
                    <a:pt x="56" y="1035"/>
                    <a:pt x="110" y="1035"/>
                  </a:cubicBezTo>
                  <a:cubicBezTo>
                    <a:pt x="171" y="1035"/>
                    <a:pt x="215" y="987"/>
                    <a:pt x="215" y="932"/>
                  </a:cubicBezTo>
                  <a:lnTo>
                    <a:pt x="209" y="104"/>
                  </a:lnTo>
                  <a:cubicBezTo>
                    <a:pt x="209" y="49"/>
                    <a:pt x="165" y="0"/>
                    <a:pt x="1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51" name="Google Shape;151;p2"/>
          <p:cNvSpPr txBox="1">
            <a:spLocks noGrp="1"/>
          </p:cNvSpPr>
          <p:nvPr>
            <p:ph type="subTitle" idx="1"/>
          </p:nvPr>
        </p:nvSpPr>
        <p:spPr>
          <a:xfrm>
            <a:off x="2134650" y="3657500"/>
            <a:ext cx="4874700" cy="4278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solidFill>
                  <a:schemeClr val="dk1"/>
                </a:solidFill>
                <a:latin typeface="Nunito"/>
                <a:ea typeface="Nunito"/>
                <a:cs typeface="Nunito"/>
                <a:sym typeface="Nunito"/>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p:txBody>
      </p:sp>
      <p:sp>
        <p:nvSpPr>
          <p:cNvPr id="152" name="Google Shape;152;p2"/>
          <p:cNvSpPr txBox="1">
            <a:spLocks noGrp="1"/>
          </p:cNvSpPr>
          <p:nvPr>
            <p:ph type="ctrTitle"/>
          </p:nvPr>
        </p:nvSpPr>
        <p:spPr>
          <a:xfrm>
            <a:off x="2343000" y="849550"/>
            <a:ext cx="4458000" cy="2808000"/>
          </a:xfrm>
          <a:prstGeom prst="rect">
            <a:avLst/>
          </a:prstGeom>
          <a:noFill/>
        </p:spPr>
        <p:txBody>
          <a:bodyPr spcFirstLastPara="1" wrap="square" lIns="91425" tIns="91425" rIns="91425" bIns="91425" anchor="ctr" anchorCtr="0">
            <a:noAutofit/>
          </a:bodyPr>
          <a:lstStyle>
            <a:lvl1pPr lvl="0" algn="ctr" rtl="0">
              <a:lnSpc>
                <a:spcPct val="90000"/>
              </a:lnSpc>
              <a:spcBef>
                <a:spcPts val="0"/>
              </a:spcBef>
              <a:spcAft>
                <a:spcPts val="0"/>
              </a:spcAft>
              <a:buClr>
                <a:srgbClr val="191919"/>
              </a:buClr>
              <a:buSzPts val="5200"/>
              <a:buNone/>
              <a:defRPr sz="9000" b="1">
                <a:latin typeface="Amatic SC"/>
                <a:ea typeface="Amatic SC"/>
                <a:cs typeface="Amatic SC"/>
                <a:sym typeface="Amatic SC"/>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matchingName="Title and body">
  <p:cSld name="Title and body">
    <p:spTree>
      <p:nvGrpSpPr>
        <p:cNvPr id="1" name="Shape 231"/>
        <p:cNvGrpSpPr/>
        <p:nvPr/>
      </p:nvGrpSpPr>
      <p:grpSpPr>
        <a:xfrm>
          <a:off x="0" y="0"/>
          <a:ext cx="0" cy="0"/>
          <a:chOff x="0" y="0"/>
          <a:chExt cx="0" cy="0"/>
        </a:xfrm>
      </p:grpSpPr>
      <p:sp>
        <p:nvSpPr>
          <p:cNvPr id="232" name="Google Shape;232;p4"/>
          <p:cNvSpPr/>
          <p:nvPr/>
        </p:nvSpPr>
        <p:spPr>
          <a:xfrm rot="-1800227">
            <a:off x="7220529" y="4943780"/>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3" name="Google Shape;233;p4"/>
          <p:cNvSpPr/>
          <p:nvPr/>
        </p:nvSpPr>
        <p:spPr>
          <a:xfrm rot="-5400000" flipH="1">
            <a:off x="5411402" y="494094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4" name="Google Shape;234;p4"/>
          <p:cNvSpPr/>
          <p:nvPr/>
        </p:nvSpPr>
        <p:spPr>
          <a:xfrm rot="5400000">
            <a:off x="6062609" y="491413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5" name="Google Shape;235;p4"/>
          <p:cNvSpPr/>
          <p:nvPr/>
        </p:nvSpPr>
        <p:spPr>
          <a:xfrm rot="10800000">
            <a:off x="7220918" y="478644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6" name="Google Shape;236;p4"/>
          <p:cNvSpPr/>
          <p:nvPr/>
        </p:nvSpPr>
        <p:spPr>
          <a:xfrm rot="-4499594">
            <a:off x="6803400" y="494094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237" name="Google Shape;237;p4"/>
          <p:cNvGrpSpPr/>
          <p:nvPr/>
        </p:nvGrpSpPr>
        <p:grpSpPr>
          <a:xfrm>
            <a:off x="61069" y="68542"/>
            <a:ext cx="9027322" cy="5041129"/>
            <a:chOff x="61069" y="68542"/>
            <a:chExt cx="9027322" cy="5041129"/>
          </a:xfrm>
        </p:grpSpPr>
        <p:sp>
          <p:nvSpPr>
            <p:cNvPr id="238" name="Google Shape;238;p4"/>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 name="Google Shape;239;p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0" name="Google Shape;240;p4"/>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1" name="Google Shape;241;p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2" name="Google Shape;242;p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3" name="Google Shape;243;p4"/>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4" name="Google Shape;244;p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5" name="Google Shape;245;p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6" name="Google Shape;246;p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 name="Google Shape;247;p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 name="Google Shape;248;p4"/>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 name="Google Shape;249;p4"/>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0" name="Google Shape;250;p4"/>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 name="Google Shape;251;p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2" name="Google Shape;252;p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3" name="Google Shape;253;p4"/>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 name="Google Shape;254;p4"/>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5" name="Google Shape;255;p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6" name="Google Shape;256;p4"/>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7" name="Google Shape;257;p4"/>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 name="Google Shape;258;p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9" name="Google Shape;259;p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60" name="Google Shape;260;p4"/>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1" name="Google Shape;261;p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2" name="Google Shape;262;p4"/>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3" name="Google Shape;263;p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64" name="Google Shape;264;p4"/>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65" name="Google Shape;265;p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6" name="Google Shape;266;p4"/>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7" name="Google Shape;267;p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8" name="Google Shape;268;p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69" name="Google Shape;269;p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0" name="Google Shape;270;p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71" name="Google Shape;271;p4"/>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72" name="Google Shape;272;p4"/>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3" name="Google Shape;273;p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4" name="Google Shape;274;p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75" name="Google Shape;275;p4"/>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76" name="Google Shape;276;p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7" name="Google Shape;277;p4"/>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78" name="Google Shape;278;p4"/>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9" name="Google Shape;279;p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80" name="Google Shape;280;p4"/>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81" name="Google Shape;281;p4"/>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2" name="Google Shape;282;p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83" name="Google Shape;283;p4"/>
            <p:cNvSpPr/>
            <p:nvPr/>
          </p:nvSpPr>
          <p:spPr>
            <a:xfrm rot="8999773">
              <a:off x="78184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4" name="Google Shape;284;p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85" name="Google Shape;285;p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86" name="Google Shape;286;p4"/>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87" name="Google Shape;287;p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88" name="Google Shape;288;p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89" name="Google Shape;289;p4"/>
          <p:cNvSpPr/>
          <p:nvPr/>
        </p:nvSpPr>
        <p:spPr>
          <a:xfrm>
            <a:off x="311400" y="310100"/>
            <a:ext cx="8521200" cy="45234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0" name="Google Shape;290;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AutoNum type="arabicPeriod"/>
              <a:defRPr sz="1200">
                <a:solidFill>
                  <a:srgbClr val="434343"/>
                </a:solidFill>
              </a:defRPr>
            </a:lvl1pPr>
            <a:lvl2pPr marL="914400" lvl="1" indent="-317500" rtl="0">
              <a:lnSpc>
                <a:spcPct val="115000"/>
              </a:lnSpc>
              <a:spcBef>
                <a:spcPts val="0"/>
              </a:spcBef>
              <a:spcAft>
                <a:spcPts val="0"/>
              </a:spcAft>
              <a:buClr>
                <a:srgbClr val="434343"/>
              </a:buClr>
              <a:buSzPts val="1400"/>
              <a:buAutoNum type="alphaLcPeriod"/>
              <a:defRPr>
                <a:solidFill>
                  <a:srgbClr val="434343"/>
                </a:solidFill>
              </a:defRPr>
            </a:lvl2pPr>
            <a:lvl3pPr marL="1371600" lvl="2" indent="-317500" rtl="0">
              <a:lnSpc>
                <a:spcPct val="115000"/>
              </a:lnSpc>
              <a:spcBef>
                <a:spcPts val="0"/>
              </a:spcBef>
              <a:spcAft>
                <a:spcPts val="0"/>
              </a:spcAft>
              <a:buClr>
                <a:srgbClr val="434343"/>
              </a:buClr>
              <a:buSzPts val="1400"/>
              <a:buAutoNum type="romanLcPeriod"/>
              <a:defRPr>
                <a:solidFill>
                  <a:srgbClr val="434343"/>
                </a:solidFill>
              </a:defRPr>
            </a:lvl3pPr>
            <a:lvl4pPr marL="1828800" lvl="3" indent="-317500" rtl="0">
              <a:lnSpc>
                <a:spcPct val="115000"/>
              </a:lnSpc>
              <a:spcBef>
                <a:spcPts val="0"/>
              </a:spcBef>
              <a:spcAft>
                <a:spcPts val="0"/>
              </a:spcAft>
              <a:buClr>
                <a:srgbClr val="434343"/>
              </a:buClr>
              <a:buSzPts val="1400"/>
              <a:buAutoNum type="arabicPeriod"/>
              <a:defRPr>
                <a:solidFill>
                  <a:srgbClr val="434343"/>
                </a:solidFill>
              </a:defRPr>
            </a:lvl4pPr>
            <a:lvl5pPr marL="2286000" lvl="4" indent="-317500" rtl="0">
              <a:lnSpc>
                <a:spcPct val="115000"/>
              </a:lnSpc>
              <a:spcBef>
                <a:spcPts val="0"/>
              </a:spcBef>
              <a:spcAft>
                <a:spcPts val="0"/>
              </a:spcAft>
              <a:buClr>
                <a:srgbClr val="434343"/>
              </a:buClr>
              <a:buSzPts val="1400"/>
              <a:buAutoNum type="alphaLcPeriod"/>
              <a:defRPr>
                <a:solidFill>
                  <a:srgbClr val="434343"/>
                </a:solidFill>
              </a:defRPr>
            </a:lvl5pPr>
            <a:lvl6pPr marL="2743200" lvl="5" indent="-317500" rtl="0">
              <a:lnSpc>
                <a:spcPct val="115000"/>
              </a:lnSpc>
              <a:spcBef>
                <a:spcPts val="0"/>
              </a:spcBef>
              <a:spcAft>
                <a:spcPts val="0"/>
              </a:spcAft>
              <a:buClr>
                <a:srgbClr val="434343"/>
              </a:buClr>
              <a:buSzPts val="1400"/>
              <a:buAutoNum type="romanLcPeriod"/>
              <a:defRPr>
                <a:solidFill>
                  <a:srgbClr val="434343"/>
                </a:solidFill>
              </a:defRPr>
            </a:lvl6pPr>
            <a:lvl7pPr marL="3200400" lvl="6" indent="-317500" rtl="0">
              <a:lnSpc>
                <a:spcPct val="115000"/>
              </a:lnSpc>
              <a:spcBef>
                <a:spcPts val="0"/>
              </a:spcBef>
              <a:spcAft>
                <a:spcPts val="0"/>
              </a:spcAft>
              <a:buClr>
                <a:srgbClr val="434343"/>
              </a:buClr>
              <a:buSzPts val="1400"/>
              <a:buAutoNum type="arabicPeriod"/>
              <a:defRPr>
                <a:solidFill>
                  <a:srgbClr val="434343"/>
                </a:solidFill>
              </a:defRPr>
            </a:lvl7pPr>
            <a:lvl8pPr marL="3657600" lvl="7" indent="-317500" rtl="0">
              <a:lnSpc>
                <a:spcPct val="115000"/>
              </a:lnSpc>
              <a:spcBef>
                <a:spcPts val="0"/>
              </a:spcBef>
              <a:spcAft>
                <a:spcPts val="0"/>
              </a:spcAft>
              <a:buClr>
                <a:srgbClr val="434343"/>
              </a:buClr>
              <a:buSzPts val="1400"/>
              <a:buAutoNum type="alphaLcPeriod"/>
              <a:defRPr>
                <a:solidFill>
                  <a:srgbClr val="434343"/>
                </a:solidFill>
              </a:defRPr>
            </a:lvl8pPr>
            <a:lvl9pPr marL="4114800" lvl="8" indent="-317500" rtl="0">
              <a:lnSpc>
                <a:spcPct val="115000"/>
              </a:lnSpc>
              <a:spcBef>
                <a:spcPts val="0"/>
              </a:spcBef>
              <a:spcAft>
                <a:spcPts val="0"/>
              </a:spcAft>
              <a:buClr>
                <a:srgbClr val="434343"/>
              </a:buClr>
              <a:buSzPts val="1400"/>
              <a:buAutoNum type="romanLcPeriod"/>
              <a:defRPr>
                <a:solidFill>
                  <a:srgbClr val="434343"/>
                </a:solidFill>
              </a:defRPr>
            </a:lvl9pPr>
          </a:lstStyle>
          <a:p/>
        </p:txBody>
      </p:sp>
      <p:sp>
        <p:nvSpPr>
          <p:cNvPr id="291" name="Google Shape;291;p4"/>
          <p:cNvSpPr txBox="1">
            <a:spLocks noGrp="1"/>
          </p:cNvSpPr>
          <p:nvPr>
            <p:ph type="title"/>
          </p:nvPr>
        </p:nvSpPr>
        <p:spPr>
          <a:xfrm>
            <a:off x="720000" y="540000"/>
            <a:ext cx="3834900" cy="612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ColTx" matchingName="Title and two columns">
  <p:cSld name="Title and two columns">
    <p:spTree>
      <p:nvGrpSpPr>
        <p:cNvPr id="1" name="Shape 292"/>
        <p:cNvGrpSpPr/>
        <p:nvPr/>
      </p:nvGrpSpPr>
      <p:grpSpPr>
        <a:xfrm>
          <a:off x="0" y="0"/>
          <a:ext cx="0" cy="0"/>
          <a:chOff x="0" y="0"/>
          <a:chExt cx="0" cy="0"/>
        </a:xfrm>
      </p:grpSpPr>
      <p:sp>
        <p:nvSpPr>
          <p:cNvPr id="293" name="Google Shape;293;p5"/>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294" name="Google Shape;294;p5"/>
          <p:cNvGrpSpPr/>
          <p:nvPr/>
        </p:nvGrpSpPr>
        <p:grpSpPr>
          <a:xfrm flipH="1">
            <a:off x="122308" y="68542"/>
            <a:ext cx="8966083" cy="5041129"/>
            <a:chOff x="122308" y="68542"/>
            <a:chExt cx="8966083" cy="5041129"/>
          </a:xfrm>
        </p:grpSpPr>
        <p:sp>
          <p:nvSpPr>
            <p:cNvPr id="295" name="Google Shape;295;p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96" name="Google Shape;296;p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97" name="Google Shape;297;p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98" name="Google Shape;298;p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99" name="Google Shape;299;p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00" name="Google Shape;300;p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01" name="Google Shape;301;p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2" name="Google Shape;302;p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03" name="Google Shape;303;p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04" name="Google Shape;304;p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05" name="Google Shape;305;p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06" name="Google Shape;306;p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07" name="Google Shape;307;p5"/>
            <p:cNvSpPr/>
            <p:nvPr/>
          </p:nvSpPr>
          <p:spPr>
            <a:xfrm>
              <a:off x="362900" y="3181900"/>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8" name="Google Shape;308;p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9" name="Google Shape;309;p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10" name="Google Shape;310;p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11" name="Google Shape;311;p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12" name="Google Shape;312;p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13" name="Google Shape;313;p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14" name="Google Shape;314;p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5" name="Google Shape;315;p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16" name="Google Shape;316;p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17" name="Google Shape;317;p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18" name="Google Shape;318;p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9" name="Google Shape;319;p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0" name="Google Shape;320;p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21" name="Google Shape;321;p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22" name="Google Shape;322;p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23" name="Google Shape;323;p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24" name="Google Shape;324;p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25" name="Google Shape;325;p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6" name="Google Shape;326;p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7" name="Google Shape;327;p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8" name="Google Shape;328;p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29" name="Google Shape;329;p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30" name="Google Shape;330;p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31" name="Google Shape;331;p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32" name="Google Shape;332;p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33" name="Google Shape;333;p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4" name="Google Shape;334;p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35" name="Google Shape;335;p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36" name="Google Shape;336;p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37" name="Google Shape;337;p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38" name="Google Shape;338;p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9" name="Google Shape;339;p5"/>
            <p:cNvSpPr/>
            <p:nvPr/>
          </p:nvSpPr>
          <p:spPr>
            <a:xfrm rot="8999773">
              <a:off x="6712897" y="4816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0" name="Google Shape;340;p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41" name="Google Shape;341;p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42" name="Google Shape;342;p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3" name="Google Shape;343;p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44" name="Google Shape;344;p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45" name="Google Shape;345;p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46" name="Google Shape;346;p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47" name="Google Shape;347;p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348" name="Google Shape;348;p5"/>
          <p:cNvSpPr/>
          <p:nvPr/>
        </p:nvSpPr>
        <p:spPr>
          <a:xfrm>
            <a:off x="713800" y="540000"/>
            <a:ext cx="7704000" cy="668400"/>
          </a:xfrm>
          <a:prstGeom prst="roundRect">
            <a:avLst>
              <a:gd name="adj" fmla="val 27596"/>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9" name="Google Shape;349;p5"/>
          <p:cNvSpPr txBox="1">
            <a:spLocks noGrp="1"/>
          </p:cNvSpPr>
          <p:nvPr>
            <p:ph type="subTitle" idx="1"/>
          </p:nvPr>
        </p:nvSpPr>
        <p:spPr>
          <a:xfrm>
            <a:off x="1266975" y="2502013"/>
            <a:ext cx="3091500" cy="61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7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350" name="Google Shape;350;p5"/>
          <p:cNvSpPr txBox="1">
            <a:spLocks noGrp="1"/>
          </p:cNvSpPr>
          <p:nvPr>
            <p:ph type="subTitle" idx="2"/>
          </p:nvPr>
        </p:nvSpPr>
        <p:spPr>
          <a:xfrm>
            <a:off x="4785511" y="2502013"/>
            <a:ext cx="3091500" cy="61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7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351" name="Google Shape;351;p5"/>
          <p:cNvSpPr txBox="1">
            <a:spLocks noGrp="1"/>
          </p:cNvSpPr>
          <p:nvPr>
            <p:ph type="subTitle" idx="3"/>
          </p:nvPr>
        </p:nvSpPr>
        <p:spPr>
          <a:xfrm>
            <a:off x="1266975" y="3116038"/>
            <a:ext cx="3091500" cy="713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352" name="Google Shape;352;p5"/>
          <p:cNvSpPr txBox="1">
            <a:spLocks noGrp="1"/>
          </p:cNvSpPr>
          <p:nvPr>
            <p:ph type="subTitle" idx="4"/>
          </p:nvPr>
        </p:nvSpPr>
        <p:spPr>
          <a:xfrm>
            <a:off x="4785511" y="3116038"/>
            <a:ext cx="3091500" cy="713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353" name="Google Shape;353;p5"/>
          <p:cNvSpPr txBox="1">
            <a:spLocks noGrp="1"/>
          </p:cNvSpPr>
          <p:nvPr>
            <p:ph type="title"/>
          </p:nvPr>
        </p:nvSpPr>
        <p:spPr>
          <a:xfrm>
            <a:off x="720000" y="540000"/>
            <a:ext cx="77040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11"/>
        <p:cNvGrpSpPr/>
        <p:nvPr/>
      </p:nvGrpSpPr>
      <p:grpSpPr>
        <a:xfrm>
          <a:off x="0" y="0"/>
          <a:ext cx="0" cy="0"/>
          <a:chOff x="0" y="0"/>
          <a:chExt cx="0" cy="0"/>
        </a:xfrm>
      </p:grpSpPr>
      <p:grpSp>
        <p:nvGrpSpPr>
          <p:cNvPr id="412" name="Google Shape;412;p7"/>
          <p:cNvGrpSpPr/>
          <p:nvPr/>
        </p:nvGrpSpPr>
        <p:grpSpPr>
          <a:xfrm>
            <a:off x="122308" y="110399"/>
            <a:ext cx="8966083" cy="4999273"/>
            <a:chOff x="122308" y="110399"/>
            <a:chExt cx="8966083" cy="4999273"/>
          </a:xfrm>
        </p:grpSpPr>
        <p:grpSp>
          <p:nvGrpSpPr>
            <p:cNvPr id="413" name="Google Shape;413;p7"/>
            <p:cNvGrpSpPr/>
            <p:nvPr/>
          </p:nvGrpSpPr>
          <p:grpSpPr>
            <a:xfrm>
              <a:off x="122308" y="110399"/>
              <a:ext cx="8966083" cy="4999273"/>
              <a:chOff x="122308" y="110399"/>
              <a:chExt cx="8966083" cy="4999273"/>
            </a:xfrm>
          </p:grpSpPr>
          <p:grpSp>
            <p:nvGrpSpPr>
              <p:cNvPr id="414" name="Google Shape;414;p7"/>
              <p:cNvGrpSpPr/>
              <p:nvPr/>
            </p:nvGrpSpPr>
            <p:grpSpPr>
              <a:xfrm rot="10800000">
                <a:off x="6573247" y="988275"/>
                <a:ext cx="1752359" cy="2359987"/>
                <a:chOff x="8524342" y="1674075"/>
                <a:chExt cx="1752359" cy="2359987"/>
              </a:xfrm>
            </p:grpSpPr>
            <p:sp>
              <p:nvSpPr>
                <p:cNvPr id="415" name="Google Shape;415;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16" name="Google Shape;416;p7"/>
                <p:cNvSpPr/>
                <p:nvPr/>
              </p:nvSpPr>
              <p:spPr>
                <a:xfrm>
                  <a:off x="10165514" y="36832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17" name="Google Shape;417;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18" name="Google Shape;418;p7"/>
                <p:cNvSpPr/>
                <p:nvPr/>
              </p:nvSpPr>
              <p:spPr>
                <a:xfrm rot="-5400000">
                  <a:off x="9564028" y="2032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19" name="Google Shape;419;p7"/>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420" name="Google Shape;420;p7"/>
              <p:cNvGrpSpPr/>
              <p:nvPr/>
            </p:nvGrpSpPr>
            <p:grpSpPr>
              <a:xfrm>
                <a:off x="122308" y="110399"/>
                <a:ext cx="8966083" cy="4999273"/>
                <a:chOff x="122308" y="110399"/>
                <a:chExt cx="8966083" cy="4999273"/>
              </a:xfrm>
            </p:grpSpPr>
            <p:grpSp>
              <p:nvGrpSpPr>
                <p:cNvPr id="421" name="Google Shape;421;p7"/>
                <p:cNvGrpSpPr/>
                <p:nvPr/>
              </p:nvGrpSpPr>
              <p:grpSpPr>
                <a:xfrm>
                  <a:off x="122308" y="110399"/>
                  <a:ext cx="8966083" cy="4999273"/>
                  <a:chOff x="122308" y="110399"/>
                  <a:chExt cx="8966083" cy="4999273"/>
                </a:xfrm>
              </p:grpSpPr>
              <p:sp>
                <p:nvSpPr>
                  <p:cNvPr id="422" name="Google Shape;422;p7"/>
                  <p:cNvSpPr/>
                  <p:nvPr/>
                </p:nvSpPr>
                <p:spPr>
                  <a:xfrm rot="2700000">
                    <a:off x="365766" y="29748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3" name="Google Shape;423;p7"/>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24" name="Google Shape;424;p7"/>
                  <p:cNvSpPr/>
                  <p:nvPr/>
                </p:nvSpPr>
                <p:spPr>
                  <a:xfrm rot="6300406">
                    <a:off x="6543825" y="479970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25" name="Google Shape;425;p7"/>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26" name="Google Shape;426;p7"/>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27" name="Google Shape;427;p7"/>
                  <p:cNvSpPr/>
                  <p:nvPr/>
                </p:nvSpPr>
                <p:spPr>
                  <a:xfrm rot="-2700000">
                    <a:off x="8419665" y="3775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8" name="Google Shape;428;p7"/>
                  <p:cNvSpPr/>
                  <p:nvPr/>
                </p:nvSpPr>
                <p:spPr>
                  <a:xfrm>
                    <a:off x="5710514" y="88862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29" name="Google Shape;429;p7"/>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30" name="Google Shape;430;p7"/>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1" name="Google Shape;431;p7"/>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2" name="Google Shape;432;p7"/>
                  <p:cNvSpPr/>
                  <p:nvPr/>
                </p:nvSpPr>
                <p:spPr>
                  <a:xfrm rot="8100000" flipH="1">
                    <a:off x="8023319" y="407907"/>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33" name="Google Shape;433;p7"/>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4" name="Google Shape;434;p7"/>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35" name="Google Shape;435;p7"/>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6" name="Google Shape;436;p7"/>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7" name="Google Shape;437;p7"/>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38" name="Google Shape;438;p7"/>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9" name="Google Shape;439;p7"/>
                  <p:cNvSpPr/>
                  <p:nvPr/>
                </p:nvSpPr>
                <p:spPr>
                  <a:xfrm rot="8999773">
                    <a:off x="258672" y="1263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0" name="Google Shape;440;p7"/>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41" name="Google Shape;441;p7"/>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42" name="Google Shape;442;p7"/>
                  <p:cNvSpPr/>
                  <p:nvPr/>
                </p:nvSpPr>
                <p:spPr>
                  <a:xfrm rot="8999773">
                    <a:off x="5622622" y="17702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43" name="Google Shape;443;p7"/>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4" name="Google Shape;444;p7"/>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5" name="Google Shape;445;p7"/>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46" name="Google Shape;446;p7"/>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47" name="Google Shape;447;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48" name="Google Shape;448;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9" name="Google Shape;449;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50" name="Google Shape;450;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1" name="Google Shape;451;p7"/>
                  <p:cNvSpPr/>
                  <p:nvPr/>
                </p:nvSpPr>
                <p:spPr>
                  <a:xfrm rot="6300406">
                    <a:off x="665657" y="4775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2" name="Google Shape;452;p7"/>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3" name="Google Shape;453;p7"/>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4" name="Google Shape;454;p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55" name="Google Shape;455;p7"/>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6" name="Google Shape;456;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57" name="Google Shape;457;p7"/>
                  <p:cNvSpPr/>
                  <p:nvPr/>
                </p:nvSpPr>
                <p:spPr>
                  <a:xfrm rot="-5400000">
                    <a:off x="6897028" y="1651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8" name="Google Shape;458;p7"/>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59" name="Google Shape;459;p7"/>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0" name="Google Shape;460;p7"/>
                  <p:cNvSpPr/>
                  <p:nvPr/>
                </p:nvSpPr>
                <p:spPr>
                  <a:xfrm rot="5400000" flipH="1">
                    <a:off x="6545060" y="71905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61" name="Google Shape;461;p7"/>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62" name="Google Shape;462;p7"/>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63" name="Google Shape;463;p7"/>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64" name="Google Shape;464;p7"/>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5" name="Google Shape;465;p7"/>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6" name="Google Shape;466;p7"/>
                  <p:cNvSpPr/>
                  <p:nvPr/>
                </p:nvSpPr>
                <p:spPr>
                  <a:xfrm rot="2700000">
                    <a:off x="7392164" y="4875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7" name="Google Shape;467;p7"/>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8" name="Google Shape;468;p7"/>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9" name="Google Shape;469;p7"/>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0" name="Google Shape;470;p7"/>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71" name="Google Shape;471;p7"/>
                  <p:cNvSpPr/>
                  <p:nvPr/>
                </p:nvSpPr>
                <p:spPr>
                  <a:xfrm rot="-5400000">
                    <a:off x="7044653" y="38809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72" name="Google Shape;472;p7"/>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473" name="Google Shape;473;p7"/>
                <p:cNvGrpSpPr/>
                <p:nvPr/>
              </p:nvGrpSpPr>
              <p:grpSpPr>
                <a:xfrm rot="10800000">
                  <a:off x="828058" y="1376836"/>
                  <a:ext cx="5359928" cy="2151381"/>
                  <a:chOff x="-4757605" y="2608221"/>
                  <a:chExt cx="5359928" cy="2151381"/>
                </a:xfrm>
              </p:grpSpPr>
              <p:sp>
                <p:nvSpPr>
                  <p:cNvPr id="474" name="Google Shape;474;p7"/>
                  <p:cNvSpPr/>
                  <p:nvPr/>
                </p:nvSpPr>
                <p:spPr>
                  <a:xfrm rot="2700000">
                    <a:off x="395991" y="2642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5" name="Google Shape;475;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76" name="Google Shape;476;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77" name="Google Shape;477;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8" name="Google Shape;478;p7"/>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79" name="Google Shape;479;p7"/>
                  <p:cNvSpPr/>
                  <p:nvPr/>
                </p:nvSpPr>
                <p:spPr>
                  <a:xfrm rot="8999773">
                    <a:off x="-4755228" y="39712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480" name="Google Shape;480;p7"/>
            <p:cNvSpPr/>
            <p:nvPr/>
          </p:nvSpPr>
          <p:spPr>
            <a:xfrm>
              <a:off x="7818600" y="40716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81" name="Google Shape;481;p7"/>
          <p:cNvSpPr/>
          <p:nvPr/>
        </p:nvSpPr>
        <p:spPr>
          <a:xfrm>
            <a:off x="726275" y="540000"/>
            <a:ext cx="47595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82" name="Google Shape;482;p7"/>
          <p:cNvGrpSpPr/>
          <p:nvPr/>
        </p:nvGrpSpPr>
        <p:grpSpPr>
          <a:xfrm>
            <a:off x="6622278" y="720692"/>
            <a:ext cx="1386230" cy="2576599"/>
            <a:chOff x="6622012" y="795963"/>
            <a:chExt cx="1304687" cy="2425262"/>
          </a:xfrm>
        </p:grpSpPr>
        <p:sp>
          <p:nvSpPr>
            <p:cNvPr id="483" name="Google Shape;483;p7"/>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4" name="Google Shape;484;p7"/>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 name="Google Shape;485;p7"/>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6" name="Google Shape;486;p7"/>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 name="Google Shape;487;p7"/>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 name="Google Shape;488;p7"/>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89" name="Google Shape;489;p7"/>
          <p:cNvGrpSpPr/>
          <p:nvPr/>
        </p:nvGrpSpPr>
        <p:grpSpPr>
          <a:xfrm>
            <a:off x="4991670" y="2611790"/>
            <a:ext cx="1765307" cy="1991703"/>
            <a:chOff x="1917725" y="3910125"/>
            <a:chExt cx="1279950" cy="1444100"/>
          </a:xfrm>
        </p:grpSpPr>
        <p:sp>
          <p:nvSpPr>
            <p:cNvPr id="490" name="Google Shape;490;p7"/>
            <p:cNvSpPr/>
            <p:nvPr/>
          </p:nvSpPr>
          <p:spPr>
            <a:xfrm>
              <a:off x="2465000" y="4571425"/>
              <a:ext cx="170475" cy="105500"/>
            </a:xfrm>
            <a:custGeom>
              <a:avLst/>
              <a:gdLst/>
              <a:ahLst/>
              <a:cxnLst/>
              <a:rect l="l" t="t" r="r" b="b"/>
              <a:pathLst>
                <a:path w="6819" h="4220" extrusionOk="0">
                  <a:moveTo>
                    <a:pt x="4217" y="1"/>
                  </a:moveTo>
                  <a:cubicBezTo>
                    <a:pt x="2787" y="1"/>
                    <a:pt x="1088" y="846"/>
                    <a:pt x="0" y="4219"/>
                  </a:cubicBezTo>
                  <a:cubicBezTo>
                    <a:pt x="0" y="4219"/>
                    <a:pt x="6034" y="2641"/>
                    <a:pt x="6818" y="854"/>
                  </a:cubicBezTo>
                  <a:cubicBezTo>
                    <a:pt x="6818" y="854"/>
                    <a:pt x="5653" y="1"/>
                    <a:pt x="42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1" name="Google Shape;491;p7"/>
            <p:cNvSpPr/>
            <p:nvPr/>
          </p:nvSpPr>
          <p:spPr>
            <a:xfrm>
              <a:off x="2815350" y="4351000"/>
              <a:ext cx="382325" cy="392250"/>
            </a:xfrm>
            <a:custGeom>
              <a:avLst/>
              <a:gdLst/>
              <a:ahLst/>
              <a:cxnLst/>
              <a:rect l="l" t="t" r="r" b="b"/>
              <a:pathLst>
                <a:path w="15293" h="15690" extrusionOk="0">
                  <a:moveTo>
                    <a:pt x="13299" y="0"/>
                  </a:moveTo>
                  <a:cubicBezTo>
                    <a:pt x="13002" y="0"/>
                    <a:pt x="12447" y="2525"/>
                    <a:pt x="12447" y="2525"/>
                  </a:cubicBezTo>
                  <a:cubicBezTo>
                    <a:pt x="12447" y="2525"/>
                    <a:pt x="12163" y="408"/>
                    <a:pt x="11724" y="387"/>
                  </a:cubicBezTo>
                  <a:cubicBezTo>
                    <a:pt x="11722" y="387"/>
                    <a:pt x="11720" y="387"/>
                    <a:pt x="11719" y="387"/>
                  </a:cubicBezTo>
                  <a:cubicBezTo>
                    <a:pt x="11292" y="387"/>
                    <a:pt x="11473" y="3314"/>
                    <a:pt x="11473" y="3314"/>
                  </a:cubicBezTo>
                  <a:cubicBezTo>
                    <a:pt x="11473" y="3314"/>
                    <a:pt x="10651" y="1910"/>
                    <a:pt x="10365" y="1910"/>
                  </a:cubicBezTo>
                  <a:cubicBezTo>
                    <a:pt x="10351" y="1910"/>
                    <a:pt x="10338" y="1914"/>
                    <a:pt x="10327" y="1921"/>
                  </a:cubicBezTo>
                  <a:cubicBezTo>
                    <a:pt x="10091" y="2080"/>
                    <a:pt x="10891" y="4091"/>
                    <a:pt x="10891" y="4091"/>
                  </a:cubicBezTo>
                  <a:cubicBezTo>
                    <a:pt x="9849" y="8827"/>
                    <a:pt x="1" y="10088"/>
                    <a:pt x="1" y="10088"/>
                  </a:cubicBezTo>
                  <a:lnTo>
                    <a:pt x="1623" y="15689"/>
                  </a:lnTo>
                  <a:cubicBezTo>
                    <a:pt x="13709" y="13908"/>
                    <a:pt x="13226" y="4794"/>
                    <a:pt x="13226" y="4794"/>
                  </a:cubicBezTo>
                  <a:cubicBezTo>
                    <a:pt x="13226" y="4794"/>
                    <a:pt x="15292" y="3314"/>
                    <a:pt x="14936" y="2902"/>
                  </a:cubicBezTo>
                  <a:cubicBezTo>
                    <a:pt x="14878" y="2833"/>
                    <a:pt x="14802" y="2804"/>
                    <a:pt x="14717" y="2804"/>
                  </a:cubicBezTo>
                  <a:cubicBezTo>
                    <a:pt x="14290" y="2804"/>
                    <a:pt x="13621" y="3527"/>
                    <a:pt x="13621" y="3527"/>
                  </a:cubicBezTo>
                  <a:cubicBezTo>
                    <a:pt x="13621" y="3527"/>
                    <a:pt x="15194" y="1445"/>
                    <a:pt x="14683" y="1050"/>
                  </a:cubicBezTo>
                  <a:cubicBezTo>
                    <a:pt x="14639" y="1016"/>
                    <a:pt x="14592" y="1001"/>
                    <a:pt x="14544" y="1001"/>
                  </a:cubicBezTo>
                  <a:cubicBezTo>
                    <a:pt x="14042" y="1001"/>
                    <a:pt x="13385" y="2689"/>
                    <a:pt x="13385" y="2689"/>
                  </a:cubicBezTo>
                  <a:cubicBezTo>
                    <a:pt x="13385" y="2689"/>
                    <a:pt x="13626" y="349"/>
                    <a:pt x="13347" y="26"/>
                  </a:cubicBezTo>
                  <a:cubicBezTo>
                    <a:pt x="13332" y="8"/>
                    <a:pt x="13316" y="0"/>
                    <a:pt x="13299"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2" name="Google Shape;492;p7"/>
            <p:cNvSpPr/>
            <p:nvPr/>
          </p:nvSpPr>
          <p:spPr>
            <a:xfrm>
              <a:off x="3099125" y="4431150"/>
              <a:ext cx="23725" cy="26550"/>
            </a:xfrm>
            <a:custGeom>
              <a:avLst/>
              <a:gdLst/>
              <a:ahLst/>
              <a:cxnLst/>
              <a:rect l="l" t="t" r="r" b="b"/>
              <a:pathLst>
                <a:path w="949" h="1062" extrusionOk="0">
                  <a:moveTo>
                    <a:pt x="127" y="1"/>
                  </a:moveTo>
                  <a:cubicBezTo>
                    <a:pt x="87" y="1"/>
                    <a:pt x="49" y="23"/>
                    <a:pt x="28" y="63"/>
                  </a:cubicBezTo>
                  <a:cubicBezTo>
                    <a:pt x="0" y="113"/>
                    <a:pt x="28" y="179"/>
                    <a:pt x="77" y="201"/>
                  </a:cubicBezTo>
                  <a:cubicBezTo>
                    <a:pt x="708" y="503"/>
                    <a:pt x="653" y="918"/>
                    <a:pt x="653" y="941"/>
                  </a:cubicBezTo>
                  <a:cubicBezTo>
                    <a:pt x="642" y="996"/>
                    <a:pt x="681" y="1050"/>
                    <a:pt x="741" y="1062"/>
                  </a:cubicBezTo>
                  <a:lnTo>
                    <a:pt x="757" y="1062"/>
                  </a:lnTo>
                  <a:cubicBezTo>
                    <a:pt x="807" y="1062"/>
                    <a:pt x="850" y="1024"/>
                    <a:pt x="861" y="974"/>
                  </a:cubicBezTo>
                  <a:cubicBezTo>
                    <a:pt x="866" y="951"/>
                    <a:pt x="949" y="382"/>
                    <a:pt x="170" y="9"/>
                  </a:cubicBezTo>
                  <a:cubicBezTo>
                    <a:pt x="156" y="4"/>
                    <a:pt x="142" y="1"/>
                    <a:pt x="1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3" name="Google Shape;493;p7"/>
            <p:cNvSpPr/>
            <p:nvPr/>
          </p:nvSpPr>
          <p:spPr>
            <a:xfrm>
              <a:off x="1933575" y="4790075"/>
              <a:ext cx="452100" cy="290525"/>
            </a:xfrm>
            <a:custGeom>
              <a:avLst/>
              <a:gdLst/>
              <a:ahLst/>
              <a:cxnLst/>
              <a:rect l="l" t="t" r="r" b="b"/>
              <a:pathLst>
                <a:path w="18084" h="11621" extrusionOk="0">
                  <a:moveTo>
                    <a:pt x="4633" y="1"/>
                  </a:moveTo>
                  <a:cubicBezTo>
                    <a:pt x="4633" y="1"/>
                    <a:pt x="671" y="1097"/>
                    <a:pt x="95" y="1645"/>
                  </a:cubicBezTo>
                  <a:cubicBezTo>
                    <a:pt x="2" y="1735"/>
                    <a:pt x="1" y="1772"/>
                    <a:pt x="63" y="1772"/>
                  </a:cubicBezTo>
                  <a:cubicBezTo>
                    <a:pt x="388" y="1772"/>
                    <a:pt x="2442" y="762"/>
                    <a:pt x="2442" y="762"/>
                  </a:cubicBezTo>
                  <a:cubicBezTo>
                    <a:pt x="2442" y="762"/>
                    <a:pt x="3652" y="6259"/>
                    <a:pt x="7615" y="9729"/>
                  </a:cubicBezTo>
                  <a:cubicBezTo>
                    <a:pt x="9237" y="11150"/>
                    <a:pt x="10956" y="11620"/>
                    <a:pt x="12522" y="11620"/>
                  </a:cubicBezTo>
                  <a:cubicBezTo>
                    <a:pt x="15598" y="11620"/>
                    <a:pt x="18083" y="9806"/>
                    <a:pt x="18083" y="9806"/>
                  </a:cubicBezTo>
                  <a:lnTo>
                    <a:pt x="15063" y="4463"/>
                  </a:lnTo>
                  <a:cubicBezTo>
                    <a:pt x="14009" y="5007"/>
                    <a:pt x="13009" y="5233"/>
                    <a:pt x="12076" y="5233"/>
                  </a:cubicBezTo>
                  <a:cubicBezTo>
                    <a:pt x="7580" y="5233"/>
                    <a:pt x="4633" y="1"/>
                    <a:pt x="463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4" name="Google Shape;494;p7"/>
            <p:cNvSpPr/>
            <p:nvPr/>
          </p:nvSpPr>
          <p:spPr>
            <a:xfrm>
              <a:off x="1917725" y="4765025"/>
              <a:ext cx="147875" cy="88000"/>
            </a:xfrm>
            <a:custGeom>
              <a:avLst/>
              <a:gdLst/>
              <a:ahLst/>
              <a:cxnLst/>
              <a:rect l="l" t="t" r="r" b="b"/>
              <a:pathLst>
                <a:path w="5915" h="3520" extrusionOk="0">
                  <a:moveTo>
                    <a:pt x="4610" y="0"/>
                  </a:moveTo>
                  <a:lnTo>
                    <a:pt x="0" y="2861"/>
                  </a:lnTo>
                  <a:cubicBezTo>
                    <a:pt x="283" y="3143"/>
                    <a:pt x="744" y="3233"/>
                    <a:pt x="1220" y="3233"/>
                  </a:cubicBezTo>
                  <a:cubicBezTo>
                    <a:pt x="2066" y="3233"/>
                    <a:pt x="2955" y="2948"/>
                    <a:pt x="2955" y="2948"/>
                  </a:cubicBezTo>
                  <a:lnTo>
                    <a:pt x="3278" y="3519"/>
                  </a:lnTo>
                  <a:lnTo>
                    <a:pt x="5915" y="1984"/>
                  </a:lnTo>
                  <a:lnTo>
                    <a:pt x="461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5" name="Google Shape;495;p7"/>
            <p:cNvSpPr/>
            <p:nvPr/>
          </p:nvSpPr>
          <p:spPr>
            <a:xfrm>
              <a:off x="1991850" y="4825775"/>
              <a:ext cx="19625" cy="24600"/>
            </a:xfrm>
            <a:custGeom>
              <a:avLst/>
              <a:gdLst/>
              <a:ahLst/>
              <a:cxnLst/>
              <a:rect l="l" t="t" r="r" b="b"/>
              <a:pathLst>
                <a:path w="785" h="984" extrusionOk="0">
                  <a:moveTo>
                    <a:pt x="667" y="1"/>
                  </a:moveTo>
                  <a:cubicBezTo>
                    <a:pt x="634" y="1"/>
                    <a:pt x="600" y="17"/>
                    <a:pt x="577" y="47"/>
                  </a:cubicBezTo>
                  <a:lnTo>
                    <a:pt x="39" y="819"/>
                  </a:lnTo>
                  <a:cubicBezTo>
                    <a:pt x="0" y="869"/>
                    <a:pt x="17" y="935"/>
                    <a:pt x="61" y="968"/>
                  </a:cubicBezTo>
                  <a:cubicBezTo>
                    <a:pt x="83" y="979"/>
                    <a:pt x="99" y="984"/>
                    <a:pt x="121" y="984"/>
                  </a:cubicBezTo>
                  <a:cubicBezTo>
                    <a:pt x="154" y="984"/>
                    <a:pt x="187" y="968"/>
                    <a:pt x="210" y="941"/>
                  </a:cubicBezTo>
                  <a:lnTo>
                    <a:pt x="751" y="168"/>
                  </a:lnTo>
                  <a:cubicBezTo>
                    <a:pt x="784" y="118"/>
                    <a:pt x="774" y="53"/>
                    <a:pt x="724" y="20"/>
                  </a:cubicBezTo>
                  <a:cubicBezTo>
                    <a:pt x="707" y="7"/>
                    <a:pt x="687" y="1"/>
                    <a:pt x="6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6" name="Google Shape;496;p7"/>
            <p:cNvSpPr/>
            <p:nvPr/>
          </p:nvSpPr>
          <p:spPr>
            <a:xfrm>
              <a:off x="1983100" y="4817025"/>
              <a:ext cx="15075" cy="29425"/>
            </a:xfrm>
            <a:custGeom>
              <a:avLst/>
              <a:gdLst/>
              <a:ahLst/>
              <a:cxnLst/>
              <a:rect l="l" t="t" r="r" b="b"/>
              <a:pathLst>
                <a:path w="603" h="1177" extrusionOk="0">
                  <a:moveTo>
                    <a:pt x="481" y="0"/>
                  </a:moveTo>
                  <a:cubicBezTo>
                    <a:pt x="440" y="0"/>
                    <a:pt x="400" y="26"/>
                    <a:pt x="383" y="68"/>
                  </a:cubicBezTo>
                  <a:lnTo>
                    <a:pt x="22" y="1033"/>
                  </a:lnTo>
                  <a:cubicBezTo>
                    <a:pt x="0" y="1088"/>
                    <a:pt x="27" y="1148"/>
                    <a:pt x="82" y="1164"/>
                  </a:cubicBezTo>
                  <a:cubicBezTo>
                    <a:pt x="93" y="1169"/>
                    <a:pt x="104" y="1176"/>
                    <a:pt x="120" y="1176"/>
                  </a:cubicBezTo>
                  <a:cubicBezTo>
                    <a:pt x="158" y="1176"/>
                    <a:pt x="203" y="1148"/>
                    <a:pt x="219" y="1104"/>
                  </a:cubicBezTo>
                  <a:lnTo>
                    <a:pt x="581" y="145"/>
                  </a:lnTo>
                  <a:cubicBezTo>
                    <a:pt x="603" y="91"/>
                    <a:pt x="575" y="30"/>
                    <a:pt x="520" y="8"/>
                  </a:cubicBezTo>
                  <a:cubicBezTo>
                    <a:pt x="507" y="3"/>
                    <a:pt x="494" y="0"/>
                    <a:pt x="48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7" name="Google Shape;497;p7"/>
            <p:cNvSpPr/>
            <p:nvPr/>
          </p:nvSpPr>
          <p:spPr>
            <a:xfrm>
              <a:off x="2153125" y="5074400"/>
              <a:ext cx="432325" cy="265100"/>
            </a:xfrm>
            <a:custGeom>
              <a:avLst/>
              <a:gdLst/>
              <a:ahLst/>
              <a:cxnLst/>
              <a:rect l="l" t="t" r="r" b="b"/>
              <a:pathLst>
                <a:path w="17293" h="10604" extrusionOk="0">
                  <a:moveTo>
                    <a:pt x="11165" y="1"/>
                  </a:moveTo>
                  <a:cubicBezTo>
                    <a:pt x="10367" y="5287"/>
                    <a:pt x="4966" y="5882"/>
                    <a:pt x="2574" y="5882"/>
                  </a:cubicBezTo>
                  <a:cubicBezTo>
                    <a:pt x="1878" y="5882"/>
                    <a:pt x="1437" y="5832"/>
                    <a:pt x="1437" y="5832"/>
                  </a:cubicBezTo>
                  <a:cubicBezTo>
                    <a:pt x="1437" y="5832"/>
                    <a:pt x="0" y="9691"/>
                    <a:pt x="111" y="10481"/>
                  </a:cubicBezTo>
                  <a:cubicBezTo>
                    <a:pt x="123" y="10566"/>
                    <a:pt x="140" y="10604"/>
                    <a:pt x="161" y="10604"/>
                  </a:cubicBezTo>
                  <a:cubicBezTo>
                    <a:pt x="333" y="10604"/>
                    <a:pt x="768" y="8063"/>
                    <a:pt x="768" y="8063"/>
                  </a:cubicBezTo>
                  <a:cubicBezTo>
                    <a:pt x="768" y="8063"/>
                    <a:pt x="4002" y="9464"/>
                    <a:pt x="7897" y="9464"/>
                  </a:cubicBezTo>
                  <a:cubicBezTo>
                    <a:pt x="8923" y="9464"/>
                    <a:pt x="9996" y="9366"/>
                    <a:pt x="11067" y="9120"/>
                  </a:cubicBezTo>
                  <a:cubicBezTo>
                    <a:pt x="17293" y="7696"/>
                    <a:pt x="17265" y="686"/>
                    <a:pt x="17265" y="686"/>
                  </a:cubicBezTo>
                  <a:lnTo>
                    <a:pt x="11165" y="1"/>
                  </a:ln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8" name="Google Shape;498;p7"/>
            <p:cNvSpPr/>
            <p:nvPr/>
          </p:nvSpPr>
          <p:spPr>
            <a:xfrm>
              <a:off x="2149425" y="5218975"/>
              <a:ext cx="68950" cy="135250"/>
            </a:xfrm>
            <a:custGeom>
              <a:avLst/>
              <a:gdLst/>
              <a:ahLst/>
              <a:cxnLst/>
              <a:rect l="l" t="t" r="r" b="b"/>
              <a:pathLst>
                <a:path w="2758" h="5410" extrusionOk="0">
                  <a:moveTo>
                    <a:pt x="385" y="0"/>
                  </a:moveTo>
                  <a:lnTo>
                    <a:pt x="1" y="5409"/>
                  </a:lnTo>
                  <a:cubicBezTo>
                    <a:pt x="1102" y="5234"/>
                    <a:pt x="1804" y="3064"/>
                    <a:pt x="1804" y="3064"/>
                  </a:cubicBezTo>
                  <a:lnTo>
                    <a:pt x="2457" y="3140"/>
                  </a:lnTo>
                  <a:lnTo>
                    <a:pt x="2758" y="104"/>
                  </a:lnTo>
                  <a:lnTo>
                    <a:pt x="38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9" name="Google Shape;499;p7"/>
            <p:cNvSpPr/>
            <p:nvPr/>
          </p:nvSpPr>
          <p:spPr>
            <a:xfrm>
              <a:off x="2193150" y="5273225"/>
              <a:ext cx="13725" cy="27675"/>
            </a:xfrm>
            <a:custGeom>
              <a:avLst/>
              <a:gdLst/>
              <a:ahLst/>
              <a:cxnLst/>
              <a:rect l="l" t="t" r="r" b="b"/>
              <a:pathLst>
                <a:path w="549" h="1107" extrusionOk="0">
                  <a:moveTo>
                    <a:pt x="115" y="1"/>
                  </a:moveTo>
                  <a:cubicBezTo>
                    <a:pt x="105" y="1"/>
                    <a:pt x="94" y="3"/>
                    <a:pt x="83" y="6"/>
                  </a:cubicBezTo>
                  <a:cubicBezTo>
                    <a:pt x="28" y="28"/>
                    <a:pt x="0" y="87"/>
                    <a:pt x="17" y="143"/>
                  </a:cubicBezTo>
                  <a:lnTo>
                    <a:pt x="329" y="1036"/>
                  </a:lnTo>
                  <a:cubicBezTo>
                    <a:pt x="346" y="1081"/>
                    <a:pt x="384" y="1107"/>
                    <a:pt x="428" y="1107"/>
                  </a:cubicBezTo>
                  <a:cubicBezTo>
                    <a:pt x="438" y="1107"/>
                    <a:pt x="450" y="1107"/>
                    <a:pt x="460" y="1102"/>
                  </a:cubicBezTo>
                  <a:cubicBezTo>
                    <a:pt x="516" y="1081"/>
                    <a:pt x="549" y="1020"/>
                    <a:pt x="526" y="965"/>
                  </a:cubicBezTo>
                  <a:lnTo>
                    <a:pt x="220" y="72"/>
                  </a:lnTo>
                  <a:cubicBezTo>
                    <a:pt x="202" y="27"/>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0" name="Google Shape;500;p7"/>
            <p:cNvSpPr/>
            <p:nvPr/>
          </p:nvSpPr>
          <p:spPr>
            <a:xfrm>
              <a:off x="2178200" y="5278950"/>
              <a:ext cx="20150" cy="26750"/>
            </a:xfrm>
            <a:custGeom>
              <a:avLst/>
              <a:gdLst/>
              <a:ahLst/>
              <a:cxnLst/>
              <a:rect l="l" t="t" r="r" b="b"/>
              <a:pathLst>
                <a:path w="806" h="1070" extrusionOk="0">
                  <a:moveTo>
                    <a:pt x="118" y="0"/>
                  </a:moveTo>
                  <a:cubicBezTo>
                    <a:pt x="99" y="0"/>
                    <a:pt x="79" y="6"/>
                    <a:pt x="61" y="18"/>
                  </a:cubicBezTo>
                  <a:cubicBezTo>
                    <a:pt x="17" y="51"/>
                    <a:pt x="1" y="116"/>
                    <a:pt x="34" y="166"/>
                  </a:cubicBezTo>
                  <a:lnTo>
                    <a:pt x="598" y="1027"/>
                  </a:lnTo>
                  <a:cubicBezTo>
                    <a:pt x="620" y="1054"/>
                    <a:pt x="653" y="1070"/>
                    <a:pt x="686" y="1070"/>
                  </a:cubicBezTo>
                  <a:cubicBezTo>
                    <a:pt x="707" y="1070"/>
                    <a:pt x="724" y="1065"/>
                    <a:pt x="747" y="1054"/>
                  </a:cubicBezTo>
                  <a:cubicBezTo>
                    <a:pt x="795" y="1021"/>
                    <a:pt x="806" y="956"/>
                    <a:pt x="773" y="906"/>
                  </a:cubicBezTo>
                  <a:lnTo>
                    <a:pt x="209" y="45"/>
                  </a:lnTo>
                  <a:cubicBezTo>
                    <a:pt x="188" y="17"/>
                    <a:pt x="153"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1" name="Google Shape;501;p7"/>
            <p:cNvSpPr/>
            <p:nvPr/>
          </p:nvSpPr>
          <p:spPr>
            <a:xfrm>
              <a:off x="2168900" y="5297100"/>
              <a:ext cx="21525" cy="18775"/>
            </a:xfrm>
            <a:custGeom>
              <a:avLst/>
              <a:gdLst/>
              <a:ahLst/>
              <a:cxnLst/>
              <a:rect l="l" t="t" r="r" b="b"/>
              <a:pathLst>
                <a:path w="861" h="751" extrusionOk="0">
                  <a:moveTo>
                    <a:pt x="116" y="1"/>
                  </a:moveTo>
                  <a:cubicBezTo>
                    <a:pt x="85" y="1"/>
                    <a:pt x="54" y="14"/>
                    <a:pt x="33" y="37"/>
                  </a:cubicBezTo>
                  <a:cubicBezTo>
                    <a:pt x="1" y="81"/>
                    <a:pt x="1" y="147"/>
                    <a:pt x="49" y="185"/>
                  </a:cubicBezTo>
                  <a:lnTo>
                    <a:pt x="674" y="723"/>
                  </a:lnTo>
                  <a:cubicBezTo>
                    <a:pt x="691" y="739"/>
                    <a:pt x="717" y="750"/>
                    <a:pt x="740" y="750"/>
                  </a:cubicBezTo>
                  <a:cubicBezTo>
                    <a:pt x="773" y="750"/>
                    <a:pt x="800" y="733"/>
                    <a:pt x="823" y="711"/>
                  </a:cubicBezTo>
                  <a:cubicBezTo>
                    <a:pt x="861" y="668"/>
                    <a:pt x="856" y="602"/>
                    <a:pt x="811" y="564"/>
                  </a:cubicBezTo>
                  <a:lnTo>
                    <a:pt x="186" y="27"/>
                  </a:lnTo>
                  <a:cubicBezTo>
                    <a:pt x="167" y="9"/>
                    <a:pt x="142"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2" name="Google Shape;502;p7"/>
            <p:cNvSpPr/>
            <p:nvPr/>
          </p:nvSpPr>
          <p:spPr>
            <a:xfrm>
              <a:off x="2215475" y="4847750"/>
              <a:ext cx="444275" cy="439350"/>
            </a:xfrm>
            <a:custGeom>
              <a:avLst/>
              <a:gdLst/>
              <a:ahLst/>
              <a:cxnLst/>
              <a:rect l="l" t="t" r="r" b="b"/>
              <a:pathLst>
                <a:path w="17771" h="17574" extrusionOk="0">
                  <a:moveTo>
                    <a:pt x="5153" y="1"/>
                  </a:moveTo>
                  <a:cubicBezTo>
                    <a:pt x="3787" y="2156"/>
                    <a:pt x="111" y="2369"/>
                    <a:pt x="111" y="2369"/>
                  </a:cubicBezTo>
                  <a:cubicBezTo>
                    <a:pt x="0" y="3229"/>
                    <a:pt x="1174" y="10157"/>
                    <a:pt x="1174" y="10157"/>
                  </a:cubicBezTo>
                  <a:cubicBezTo>
                    <a:pt x="1617" y="10218"/>
                    <a:pt x="2097" y="10243"/>
                    <a:pt x="2582" y="10243"/>
                  </a:cubicBezTo>
                  <a:cubicBezTo>
                    <a:pt x="4640" y="10243"/>
                    <a:pt x="6807" y="9801"/>
                    <a:pt x="6807" y="9801"/>
                  </a:cubicBezTo>
                  <a:lnTo>
                    <a:pt x="6807" y="9801"/>
                  </a:lnTo>
                  <a:cubicBezTo>
                    <a:pt x="6807" y="11369"/>
                    <a:pt x="5186" y="13221"/>
                    <a:pt x="5186" y="13221"/>
                  </a:cubicBezTo>
                  <a:cubicBezTo>
                    <a:pt x="5925" y="14701"/>
                    <a:pt x="10321" y="17573"/>
                    <a:pt x="10321" y="17573"/>
                  </a:cubicBezTo>
                  <a:cubicBezTo>
                    <a:pt x="15144" y="14739"/>
                    <a:pt x="17770" y="9313"/>
                    <a:pt x="17770" y="9313"/>
                  </a:cubicBezTo>
                  <a:lnTo>
                    <a:pt x="515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3" name="Google Shape;503;p7"/>
            <p:cNvSpPr/>
            <p:nvPr/>
          </p:nvSpPr>
          <p:spPr>
            <a:xfrm>
              <a:off x="2303575" y="4587175"/>
              <a:ext cx="660350" cy="594950"/>
            </a:xfrm>
            <a:custGeom>
              <a:avLst/>
              <a:gdLst/>
              <a:ahLst/>
              <a:cxnLst/>
              <a:rect l="l" t="t" r="r" b="b"/>
              <a:pathLst>
                <a:path w="26414" h="23798" extrusionOk="0">
                  <a:moveTo>
                    <a:pt x="20916" y="0"/>
                  </a:moveTo>
                  <a:cubicBezTo>
                    <a:pt x="16975" y="0"/>
                    <a:pt x="8211" y="460"/>
                    <a:pt x="8211" y="460"/>
                  </a:cubicBezTo>
                  <a:cubicBezTo>
                    <a:pt x="5904" y="3305"/>
                    <a:pt x="0" y="11646"/>
                    <a:pt x="0" y="11646"/>
                  </a:cubicBezTo>
                  <a:cubicBezTo>
                    <a:pt x="4111" y="17330"/>
                    <a:pt x="12010" y="23798"/>
                    <a:pt x="12010" y="23798"/>
                  </a:cubicBezTo>
                  <a:cubicBezTo>
                    <a:pt x="26414" y="13171"/>
                    <a:pt x="22286" y="32"/>
                    <a:pt x="22286" y="32"/>
                  </a:cubicBezTo>
                  <a:cubicBezTo>
                    <a:pt x="21959" y="10"/>
                    <a:pt x="21488" y="0"/>
                    <a:pt x="2091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4" name="Google Shape;504;p7"/>
            <p:cNvSpPr/>
            <p:nvPr/>
          </p:nvSpPr>
          <p:spPr>
            <a:xfrm>
              <a:off x="2602975" y="4736250"/>
              <a:ext cx="457975" cy="315500"/>
            </a:xfrm>
            <a:custGeom>
              <a:avLst/>
              <a:gdLst/>
              <a:ahLst/>
              <a:cxnLst/>
              <a:rect l="l" t="t" r="r" b="b"/>
              <a:pathLst>
                <a:path w="18319" h="12620" extrusionOk="0">
                  <a:moveTo>
                    <a:pt x="4982" y="0"/>
                  </a:moveTo>
                  <a:lnTo>
                    <a:pt x="1" y="3036"/>
                  </a:lnTo>
                  <a:cubicBezTo>
                    <a:pt x="3237" y="10457"/>
                    <a:pt x="8137" y="11708"/>
                    <a:pt x="11074" y="11708"/>
                  </a:cubicBezTo>
                  <a:cubicBezTo>
                    <a:pt x="12568" y="11708"/>
                    <a:pt x="13555" y="11384"/>
                    <a:pt x="13555" y="11384"/>
                  </a:cubicBezTo>
                  <a:cubicBezTo>
                    <a:pt x="13555" y="11384"/>
                    <a:pt x="15069" y="12620"/>
                    <a:pt x="15648" y="12620"/>
                  </a:cubicBezTo>
                  <a:cubicBezTo>
                    <a:pt x="15729" y="12620"/>
                    <a:pt x="15792" y="12595"/>
                    <a:pt x="15829" y="12540"/>
                  </a:cubicBezTo>
                  <a:cubicBezTo>
                    <a:pt x="16136" y="12090"/>
                    <a:pt x="14881" y="11433"/>
                    <a:pt x="14881" y="11433"/>
                  </a:cubicBezTo>
                  <a:lnTo>
                    <a:pt x="14881" y="11433"/>
                  </a:lnTo>
                  <a:cubicBezTo>
                    <a:pt x="14881" y="11433"/>
                    <a:pt x="16304" y="12003"/>
                    <a:pt x="17080" y="12003"/>
                  </a:cubicBezTo>
                  <a:cubicBezTo>
                    <a:pt x="17316" y="12003"/>
                    <a:pt x="17492" y="11950"/>
                    <a:pt x="17550" y="11811"/>
                  </a:cubicBezTo>
                  <a:cubicBezTo>
                    <a:pt x="17792" y="11214"/>
                    <a:pt x="15627" y="10984"/>
                    <a:pt x="15627" y="10984"/>
                  </a:cubicBezTo>
                  <a:cubicBezTo>
                    <a:pt x="15627" y="10984"/>
                    <a:pt x="17950" y="10605"/>
                    <a:pt x="18186" y="10249"/>
                  </a:cubicBezTo>
                  <a:cubicBezTo>
                    <a:pt x="18319" y="10052"/>
                    <a:pt x="17469" y="10009"/>
                    <a:pt x="16697" y="10009"/>
                  </a:cubicBezTo>
                  <a:cubicBezTo>
                    <a:pt x="16094" y="10009"/>
                    <a:pt x="15539" y="10036"/>
                    <a:pt x="15539" y="10036"/>
                  </a:cubicBezTo>
                  <a:cubicBezTo>
                    <a:pt x="15539" y="10036"/>
                    <a:pt x="17506" y="9208"/>
                    <a:pt x="17413" y="8781"/>
                  </a:cubicBezTo>
                  <a:cubicBezTo>
                    <a:pt x="17397" y="8703"/>
                    <a:pt x="17290" y="8671"/>
                    <a:pt x="17126" y="8671"/>
                  </a:cubicBezTo>
                  <a:cubicBezTo>
                    <a:pt x="16393" y="8671"/>
                    <a:pt x="14524" y="9307"/>
                    <a:pt x="14524" y="9307"/>
                  </a:cubicBezTo>
                  <a:cubicBezTo>
                    <a:pt x="14524" y="9307"/>
                    <a:pt x="15779" y="8024"/>
                    <a:pt x="15566" y="7832"/>
                  </a:cubicBezTo>
                  <a:cubicBezTo>
                    <a:pt x="15552" y="7820"/>
                    <a:pt x="15531" y="7814"/>
                    <a:pt x="15504" y="7814"/>
                  </a:cubicBezTo>
                  <a:cubicBezTo>
                    <a:pt x="15127" y="7814"/>
                    <a:pt x="13621" y="8945"/>
                    <a:pt x="13621" y="8945"/>
                  </a:cubicBezTo>
                  <a:cubicBezTo>
                    <a:pt x="13559" y="8948"/>
                    <a:pt x="13498" y="8950"/>
                    <a:pt x="13437" y="8950"/>
                  </a:cubicBezTo>
                  <a:cubicBezTo>
                    <a:pt x="8686" y="8950"/>
                    <a:pt x="4982" y="0"/>
                    <a:pt x="49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5" name="Google Shape;505;p7"/>
            <p:cNvSpPr/>
            <p:nvPr/>
          </p:nvSpPr>
          <p:spPr>
            <a:xfrm>
              <a:off x="2602975" y="4458500"/>
              <a:ext cx="182200" cy="179600"/>
            </a:xfrm>
            <a:custGeom>
              <a:avLst/>
              <a:gdLst/>
              <a:ahLst/>
              <a:cxnLst/>
              <a:rect l="l" t="t" r="r" b="b"/>
              <a:pathLst>
                <a:path w="7288" h="7184" extrusionOk="0">
                  <a:moveTo>
                    <a:pt x="1645" y="1"/>
                  </a:moveTo>
                  <a:lnTo>
                    <a:pt x="1130" y="4873"/>
                  </a:lnTo>
                  <a:lnTo>
                    <a:pt x="1" y="4724"/>
                  </a:lnTo>
                  <a:lnTo>
                    <a:pt x="1" y="4724"/>
                  </a:lnTo>
                  <a:cubicBezTo>
                    <a:pt x="1" y="4724"/>
                    <a:pt x="1415" y="6895"/>
                    <a:pt x="4467" y="7164"/>
                  </a:cubicBezTo>
                  <a:cubicBezTo>
                    <a:pt x="4620" y="7178"/>
                    <a:pt x="4763" y="7184"/>
                    <a:pt x="4897" y="7184"/>
                  </a:cubicBezTo>
                  <a:cubicBezTo>
                    <a:pt x="7288" y="7184"/>
                    <a:pt x="6791" y="5179"/>
                    <a:pt x="6791" y="5179"/>
                  </a:cubicBezTo>
                  <a:lnTo>
                    <a:pt x="5519" y="5043"/>
                  </a:lnTo>
                  <a:lnTo>
                    <a:pt x="4736" y="762"/>
                  </a:lnTo>
                  <a:lnTo>
                    <a:pt x="1645" y="1"/>
                  </a:ln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6" name="Google Shape;506;p7"/>
            <p:cNvSpPr/>
            <p:nvPr/>
          </p:nvSpPr>
          <p:spPr>
            <a:xfrm>
              <a:off x="2458125" y="4067700"/>
              <a:ext cx="561550" cy="472775"/>
            </a:xfrm>
            <a:custGeom>
              <a:avLst/>
              <a:gdLst/>
              <a:ahLst/>
              <a:cxnLst/>
              <a:rect l="l" t="t" r="r" b="b"/>
              <a:pathLst>
                <a:path w="22462" h="18911" extrusionOk="0">
                  <a:moveTo>
                    <a:pt x="10263" y="1"/>
                  </a:moveTo>
                  <a:cubicBezTo>
                    <a:pt x="2867" y="1"/>
                    <a:pt x="977" y="7609"/>
                    <a:pt x="977" y="7609"/>
                  </a:cubicBezTo>
                  <a:cubicBezTo>
                    <a:pt x="0" y="13297"/>
                    <a:pt x="5591" y="18910"/>
                    <a:pt x="11328" y="18910"/>
                  </a:cubicBezTo>
                  <a:cubicBezTo>
                    <a:pt x="13319" y="18910"/>
                    <a:pt x="15327" y="18235"/>
                    <a:pt x="17085" y="16652"/>
                  </a:cubicBezTo>
                  <a:cubicBezTo>
                    <a:pt x="22461" y="11806"/>
                    <a:pt x="18274" y="1224"/>
                    <a:pt x="12372" y="192"/>
                  </a:cubicBezTo>
                  <a:cubicBezTo>
                    <a:pt x="11624" y="61"/>
                    <a:pt x="10922" y="1"/>
                    <a:pt x="1026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7" name="Google Shape;507;p7"/>
            <p:cNvSpPr/>
            <p:nvPr/>
          </p:nvSpPr>
          <p:spPr>
            <a:xfrm>
              <a:off x="2634050" y="4515750"/>
              <a:ext cx="105150" cy="58825"/>
            </a:xfrm>
            <a:custGeom>
              <a:avLst/>
              <a:gdLst/>
              <a:ahLst/>
              <a:cxnLst/>
              <a:rect l="l" t="t" r="r" b="b"/>
              <a:pathLst>
                <a:path w="4206" h="2353" extrusionOk="0">
                  <a:moveTo>
                    <a:pt x="160" y="1"/>
                  </a:moveTo>
                  <a:lnTo>
                    <a:pt x="1" y="1761"/>
                  </a:lnTo>
                  <a:lnTo>
                    <a:pt x="4205" y="2353"/>
                  </a:lnTo>
                  <a:lnTo>
                    <a:pt x="3954" y="987"/>
                  </a:lnTo>
                  <a:cubicBezTo>
                    <a:pt x="3954" y="987"/>
                    <a:pt x="3835" y="998"/>
                    <a:pt x="3630" y="998"/>
                  </a:cubicBezTo>
                  <a:cubicBezTo>
                    <a:pt x="2988" y="998"/>
                    <a:pt x="1495" y="891"/>
                    <a:pt x="160"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8" name="Google Shape;508;p7"/>
            <p:cNvSpPr/>
            <p:nvPr/>
          </p:nvSpPr>
          <p:spPr>
            <a:xfrm>
              <a:off x="2519525" y="4645750"/>
              <a:ext cx="395325" cy="390500"/>
            </a:xfrm>
            <a:custGeom>
              <a:avLst/>
              <a:gdLst/>
              <a:ahLst/>
              <a:cxnLst/>
              <a:rect l="l" t="t" r="r" b="b"/>
              <a:pathLst>
                <a:path w="15813" h="15620" extrusionOk="0">
                  <a:moveTo>
                    <a:pt x="4580" y="1"/>
                  </a:moveTo>
                  <a:cubicBezTo>
                    <a:pt x="2543" y="1"/>
                    <a:pt x="0" y="732"/>
                    <a:pt x="0" y="732"/>
                  </a:cubicBezTo>
                  <a:cubicBezTo>
                    <a:pt x="0" y="732"/>
                    <a:pt x="532" y="6535"/>
                    <a:pt x="3826" y="10153"/>
                  </a:cubicBezTo>
                  <a:cubicBezTo>
                    <a:pt x="7281" y="13957"/>
                    <a:pt x="11687" y="15620"/>
                    <a:pt x="13300" y="15620"/>
                  </a:cubicBezTo>
                  <a:cubicBezTo>
                    <a:pt x="13437" y="15620"/>
                    <a:pt x="13553" y="15608"/>
                    <a:pt x="13648" y="15584"/>
                  </a:cubicBezTo>
                  <a:cubicBezTo>
                    <a:pt x="14854" y="15283"/>
                    <a:pt x="15813" y="12000"/>
                    <a:pt x="15599" y="11579"/>
                  </a:cubicBezTo>
                  <a:cubicBezTo>
                    <a:pt x="15385" y="11156"/>
                    <a:pt x="7290" y="3828"/>
                    <a:pt x="7076" y="1296"/>
                  </a:cubicBezTo>
                  <a:cubicBezTo>
                    <a:pt x="6993" y="303"/>
                    <a:pt x="5891" y="1"/>
                    <a:pt x="45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9" name="Google Shape;509;p7"/>
            <p:cNvSpPr/>
            <p:nvPr/>
          </p:nvSpPr>
          <p:spPr>
            <a:xfrm>
              <a:off x="2492650" y="4703650"/>
              <a:ext cx="272325" cy="302125"/>
            </a:xfrm>
            <a:custGeom>
              <a:avLst/>
              <a:gdLst/>
              <a:ahLst/>
              <a:cxnLst/>
              <a:rect l="l" t="t" r="r" b="b"/>
              <a:pathLst>
                <a:path w="10893" h="12085" extrusionOk="0">
                  <a:moveTo>
                    <a:pt x="121" y="0"/>
                  </a:moveTo>
                  <a:cubicBezTo>
                    <a:pt x="110" y="0"/>
                    <a:pt x="100" y="2"/>
                    <a:pt x="89" y="5"/>
                  </a:cubicBezTo>
                  <a:cubicBezTo>
                    <a:pt x="34" y="22"/>
                    <a:pt x="1" y="81"/>
                    <a:pt x="23" y="136"/>
                  </a:cubicBezTo>
                  <a:cubicBezTo>
                    <a:pt x="51" y="230"/>
                    <a:pt x="3185" y="9317"/>
                    <a:pt x="10738" y="12079"/>
                  </a:cubicBezTo>
                  <a:cubicBezTo>
                    <a:pt x="10749" y="12084"/>
                    <a:pt x="10761" y="12084"/>
                    <a:pt x="10777" y="12084"/>
                  </a:cubicBezTo>
                  <a:cubicBezTo>
                    <a:pt x="10815" y="12084"/>
                    <a:pt x="10859" y="12058"/>
                    <a:pt x="10875" y="12013"/>
                  </a:cubicBezTo>
                  <a:cubicBezTo>
                    <a:pt x="10892" y="11959"/>
                    <a:pt x="10865" y="11899"/>
                    <a:pt x="10809" y="11882"/>
                  </a:cubicBezTo>
                  <a:cubicBezTo>
                    <a:pt x="3355" y="9152"/>
                    <a:pt x="253" y="164"/>
                    <a:pt x="220" y="71"/>
                  </a:cubicBezTo>
                  <a:cubicBezTo>
                    <a:pt x="208" y="26"/>
                    <a:pt x="166"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0" name="Google Shape;510;p7"/>
            <p:cNvSpPr/>
            <p:nvPr/>
          </p:nvSpPr>
          <p:spPr>
            <a:xfrm>
              <a:off x="2684900" y="4675475"/>
              <a:ext cx="156375" cy="185475"/>
            </a:xfrm>
            <a:custGeom>
              <a:avLst/>
              <a:gdLst/>
              <a:ahLst/>
              <a:cxnLst/>
              <a:rect l="l" t="t" r="r" b="b"/>
              <a:pathLst>
                <a:path w="6255" h="7419" extrusionOk="0">
                  <a:moveTo>
                    <a:pt x="122" y="0"/>
                  </a:moveTo>
                  <a:cubicBezTo>
                    <a:pt x="101" y="0"/>
                    <a:pt x="80" y="7"/>
                    <a:pt x="61" y="19"/>
                  </a:cubicBezTo>
                  <a:cubicBezTo>
                    <a:pt x="12" y="47"/>
                    <a:pt x="1" y="112"/>
                    <a:pt x="28" y="162"/>
                  </a:cubicBezTo>
                  <a:cubicBezTo>
                    <a:pt x="193" y="408"/>
                    <a:pt x="4078" y="6234"/>
                    <a:pt x="6079" y="7408"/>
                  </a:cubicBezTo>
                  <a:cubicBezTo>
                    <a:pt x="6096" y="7413"/>
                    <a:pt x="6117" y="7418"/>
                    <a:pt x="6134" y="7418"/>
                  </a:cubicBezTo>
                  <a:cubicBezTo>
                    <a:pt x="6173" y="7418"/>
                    <a:pt x="6205" y="7402"/>
                    <a:pt x="6228" y="7369"/>
                  </a:cubicBezTo>
                  <a:cubicBezTo>
                    <a:pt x="6254" y="7320"/>
                    <a:pt x="6238" y="7254"/>
                    <a:pt x="6188" y="7221"/>
                  </a:cubicBezTo>
                  <a:cubicBezTo>
                    <a:pt x="4227" y="6075"/>
                    <a:pt x="248" y="107"/>
                    <a:pt x="210" y="47"/>
                  </a:cubicBezTo>
                  <a:cubicBezTo>
                    <a:pt x="189" y="16"/>
                    <a:pt x="156" y="0"/>
                    <a:pt x="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1" name="Google Shape;511;p7"/>
            <p:cNvSpPr/>
            <p:nvPr/>
          </p:nvSpPr>
          <p:spPr>
            <a:xfrm>
              <a:off x="2833575" y="4511650"/>
              <a:ext cx="292150" cy="247775"/>
            </a:xfrm>
            <a:custGeom>
              <a:avLst/>
              <a:gdLst/>
              <a:ahLst/>
              <a:cxnLst/>
              <a:rect l="l" t="t" r="r" b="b"/>
              <a:pathLst>
                <a:path w="11686" h="9911" extrusionOk="0">
                  <a:moveTo>
                    <a:pt x="8533" y="1"/>
                  </a:moveTo>
                  <a:cubicBezTo>
                    <a:pt x="8327" y="1"/>
                    <a:pt x="8125" y="51"/>
                    <a:pt x="7931" y="165"/>
                  </a:cubicBezTo>
                  <a:cubicBezTo>
                    <a:pt x="3919" y="2517"/>
                    <a:pt x="1" y="3020"/>
                    <a:pt x="1" y="3020"/>
                  </a:cubicBezTo>
                  <a:lnTo>
                    <a:pt x="1086" y="9911"/>
                  </a:lnTo>
                  <a:cubicBezTo>
                    <a:pt x="9411" y="8984"/>
                    <a:pt x="11685" y="4090"/>
                    <a:pt x="11384" y="2856"/>
                  </a:cubicBezTo>
                  <a:cubicBezTo>
                    <a:pt x="11122" y="1805"/>
                    <a:pt x="9765" y="1"/>
                    <a:pt x="85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2" name="Google Shape;512;p7"/>
            <p:cNvSpPr/>
            <p:nvPr/>
          </p:nvSpPr>
          <p:spPr>
            <a:xfrm>
              <a:off x="2825350" y="4596025"/>
              <a:ext cx="53600" cy="142975"/>
            </a:xfrm>
            <a:custGeom>
              <a:avLst/>
              <a:gdLst/>
              <a:ahLst/>
              <a:cxnLst/>
              <a:rect l="l" t="t" r="r" b="b"/>
              <a:pathLst>
                <a:path w="2144" h="5719" extrusionOk="0">
                  <a:moveTo>
                    <a:pt x="118" y="1"/>
                  </a:moveTo>
                  <a:cubicBezTo>
                    <a:pt x="87" y="1"/>
                    <a:pt x="56" y="15"/>
                    <a:pt x="34" y="40"/>
                  </a:cubicBezTo>
                  <a:cubicBezTo>
                    <a:pt x="1" y="85"/>
                    <a:pt x="6" y="151"/>
                    <a:pt x="51" y="189"/>
                  </a:cubicBezTo>
                  <a:cubicBezTo>
                    <a:pt x="1913" y="1674"/>
                    <a:pt x="1316" y="5554"/>
                    <a:pt x="1311" y="5592"/>
                  </a:cubicBezTo>
                  <a:cubicBezTo>
                    <a:pt x="1300" y="5653"/>
                    <a:pt x="1338" y="5708"/>
                    <a:pt x="1399" y="5713"/>
                  </a:cubicBezTo>
                  <a:cubicBezTo>
                    <a:pt x="1404" y="5719"/>
                    <a:pt x="1410" y="5719"/>
                    <a:pt x="1415" y="5719"/>
                  </a:cubicBezTo>
                  <a:cubicBezTo>
                    <a:pt x="1465" y="5719"/>
                    <a:pt x="1508" y="5680"/>
                    <a:pt x="1519" y="5625"/>
                  </a:cubicBezTo>
                  <a:cubicBezTo>
                    <a:pt x="1546" y="5461"/>
                    <a:pt x="2144" y="1586"/>
                    <a:pt x="182" y="24"/>
                  </a:cubicBezTo>
                  <a:cubicBezTo>
                    <a:pt x="163" y="8"/>
                    <a:pt x="141" y="1"/>
                    <a:pt x="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3" name="Google Shape;513;p7"/>
            <p:cNvSpPr/>
            <p:nvPr/>
          </p:nvSpPr>
          <p:spPr>
            <a:xfrm>
              <a:off x="2600100" y="4596000"/>
              <a:ext cx="196375" cy="75150"/>
            </a:xfrm>
            <a:custGeom>
              <a:avLst/>
              <a:gdLst/>
              <a:ahLst/>
              <a:cxnLst/>
              <a:rect l="l" t="t" r="r" b="b"/>
              <a:pathLst>
                <a:path w="7855" h="3006" extrusionOk="0">
                  <a:moveTo>
                    <a:pt x="7491" y="1"/>
                  </a:moveTo>
                  <a:cubicBezTo>
                    <a:pt x="7484" y="1"/>
                    <a:pt x="7477" y="2"/>
                    <a:pt x="7470" y="3"/>
                  </a:cubicBezTo>
                  <a:cubicBezTo>
                    <a:pt x="7416" y="20"/>
                    <a:pt x="7377" y="74"/>
                    <a:pt x="7394" y="129"/>
                  </a:cubicBezTo>
                  <a:cubicBezTo>
                    <a:pt x="7394" y="140"/>
                    <a:pt x="7624" y="1159"/>
                    <a:pt x="7126" y="1933"/>
                  </a:cubicBezTo>
                  <a:cubicBezTo>
                    <a:pt x="6846" y="2360"/>
                    <a:pt x="6385" y="2639"/>
                    <a:pt x="5760" y="2755"/>
                  </a:cubicBezTo>
                  <a:cubicBezTo>
                    <a:pt x="5624" y="2780"/>
                    <a:pt x="5484" y="2792"/>
                    <a:pt x="5340" y="2792"/>
                  </a:cubicBezTo>
                  <a:cubicBezTo>
                    <a:pt x="3166" y="2792"/>
                    <a:pt x="218" y="61"/>
                    <a:pt x="187" y="31"/>
                  </a:cubicBezTo>
                  <a:cubicBezTo>
                    <a:pt x="165" y="12"/>
                    <a:pt x="139" y="3"/>
                    <a:pt x="113" y="3"/>
                  </a:cubicBezTo>
                  <a:cubicBezTo>
                    <a:pt x="85" y="3"/>
                    <a:pt x="58" y="13"/>
                    <a:pt x="38" y="36"/>
                  </a:cubicBezTo>
                  <a:cubicBezTo>
                    <a:pt x="0" y="79"/>
                    <a:pt x="0" y="145"/>
                    <a:pt x="44" y="184"/>
                  </a:cubicBezTo>
                  <a:cubicBezTo>
                    <a:pt x="175" y="304"/>
                    <a:pt x="3086" y="3006"/>
                    <a:pt x="5338" y="3006"/>
                  </a:cubicBezTo>
                  <a:cubicBezTo>
                    <a:pt x="5497" y="3006"/>
                    <a:pt x="5651" y="2990"/>
                    <a:pt x="5798" y="2963"/>
                  </a:cubicBezTo>
                  <a:cubicBezTo>
                    <a:pt x="6484" y="2836"/>
                    <a:pt x="6989" y="2525"/>
                    <a:pt x="7301" y="2042"/>
                  </a:cubicBezTo>
                  <a:cubicBezTo>
                    <a:pt x="7854" y="1197"/>
                    <a:pt x="7607" y="129"/>
                    <a:pt x="7597" y="86"/>
                  </a:cubicBezTo>
                  <a:cubicBezTo>
                    <a:pt x="7587" y="33"/>
                    <a:pt x="7540" y="1"/>
                    <a:pt x="74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4" name="Google Shape;514;p7"/>
            <p:cNvSpPr/>
            <p:nvPr/>
          </p:nvSpPr>
          <p:spPr>
            <a:xfrm>
              <a:off x="2390875" y="5033625"/>
              <a:ext cx="51000" cy="54100"/>
            </a:xfrm>
            <a:custGeom>
              <a:avLst/>
              <a:gdLst/>
              <a:ahLst/>
              <a:cxnLst/>
              <a:rect l="l" t="t" r="r" b="b"/>
              <a:pathLst>
                <a:path w="2040" h="2164" extrusionOk="0">
                  <a:moveTo>
                    <a:pt x="1658" y="0"/>
                  </a:moveTo>
                  <a:cubicBezTo>
                    <a:pt x="1629" y="0"/>
                    <a:pt x="1600" y="12"/>
                    <a:pt x="1579" y="36"/>
                  </a:cubicBezTo>
                  <a:lnTo>
                    <a:pt x="27" y="1812"/>
                  </a:lnTo>
                  <a:cubicBezTo>
                    <a:pt x="11" y="1834"/>
                    <a:pt x="1" y="1862"/>
                    <a:pt x="1" y="1890"/>
                  </a:cubicBezTo>
                  <a:cubicBezTo>
                    <a:pt x="6" y="1917"/>
                    <a:pt x="16" y="1944"/>
                    <a:pt x="39" y="1961"/>
                  </a:cubicBezTo>
                  <a:cubicBezTo>
                    <a:pt x="54" y="1971"/>
                    <a:pt x="297" y="2163"/>
                    <a:pt x="664" y="2163"/>
                  </a:cubicBezTo>
                  <a:cubicBezTo>
                    <a:pt x="717" y="2163"/>
                    <a:pt x="778" y="2158"/>
                    <a:pt x="844" y="2147"/>
                  </a:cubicBezTo>
                  <a:cubicBezTo>
                    <a:pt x="1266" y="2075"/>
                    <a:pt x="1661" y="1746"/>
                    <a:pt x="2007" y="1171"/>
                  </a:cubicBezTo>
                  <a:cubicBezTo>
                    <a:pt x="2039" y="1121"/>
                    <a:pt x="2022" y="1056"/>
                    <a:pt x="1974" y="1023"/>
                  </a:cubicBezTo>
                  <a:cubicBezTo>
                    <a:pt x="1958" y="1014"/>
                    <a:pt x="1940" y="1010"/>
                    <a:pt x="1922" y="1010"/>
                  </a:cubicBezTo>
                  <a:cubicBezTo>
                    <a:pt x="1885" y="1010"/>
                    <a:pt x="1847" y="1028"/>
                    <a:pt x="1825" y="1062"/>
                  </a:cubicBezTo>
                  <a:cubicBezTo>
                    <a:pt x="1513" y="1577"/>
                    <a:pt x="1173" y="1872"/>
                    <a:pt x="811" y="1938"/>
                  </a:cubicBezTo>
                  <a:cubicBezTo>
                    <a:pt x="758" y="1948"/>
                    <a:pt x="708" y="1952"/>
                    <a:pt x="660" y="1952"/>
                  </a:cubicBezTo>
                  <a:cubicBezTo>
                    <a:pt x="490" y="1952"/>
                    <a:pt x="354" y="1899"/>
                    <a:pt x="269" y="1857"/>
                  </a:cubicBezTo>
                  <a:lnTo>
                    <a:pt x="1737" y="174"/>
                  </a:lnTo>
                  <a:cubicBezTo>
                    <a:pt x="1776" y="130"/>
                    <a:pt x="1770" y="64"/>
                    <a:pt x="1726" y="26"/>
                  </a:cubicBezTo>
                  <a:cubicBezTo>
                    <a:pt x="1707" y="8"/>
                    <a:pt x="1683" y="0"/>
                    <a:pt x="16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5" name="Google Shape;515;p7"/>
            <p:cNvSpPr/>
            <p:nvPr/>
          </p:nvSpPr>
          <p:spPr>
            <a:xfrm>
              <a:off x="2458675" y="4743225"/>
              <a:ext cx="280525" cy="301375"/>
            </a:xfrm>
            <a:custGeom>
              <a:avLst/>
              <a:gdLst/>
              <a:ahLst/>
              <a:cxnLst/>
              <a:rect l="l" t="t" r="r" b="b"/>
              <a:pathLst>
                <a:path w="11221" h="12055" extrusionOk="0">
                  <a:moveTo>
                    <a:pt x="1689" y="0"/>
                  </a:moveTo>
                  <a:cubicBezTo>
                    <a:pt x="1689" y="0"/>
                    <a:pt x="1" y="2254"/>
                    <a:pt x="281" y="4457"/>
                  </a:cubicBezTo>
                  <a:cubicBezTo>
                    <a:pt x="559" y="6617"/>
                    <a:pt x="5768" y="12055"/>
                    <a:pt x="7904" y="12055"/>
                  </a:cubicBezTo>
                  <a:cubicBezTo>
                    <a:pt x="7951" y="12055"/>
                    <a:pt x="7998" y="12052"/>
                    <a:pt x="8042" y="12047"/>
                  </a:cubicBezTo>
                  <a:cubicBezTo>
                    <a:pt x="10074" y="11790"/>
                    <a:pt x="11220" y="10639"/>
                    <a:pt x="11220" y="10639"/>
                  </a:cubicBezTo>
                  <a:cubicBezTo>
                    <a:pt x="5389" y="8808"/>
                    <a:pt x="1689" y="0"/>
                    <a:pt x="16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6" name="Google Shape;516;p7"/>
            <p:cNvSpPr/>
            <p:nvPr/>
          </p:nvSpPr>
          <p:spPr>
            <a:xfrm>
              <a:off x="2258900" y="3910125"/>
              <a:ext cx="663225" cy="517725"/>
            </a:xfrm>
            <a:custGeom>
              <a:avLst/>
              <a:gdLst/>
              <a:ahLst/>
              <a:cxnLst/>
              <a:rect l="l" t="t" r="r" b="b"/>
              <a:pathLst>
                <a:path w="26529" h="20709" extrusionOk="0">
                  <a:moveTo>
                    <a:pt x="16662" y="1"/>
                  </a:moveTo>
                  <a:cubicBezTo>
                    <a:pt x="15985" y="1"/>
                    <a:pt x="15188" y="119"/>
                    <a:pt x="14251" y="396"/>
                  </a:cubicBezTo>
                  <a:cubicBezTo>
                    <a:pt x="10831" y="1403"/>
                    <a:pt x="12651" y="4391"/>
                    <a:pt x="9987" y="4863"/>
                  </a:cubicBezTo>
                  <a:cubicBezTo>
                    <a:pt x="1" y="6644"/>
                    <a:pt x="5383" y="15708"/>
                    <a:pt x="5383" y="15708"/>
                  </a:cubicBezTo>
                  <a:cubicBezTo>
                    <a:pt x="4629" y="19881"/>
                    <a:pt x="6563" y="20708"/>
                    <a:pt x="8469" y="20708"/>
                  </a:cubicBezTo>
                  <a:cubicBezTo>
                    <a:pt x="9720" y="20708"/>
                    <a:pt x="10959" y="20352"/>
                    <a:pt x="11417" y="20352"/>
                  </a:cubicBezTo>
                  <a:cubicBezTo>
                    <a:pt x="12580" y="20352"/>
                    <a:pt x="11002" y="16750"/>
                    <a:pt x="11002" y="16750"/>
                  </a:cubicBezTo>
                  <a:cubicBezTo>
                    <a:pt x="14799" y="16328"/>
                    <a:pt x="12163" y="12371"/>
                    <a:pt x="14799" y="9379"/>
                  </a:cubicBezTo>
                  <a:cubicBezTo>
                    <a:pt x="16589" y="7345"/>
                    <a:pt x="18217" y="6663"/>
                    <a:pt x="19597" y="6663"/>
                  </a:cubicBezTo>
                  <a:cubicBezTo>
                    <a:pt x="22399" y="6663"/>
                    <a:pt x="24171" y="9477"/>
                    <a:pt x="24171" y="9477"/>
                  </a:cubicBezTo>
                  <a:cubicBezTo>
                    <a:pt x="24171" y="9477"/>
                    <a:pt x="24969" y="10501"/>
                    <a:pt x="25590" y="10501"/>
                  </a:cubicBezTo>
                  <a:cubicBezTo>
                    <a:pt x="25765" y="10501"/>
                    <a:pt x="25926" y="10420"/>
                    <a:pt x="26051" y="10211"/>
                  </a:cubicBezTo>
                  <a:cubicBezTo>
                    <a:pt x="26529" y="9422"/>
                    <a:pt x="25745" y="4725"/>
                    <a:pt x="23405" y="3355"/>
                  </a:cubicBezTo>
                  <a:cubicBezTo>
                    <a:pt x="22758" y="2975"/>
                    <a:pt x="22246" y="2837"/>
                    <a:pt x="21842" y="2837"/>
                  </a:cubicBezTo>
                  <a:cubicBezTo>
                    <a:pt x="20787" y="2837"/>
                    <a:pt x="20478" y="3778"/>
                    <a:pt x="20478" y="3778"/>
                  </a:cubicBezTo>
                  <a:cubicBezTo>
                    <a:pt x="20478" y="3778"/>
                    <a:pt x="20493" y="1"/>
                    <a:pt x="166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7" name="Google Shape;517;p7"/>
            <p:cNvSpPr/>
            <p:nvPr/>
          </p:nvSpPr>
          <p:spPr>
            <a:xfrm>
              <a:off x="2440550" y="4354700"/>
              <a:ext cx="155325" cy="120950"/>
            </a:xfrm>
            <a:custGeom>
              <a:avLst/>
              <a:gdLst/>
              <a:ahLst/>
              <a:cxnLst/>
              <a:rect l="l" t="t" r="r" b="b"/>
              <a:pathLst>
                <a:path w="6213" h="4838" extrusionOk="0">
                  <a:moveTo>
                    <a:pt x="2490" y="0"/>
                  </a:moveTo>
                  <a:cubicBezTo>
                    <a:pt x="2051" y="0"/>
                    <a:pt x="1624" y="275"/>
                    <a:pt x="1280" y="1034"/>
                  </a:cubicBezTo>
                  <a:cubicBezTo>
                    <a:pt x="1" y="3846"/>
                    <a:pt x="2167" y="4838"/>
                    <a:pt x="3798" y="4838"/>
                  </a:cubicBezTo>
                  <a:cubicBezTo>
                    <a:pt x="4145" y="4838"/>
                    <a:pt x="4467" y="4793"/>
                    <a:pt x="4727" y="4712"/>
                  </a:cubicBezTo>
                  <a:cubicBezTo>
                    <a:pt x="6212" y="4239"/>
                    <a:pt x="4864" y="1883"/>
                    <a:pt x="4864" y="1883"/>
                  </a:cubicBezTo>
                  <a:cubicBezTo>
                    <a:pt x="4864" y="1883"/>
                    <a:pt x="3639" y="0"/>
                    <a:pt x="2490"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8" name="Google Shape;518;p7"/>
            <p:cNvSpPr/>
            <p:nvPr/>
          </p:nvSpPr>
          <p:spPr>
            <a:xfrm>
              <a:off x="2492650" y="4398075"/>
              <a:ext cx="57575" cy="49075"/>
            </a:xfrm>
            <a:custGeom>
              <a:avLst/>
              <a:gdLst/>
              <a:ahLst/>
              <a:cxnLst/>
              <a:rect l="l" t="t" r="r" b="b"/>
              <a:pathLst>
                <a:path w="2303" h="1963" extrusionOk="0">
                  <a:moveTo>
                    <a:pt x="620" y="1"/>
                  </a:moveTo>
                  <a:cubicBezTo>
                    <a:pt x="287" y="1"/>
                    <a:pt x="65" y="172"/>
                    <a:pt x="56" y="181"/>
                  </a:cubicBezTo>
                  <a:cubicBezTo>
                    <a:pt x="13" y="220"/>
                    <a:pt x="1" y="285"/>
                    <a:pt x="40" y="334"/>
                  </a:cubicBezTo>
                  <a:cubicBezTo>
                    <a:pt x="61" y="359"/>
                    <a:pt x="91" y="371"/>
                    <a:pt x="120" y="371"/>
                  </a:cubicBezTo>
                  <a:cubicBezTo>
                    <a:pt x="144" y="371"/>
                    <a:pt x="168" y="363"/>
                    <a:pt x="188" y="346"/>
                  </a:cubicBezTo>
                  <a:cubicBezTo>
                    <a:pt x="188" y="346"/>
                    <a:pt x="358" y="215"/>
                    <a:pt x="612" y="215"/>
                  </a:cubicBezTo>
                  <a:cubicBezTo>
                    <a:pt x="674" y="215"/>
                    <a:pt x="742" y="223"/>
                    <a:pt x="812" y="242"/>
                  </a:cubicBezTo>
                  <a:cubicBezTo>
                    <a:pt x="1141" y="329"/>
                    <a:pt x="1624" y="685"/>
                    <a:pt x="2084" y="1891"/>
                  </a:cubicBezTo>
                  <a:cubicBezTo>
                    <a:pt x="2100" y="1935"/>
                    <a:pt x="2145" y="1962"/>
                    <a:pt x="2183" y="1962"/>
                  </a:cubicBezTo>
                  <a:cubicBezTo>
                    <a:pt x="2199" y="1962"/>
                    <a:pt x="2211" y="1957"/>
                    <a:pt x="2221" y="1952"/>
                  </a:cubicBezTo>
                  <a:cubicBezTo>
                    <a:pt x="2276" y="1935"/>
                    <a:pt x="2303" y="1869"/>
                    <a:pt x="2282" y="1814"/>
                  </a:cubicBezTo>
                  <a:cubicBezTo>
                    <a:pt x="1887" y="784"/>
                    <a:pt x="1410" y="181"/>
                    <a:pt x="868" y="33"/>
                  </a:cubicBezTo>
                  <a:cubicBezTo>
                    <a:pt x="780" y="10"/>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9" name="Google Shape;519;p7"/>
            <p:cNvSpPr/>
            <p:nvPr/>
          </p:nvSpPr>
          <p:spPr>
            <a:xfrm>
              <a:off x="2749450" y="4347900"/>
              <a:ext cx="92800" cy="67450"/>
            </a:xfrm>
            <a:custGeom>
              <a:avLst/>
              <a:gdLst/>
              <a:ahLst/>
              <a:cxnLst/>
              <a:rect l="l" t="t" r="r" b="b"/>
              <a:pathLst>
                <a:path w="3712" h="2698" extrusionOk="0">
                  <a:moveTo>
                    <a:pt x="3371" y="0"/>
                  </a:moveTo>
                  <a:cubicBezTo>
                    <a:pt x="3367" y="0"/>
                    <a:pt x="3364" y="1"/>
                    <a:pt x="3360" y="1"/>
                  </a:cubicBezTo>
                  <a:cubicBezTo>
                    <a:pt x="3300" y="13"/>
                    <a:pt x="3262" y="61"/>
                    <a:pt x="3267" y="122"/>
                  </a:cubicBezTo>
                  <a:cubicBezTo>
                    <a:pt x="3272" y="138"/>
                    <a:pt x="3481" y="1657"/>
                    <a:pt x="2429" y="2341"/>
                  </a:cubicBezTo>
                  <a:cubicBezTo>
                    <a:pt x="2279" y="2435"/>
                    <a:pt x="2126" y="2485"/>
                    <a:pt x="1963" y="2485"/>
                  </a:cubicBezTo>
                  <a:cubicBezTo>
                    <a:pt x="1899" y="2485"/>
                    <a:pt x="1833" y="2478"/>
                    <a:pt x="1765" y="2462"/>
                  </a:cubicBezTo>
                  <a:cubicBezTo>
                    <a:pt x="954" y="2275"/>
                    <a:pt x="219" y="1091"/>
                    <a:pt x="209" y="1081"/>
                  </a:cubicBezTo>
                  <a:cubicBezTo>
                    <a:pt x="191" y="1049"/>
                    <a:pt x="157" y="1031"/>
                    <a:pt x="122" y="1031"/>
                  </a:cubicBezTo>
                  <a:cubicBezTo>
                    <a:pt x="103" y="1031"/>
                    <a:pt x="84" y="1036"/>
                    <a:pt x="67" y="1048"/>
                  </a:cubicBezTo>
                  <a:cubicBezTo>
                    <a:pt x="17" y="1076"/>
                    <a:pt x="1" y="1141"/>
                    <a:pt x="28" y="1190"/>
                  </a:cubicBezTo>
                  <a:cubicBezTo>
                    <a:pt x="61" y="1245"/>
                    <a:pt x="818" y="2462"/>
                    <a:pt x="1716" y="2665"/>
                  </a:cubicBezTo>
                  <a:cubicBezTo>
                    <a:pt x="1804" y="2687"/>
                    <a:pt x="1886" y="2697"/>
                    <a:pt x="1969" y="2697"/>
                  </a:cubicBezTo>
                  <a:cubicBezTo>
                    <a:pt x="2171" y="2697"/>
                    <a:pt x="2363" y="2637"/>
                    <a:pt x="2543" y="2517"/>
                  </a:cubicBezTo>
                  <a:cubicBezTo>
                    <a:pt x="3712" y="1761"/>
                    <a:pt x="3487" y="160"/>
                    <a:pt x="3481" y="89"/>
                  </a:cubicBezTo>
                  <a:cubicBezTo>
                    <a:pt x="3470" y="37"/>
                    <a:pt x="3422" y="0"/>
                    <a:pt x="337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0" name="Google Shape;520;p7"/>
            <p:cNvSpPr/>
            <p:nvPr/>
          </p:nvSpPr>
          <p:spPr>
            <a:xfrm>
              <a:off x="2612025" y="4366025"/>
              <a:ext cx="105525" cy="93950"/>
            </a:xfrm>
            <a:custGeom>
              <a:avLst/>
              <a:gdLst/>
              <a:ahLst/>
              <a:cxnLst/>
              <a:rect l="l" t="t" r="r" b="b"/>
              <a:pathLst>
                <a:path w="4221" h="3758" extrusionOk="0">
                  <a:moveTo>
                    <a:pt x="2110" y="0"/>
                  </a:moveTo>
                  <a:cubicBezTo>
                    <a:pt x="1690" y="0"/>
                    <a:pt x="1267" y="140"/>
                    <a:pt x="915" y="427"/>
                  </a:cubicBezTo>
                  <a:cubicBezTo>
                    <a:pt x="115" y="1085"/>
                    <a:pt x="1" y="2268"/>
                    <a:pt x="658" y="3069"/>
                  </a:cubicBezTo>
                  <a:cubicBezTo>
                    <a:pt x="1030" y="3522"/>
                    <a:pt x="1571" y="3757"/>
                    <a:pt x="2115" y="3757"/>
                  </a:cubicBezTo>
                  <a:cubicBezTo>
                    <a:pt x="2532" y="3757"/>
                    <a:pt x="2952" y="3618"/>
                    <a:pt x="3300" y="3333"/>
                  </a:cubicBezTo>
                  <a:cubicBezTo>
                    <a:pt x="4099" y="2675"/>
                    <a:pt x="4220" y="1491"/>
                    <a:pt x="3563" y="685"/>
                  </a:cubicBezTo>
                  <a:cubicBezTo>
                    <a:pt x="3192" y="234"/>
                    <a:pt x="2654" y="0"/>
                    <a:pt x="2110"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1" name="Google Shape;521;p7"/>
            <p:cNvSpPr/>
            <p:nvPr/>
          </p:nvSpPr>
          <p:spPr>
            <a:xfrm>
              <a:off x="2835225" y="4274650"/>
              <a:ext cx="105375" cy="93950"/>
            </a:xfrm>
            <a:custGeom>
              <a:avLst/>
              <a:gdLst/>
              <a:ahLst/>
              <a:cxnLst/>
              <a:rect l="l" t="t" r="r" b="b"/>
              <a:pathLst>
                <a:path w="4215" h="3758" extrusionOk="0">
                  <a:moveTo>
                    <a:pt x="2104" y="0"/>
                  </a:moveTo>
                  <a:cubicBezTo>
                    <a:pt x="1685" y="0"/>
                    <a:pt x="1264" y="140"/>
                    <a:pt x="916" y="426"/>
                  </a:cubicBezTo>
                  <a:cubicBezTo>
                    <a:pt x="116" y="1084"/>
                    <a:pt x="0" y="2268"/>
                    <a:pt x="658" y="3068"/>
                  </a:cubicBezTo>
                  <a:cubicBezTo>
                    <a:pt x="1029" y="3523"/>
                    <a:pt x="1568" y="3757"/>
                    <a:pt x="2110" y="3757"/>
                  </a:cubicBezTo>
                  <a:cubicBezTo>
                    <a:pt x="2529" y="3757"/>
                    <a:pt x="2951" y="3617"/>
                    <a:pt x="3299" y="3331"/>
                  </a:cubicBezTo>
                  <a:cubicBezTo>
                    <a:pt x="4100" y="2673"/>
                    <a:pt x="4215" y="1489"/>
                    <a:pt x="3557" y="689"/>
                  </a:cubicBezTo>
                  <a:cubicBezTo>
                    <a:pt x="3186" y="235"/>
                    <a:pt x="2647" y="0"/>
                    <a:pt x="2104"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2" name="Google Shape;522;p7"/>
            <p:cNvSpPr/>
            <p:nvPr/>
          </p:nvSpPr>
          <p:spPr>
            <a:xfrm>
              <a:off x="2656950" y="4301525"/>
              <a:ext cx="53475" cy="47575"/>
            </a:xfrm>
            <a:custGeom>
              <a:avLst/>
              <a:gdLst/>
              <a:ahLst/>
              <a:cxnLst/>
              <a:rect l="l" t="t" r="r" b="b"/>
              <a:pathLst>
                <a:path w="2139" h="1903" extrusionOk="0">
                  <a:moveTo>
                    <a:pt x="1070" y="1"/>
                  </a:moveTo>
                  <a:cubicBezTo>
                    <a:pt x="857" y="1"/>
                    <a:pt x="643" y="71"/>
                    <a:pt x="466" y="217"/>
                  </a:cubicBezTo>
                  <a:cubicBezTo>
                    <a:pt x="61" y="552"/>
                    <a:pt x="1" y="1149"/>
                    <a:pt x="335" y="1555"/>
                  </a:cubicBezTo>
                  <a:cubicBezTo>
                    <a:pt x="524" y="1783"/>
                    <a:pt x="797" y="1902"/>
                    <a:pt x="1072" y="1902"/>
                  </a:cubicBezTo>
                  <a:cubicBezTo>
                    <a:pt x="1283" y="1902"/>
                    <a:pt x="1496" y="1832"/>
                    <a:pt x="1672" y="1686"/>
                  </a:cubicBezTo>
                  <a:cubicBezTo>
                    <a:pt x="2078" y="1352"/>
                    <a:pt x="2138" y="755"/>
                    <a:pt x="1804" y="348"/>
                  </a:cubicBezTo>
                  <a:cubicBezTo>
                    <a:pt x="1618" y="120"/>
                    <a:pt x="1345" y="1"/>
                    <a:pt x="10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3" name="Google Shape;523;p7"/>
            <p:cNvSpPr/>
            <p:nvPr/>
          </p:nvSpPr>
          <p:spPr>
            <a:xfrm>
              <a:off x="2809350" y="4234550"/>
              <a:ext cx="53450" cy="47625"/>
            </a:xfrm>
            <a:custGeom>
              <a:avLst/>
              <a:gdLst/>
              <a:ahLst/>
              <a:cxnLst/>
              <a:rect l="l" t="t" r="r" b="b"/>
              <a:pathLst>
                <a:path w="2138" h="1905" extrusionOk="0">
                  <a:moveTo>
                    <a:pt x="1067" y="0"/>
                  </a:moveTo>
                  <a:cubicBezTo>
                    <a:pt x="855" y="0"/>
                    <a:pt x="642" y="71"/>
                    <a:pt x="466" y="216"/>
                  </a:cubicBezTo>
                  <a:cubicBezTo>
                    <a:pt x="59" y="551"/>
                    <a:pt x="0" y="1148"/>
                    <a:pt x="334" y="1554"/>
                  </a:cubicBezTo>
                  <a:cubicBezTo>
                    <a:pt x="520" y="1786"/>
                    <a:pt x="793" y="1904"/>
                    <a:pt x="1068" y="1904"/>
                  </a:cubicBezTo>
                  <a:cubicBezTo>
                    <a:pt x="1281" y="1904"/>
                    <a:pt x="1494" y="1834"/>
                    <a:pt x="1671" y="1691"/>
                  </a:cubicBezTo>
                  <a:cubicBezTo>
                    <a:pt x="2077" y="1357"/>
                    <a:pt x="2138" y="753"/>
                    <a:pt x="1802" y="348"/>
                  </a:cubicBezTo>
                  <a:cubicBezTo>
                    <a:pt x="1614" y="119"/>
                    <a:pt x="1341" y="0"/>
                    <a:pt x="10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4" name="Google Shape;524;p7"/>
            <p:cNvSpPr/>
            <p:nvPr/>
          </p:nvSpPr>
          <p:spPr>
            <a:xfrm>
              <a:off x="2759200" y="4292250"/>
              <a:ext cx="61500" cy="71175"/>
            </a:xfrm>
            <a:custGeom>
              <a:avLst/>
              <a:gdLst/>
              <a:ahLst/>
              <a:cxnLst/>
              <a:rect l="l" t="t" r="r" b="b"/>
              <a:pathLst>
                <a:path w="2460" h="2847" extrusionOk="0">
                  <a:moveTo>
                    <a:pt x="121" y="0"/>
                  </a:moveTo>
                  <a:cubicBezTo>
                    <a:pt x="104" y="0"/>
                    <a:pt x="87" y="4"/>
                    <a:pt x="71" y="13"/>
                  </a:cubicBezTo>
                  <a:cubicBezTo>
                    <a:pt x="21" y="41"/>
                    <a:pt x="0" y="106"/>
                    <a:pt x="26" y="155"/>
                  </a:cubicBezTo>
                  <a:lnTo>
                    <a:pt x="904" y="1756"/>
                  </a:lnTo>
                  <a:cubicBezTo>
                    <a:pt x="914" y="1784"/>
                    <a:pt x="942" y="1799"/>
                    <a:pt x="970" y="1805"/>
                  </a:cubicBezTo>
                  <a:cubicBezTo>
                    <a:pt x="980" y="1809"/>
                    <a:pt x="991" y="1811"/>
                    <a:pt x="1001" y="1811"/>
                  </a:cubicBezTo>
                  <a:cubicBezTo>
                    <a:pt x="1020" y="1811"/>
                    <a:pt x="1038" y="1805"/>
                    <a:pt x="1052" y="1794"/>
                  </a:cubicBezTo>
                  <a:lnTo>
                    <a:pt x="2138" y="1088"/>
                  </a:lnTo>
                  <a:lnTo>
                    <a:pt x="1551" y="2704"/>
                  </a:lnTo>
                  <a:cubicBezTo>
                    <a:pt x="1529" y="2758"/>
                    <a:pt x="1556" y="2819"/>
                    <a:pt x="1611" y="2841"/>
                  </a:cubicBezTo>
                  <a:cubicBezTo>
                    <a:pt x="1627" y="2841"/>
                    <a:pt x="1638" y="2846"/>
                    <a:pt x="1650" y="2846"/>
                  </a:cubicBezTo>
                  <a:cubicBezTo>
                    <a:pt x="1693" y="2846"/>
                    <a:pt x="1731" y="2819"/>
                    <a:pt x="1748" y="2775"/>
                  </a:cubicBezTo>
                  <a:lnTo>
                    <a:pt x="2444" y="863"/>
                  </a:lnTo>
                  <a:cubicBezTo>
                    <a:pt x="2460" y="818"/>
                    <a:pt x="2449" y="769"/>
                    <a:pt x="2411" y="742"/>
                  </a:cubicBezTo>
                  <a:cubicBezTo>
                    <a:pt x="2393" y="727"/>
                    <a:pt x="2370" y="718"/>
                    <a:pt x="2347" y="718"/>
                  </a:cubicBezTo>
                  <a:cubicBezTo>
                    <a:pt x="2327" y="718"/>
                    <a:pt x="2308" y="724"/>
                    <a:pt x="2290" y="737"/>
                  </a:cubicBezTo>
                  <a:lnTo>
                    <a:pt x="1035" y="1553"/>
                  </a:lnTo>
                  <a:lnTo>
                    <a:pt x="213" y="56"/>
                  </a:lnTo>
                  <a:cubicBezTo>
                    <a:pt x="194" y="20"/>
                    <a:pt x="158"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5" name="Google Shape;525;p7"/>
            <p:cNvSpPr/>
            <p:nvPr/>
          </p:nvSpPr>
          <p:spPr>
            <a:xfrm>
              <a:off x="2243275" y="4905400"/>
              <a:ext cx="28675" cy="182325"/>
            </a:xfrm>
            <a:custGeom>
              <a:avLst/>
              <a:gdLst/>
              <a:ahLst/>
              <a:cxnLst/>
              <a:rect l="l" t="t" r="r" b="b"/>
              <a:pathLst>
                <a:path w="1147" h="7293" extrusionOk="0">
                  <a:moveTo>
                    <a:pt x="116" y="1"/>
                  </a:moveTo>
                  <a:cubicBezTo>
                    <a:pt x="111" y="1"/>
                    <a:pt x="105" y="1"/>
                    <a:pt x="100" y="2"/>
                  </a:cubicBezTo>
                  <a:cubicBezTo>
                    <a:pt x="44" y="2"/>
                    <a:pt x="1" y="57"/>
                    <a:pt x="6" y="113"/>
                  </a:cubicBezTo>
                  <a:cubicBezTo>
                    <a:pt x="23" y="338"/>
                    <a:pt x="439" y="5632"/>
                    <a:pt x="927" y="7221"/>
                  </a:cubicBezTo>
                  <a:cubicBezTo>
                    <a:pt x="944" y="7265"/>
                    <a:pt x="982" y="7292"/>
                    <a:pt x="1026" y="7292"/>
                  </a:cubicBezTo>
                  <a:cubicBezTo>
                    <a:pt x="1038" y="7292"/>
                    <a:pt x="1048" y="7292"/>
                    <a:pt x="1059" y="7287"/>
                  </a:cubicBezTo>
                  <a:cubicBezTo>
                    <a:pt x="1114" y="7270"/>
                    <a:pt x="1147" y="7216"/>
                    <a:pt x="1130" y="7155"/>
                  </a:cubicBezTo>
                  <a:cubicBezTo>
                    <a:pt x="648" y="5587"/>
                    <a:pt x="221" y="151"/>
                    <a:pt x="215" y="96"/>
                  </a:cubicBezTo>
                  <a:cubicBezTo>
                    <a:pt x="209" y="47"/>
                    <a:pt x="169"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6" name="Google Shape;526;p7"/>
            <p:cNvSpPr/>
            <p:nvPr/>
          </p:nvSpPr>
          <p:spPr>
            <a:xfrm>
              <a:off x="2217675" y="4905400"/>
              <a:ext cx="111575" cy="37350"/>
            </a:xfrm>
            <a:custGeom>
              <a:avLst/>
              <a:gdLst/>
              <a:ahLst/>
              <a:cxnLst/>
              <a:rect l="l" t="t" r="r" b="b"/>
              <a:pathLst>
                <a:path w="4463" h="1494" extrusionOk="0">
                  <a:moveTo>
                    <a:pt x="4339" y="1"/>
                  </a:moveTo>
                  <a:cubicBezTo>
                    <a:pt x="4321" y="1"/>
                    <a:pt x="4302" y="5"/>
                    <a:pt x="4286" y="14"/>
                  </a:cubicBezTo>
                  <a:cubicBezTo>
                    <a:pt x="2325" y="1170"/>
                    <a:pt x="127" y="1279"/>
                    <a:pt x="104" y="1279"/>
                  </a:cubicBezTo>
                  <a:cubicBezTo>
                    <a:pt x="49" y="1285"/>
                    <a:pt x="0" y="1335"/>
                    <a:pt x="6" y="1390"/>
                  </a:cubicBezTo>
                  <a:cubicBezTo>
                    <a:pt x="6" y="1449"/>
                    <a:pt x="56" y="1494"/>
                    <a:pt x="109" y="1494"/>
                  </a:cubicBezTo>
                  <a:lnTo>
                    <a:pt x="115" y="1494"/>
                  </a:lnTo>
                  <a:cubicBezTo>
                    <a:pt x="137" y="1494"/>
                    <a:pt x="2384" y="1378"/>
                    <a:pt x="4396" y="194"/>
                  </a:cubicBezTo>
                  <a:cubicBezTo>
                    <a:pt x="4445" y="167"/>
                    <a:pt x="4462" y="101"/>
                    <a:pt x="4435" y="52"/>
                  </a:cubicBezTo>
                  <a:cubicBezTo>
                    <a:pt x="4412" y="19"/>
                    <a:pt x="4376" y="1"/>
                    <a:pt x="43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7" name="Google Shape;527;p7"/>
            <p:cNvSpPr/>
            <p:nvPr/>
          </p:nvSpPr>
          <p:spPr>
            <a:xfrm>
              <a:off x="2371675" y="5169900"/>
              <a:ext cx="118700" cy="100075"/>
            </a:xfrm>
            <a:custGeom>
              <a:avLst/>
              <a:gdLst/>
              <a:ahLst/>
              <a:cxnLst/>
              <a:rect l="l" t="t" r="r" b="b"/>
              <a:pathLst>
                <a:path w="4748" h="4003" extrusionOk="0">
                  <a:moveTo>
                    <a:pt x="117" y="0"/>
                  </a:moveTo>
                  <a:cubicBezTo>
                    <a:pt x="88" y="0"/>
                    <a:pt x="59" y="11"/>
                    <a:pt x="38" y="34"/>
                  </a:cubicBezTo>
                  <a:cubicBezTo>
                    <a:pt x="0" y="77"/>
                    <a:pt x="6" y="143"/>
                    <a:pt x="50" y="187"/>
                  </a:cubicBezTo>
                  <a:cubicBezTo>
                    <a:pt x="187" y="314"/>
                    <a:pt x="3519" y="3339"/>
                    <a:pt x="4571" y="3985"/>
                  </a:cubicBezTo>
                  <a:cubicBezTo>
                    <a:pt x="4588" y="3997"/>
                    <a:pt x="4610" y="4002"/>
                    <a:pt x="4627" y="4002"/>
                  </a:cubicBezTo>
                  <a:cubicBezTo>
                    <a:pt x="4665" y="4002"/>
                    <a:pt x="4698" y="3985"/>
                    <a:pt x="4715" y="3952"/>
                  </a:cubicBezTo>
                  <a:cubicBezTo>
                    <a:pt x="4748" y="3903"/>
                    <a:pt x="4731" y="3838"/>
                    <a:pt x="4682" y="3805"/>
                  </a:cubicBezTo>
                  <a:cubicBezTo>
                    <a:pt x="3645" y="3168"/>
                    <a:pt x="225" y="61"/>
                    <a:pt x="192" y="28"/>
                  </a:cubicBezTo>
                  <a:cubicBezTo>
                    <a:pt x="171" y="10"/>
                    <a:pt x="144" y="0"/>
                    <a:pt x="1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528" name="Google Shape;528;p7"/>
          <p:cNvSpPr/>
          <p:nvPr/>
        </p:nvSpPr>
        <p:spPr>
          <a:xfrm>
            <a:off x="8424000" y="1589694"/>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9" name="Google Shape;529;p7"/>
          <p:cNvSpPr/>
          <p:nvPr/>
        </p:nvSpPr>
        <p:spPr>
          <a:xfrm>
            <a:off x="6572825" y="4291249"/>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0" name="Google Shape;530;p7"/>
          <p:cNvSpPr txBox="1">
            <a:spLocks noGrp="1"/>
          </p:cNvSpPr>
          <p:nvPr>
            <p:ph type="title"/>
          </p:nvPr>
        </p:nvSpPr>
        <p:spPr>
          <a:xfrm>
            <a:off x="1220375" y="977088"/>
            <a:ext cx="3771300" cy="612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31" name="Google Shape;531;p7"/>
          <p:cNvSpPr txBox="1">
            <a:spLocks noGrp="1"/>
          </p:cNvSpPr>
          <p:nvPr>
            <p:ph type="body" idx="1"/>
          </p:nvPr>
        </p:nvSpPr>
        <p:spPr>
          <a:xfrm>
            <a:off x="1220375" y="1589688"/>
            <a:ext cx="3771300" cy="2576700"/>
          </a:xfrm>
          <a:prstGeom prst="rect">
            <a:avLst/>
          </a:prstGeom>
        </p:spPr>
        <p:txBody>
          <a:bodyPr spcFirstLastPara="1" wrap="square" lIns="91425" tIns="91425" rIns="91425" bIns="91425" anchor="ctr" anchorCtr="0">
            <a:noAutofit/>
          </a:bodyPr>
          <a:lstStyle>
            <a:lvl1pPr marL="457200" lvl="0" indent="-304800" rtl="0">
              <a:lnSpc>
                <a:spcPct val="100000"/>
              </a:lnSpc>
              <a:spcBef>
                <a:spcPts val="0"/>
              </a:spcBef>
              <a:spcAft>
                <a:spcPts val="0"/>
              </a:spcAft>
              <a:buClr>
                <a:srgbClr val="434343"/>
              </a:buClr>
              <a:buSzPts val="12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32"/>
        <p:cNvGrpSpPr/>
        <p:nvPr/>
      </p:nvGrpSpPr>
      <p:grpSpPr>
        <a:xfrm>
          <a:off x="0" y="0"/>
          <a:ext cx="0" cy="0"/>
          <a:chOff x="0" y="0"/>
          <a:chExt cx="0" cy="0"/>
        </a:xfrm>
      </p:grpSpPr>
      <p:grpSp>
        <p:nvGrpSpPr>
          <p:cNvPr id="533" name="Google Shape;533;p8"/>
          <p:cNvGrpSpPr/>
          <p:nvPr/>
        </p:nvGrpSpPr>
        <p:grpSpPr>
          <a:xfrm>
            <a:off x="122308" y="68542"/>
            <a:ext cx="8909048" cy="4975150"/>
            <a:chOff x="122308" y="68542"/>
            <a:chExt cx="8909048" cy="4975150"/>
          </a:xfrm>
        </p:grpSpPr>
        <p:grpSp>
          <p:nvGrpSpPr>
            <p:cNvPr id="534" name="Google Shape;534;p8"/>
            <p:cNvGrpSpPr/>
            <p:nvPr/>
          </p:nvGrpSpPr>
          <p:grpSpPr>
            <a:xfrm>
              <a:off x="122308" y="68542"/>
              <a:ext cx="8909048" cy="4975150"/>
              <a:chOff x="122308" y="68542"/>
              <a:chExt cx="8909048" cy="4975150"/>
            </a:xfrm>
          </p:grpSpPr>
          <p:grpSp>
            <p:nvGrpSpPr>
              <p:cNvPr id="535" name="Google Shape;535;p8"/>
              <p:cNvGrpSpPr/>
              <p:nvPr/>
            </p:nvGrpSpPr>
            <p:grpSpPr>
              <a:xfrm>
                <a:off x="122308" y="68542"/>
                <a:ext cx="8909048" cy="4975150"/>
                <a:chOff x="122308" y="68542"/>
                <a:chExt cx="8909048" cy="4975150"/>
              </a:xfrm>
            </p:grpSpPr>
            <p:grpSp>
              <p:nvGrpSpPr>
                <p:cNvPr id="536" name="Google Shape;536;p8"/>
                <p:cNvGrpSpPr/>
                <p:nvPr/>
              </p:nvGrpSpPr>
              <p:grpSpPr>
                <a:xfrm rot="10800000">
                  <a:off x="7868647" y="1236600"/>
                  <a:ext cx="456959" cy="2111662"/>
                  <a:chOff x="8524342" y="1674075"/>
                  <a:chExt cx="456959" cy="2111662"/>
                </a:xfrm>
              </p:grpSpPr>
              <p:sp>
                <p:nvSpPr>
                  <p:cNvPr id="537" name="Google Shape;537;p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538" name="Google Shape;538;p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39" name="Google Shape;539;p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40" name="Google Shape;540;p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541" name="Google Shape;541;p8"/>
                <p:cNvGrpSpPr/>
                <p:nvPr/>
              </p:nvGrpSpPr>
              <p:grpSpPr>
                <a:xfrm>
                  <a:off x="122308" y="68542"/>
                  <a:ext cx="8909048" cy="4975150"/>
                  <a:chOff x="122308" y="68542"/>
                  <a:chExt cx="8909048" cy="4975150"/>
                </a:xfrm>
              </p:grpSpPr>
              <p:grpSp>
                <p:nvGrpSpPr>
                  <p:cNvPr id="542" name="Google Shape;542;p8"/>
                  <p:cNvGrpSpPr/>
                  <p:nvPr/>
                </p:nvGrpSpPr>
                <p:grpSpPr>
                  <a:xfrm>
                    <a:off x="122308" y="68542"/>
                    <a:ext cx="8909048" cy="4975150"/>
                    <a:chOff x="122308" y="68542"/>
                    <a:chExt cx="8909048" cy="4975150"/>
                  </a:xfrm>
                </p:grpSpPr>
                <p:sp>
                  <p:nvSpPr>
                    <p:cNvPr id="543" name="Google Shape;543;p8"/>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44" name="Google Shape;544;p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45" name="Google Shape;545;p8"/>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46" name="Google Shape;546;p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7" name="Google Shape;547;p8"/>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48" name="Google Shape;548;p8"/>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49" name="Google Shape;549;p8"/>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0" name="Google Shape;550;p8"/>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51" name="Google Shape;551;p8"/>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52" name="Google Shape;552;p8"/>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53" name="Google Shape;553;p8"/>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54" name="Google Shape;554;p8"/>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555" name="Google Shape;555;p8"/>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6" name="Google Shape;556;p8"/>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57" name="Google Shape;557;p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58" name="Google Shape;558;p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59" name="Google Shape;559;p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560" name="Google Shape;560;p8"/>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61" name="Google Shape;561;p8"/>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62" name="Google Shape;562;p8"/>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63" name="Google Shape;563;p8"/>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4" name="Google Shape;564;p8"/>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65" name="Google Shape;565;p8"/>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66" name="Google Shape;566;p8"/>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67" name="Google Shape;567;p8"/>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68" name="Google Shape;568;p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569" name="Google Shape;569;p8"/>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70" name="Google Shape;570;p8"/>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71" name="Google Shape;571;p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2" name="Google Shape;572;p8"/>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73" name="Google Shape;573;p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4" name="Google Shape;574;p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75" name="Google Shape;575;p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6" name="Google Shape;576;p8"/>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7" name="Google Shape;577;p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78" name="Google Shape;578;p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79" name="Google Shape;579;p8"/>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80" name="Google Shape;580;p8"/>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1" name="Google Shape;581;p8"/>
                    <p:cNvSpPr/>
                    <p:nvPr/>
                  </p:nvSpPr>
                  <p:spPr>
                    <a:xfrm rot="5400000" flipH="1">
                      <a:off x="1027810" y="46912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82" name="Google Shape;582;p8"/>
                    <p:cNvSpPr/>
                    <p:nvPr/>
                  </p:nvSpPr>
                  <p:spPr>
                    <a:xfrm rot="-900406" flipH="1">
                      <a:off x="7311885" y="3527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83" name="Google Shape;583;p8"/>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84" name="Google Shape;584;p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85" name="Google Shape;585;p8"/>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86" name="Google Shape;586;p8"/>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87" name="Google Shape;587;p8"/>
                    <p:cNvSpPr/>
                    <p:nvPr/>
                  </p:nvSpPr>
                  <p:spPr>
                    <a:xfrm rot="2700000">
                      <a:off x="74683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8" name="Google Shape;588;p8"/>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89" name="Google Shape;589;p8"/>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90" name="Google Shape;590;p8"/>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91" name="Google Shape;591;p8"/>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92" name="Google Shape;592;p8"/>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593" name="Google Shape;593;p8"/>
                  <p:cNvGrpSpPr/>
                  <p:nvPr/>
                </p:nvGrpSpPr>
                <p:grpSpPr>
                  <a:xfrm rot="10800000">
                    <a:off x="828058" y="1376836"/>
                    <a:ext cx="480016" cy="1076509"/>
                    <a:chOff x="122308" y="3683092"/>
                    <a:chExt cx="480016" cy="1076509"/>
                  </a:xfrm>
                </p:grpSpPr>
                <p:sp>
                  <p:nvSpPr>
                    <p:cNvPr id="594" name="Google Shape;594;p8"/>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95" name="Google Shape;595;p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96" name="Google Shape;596;p8"/>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597" name="Google Shape;597;p8"/>
              <p:cNvSpPr/>
              <p:nvPr/>
            </p:nvSpPr>
            <p:spPr>
              <a:xfrm>
                <a:off x="394650" y="42240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8" name="Google Shape;598;p8"/>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599" name="Google Shape;599;p8"/>
            <p:cNvSpPr/>
            <p:nvPr/>
          </p:nvSpPr>
          <p:spPr>
            <a:xfrm rot="-2700000">
              <a:off x="1932765" y="3403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0" name="Google Shape;600;p8"/>
            <p:cNvSpPr/>
            <p:nvPr/>
          </p:nvSpPr>
          <p:spPr>
            <a:xfrm rot="6300406">
              <a:off x="1121095" y="44342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1" name="Google Shape;601;p8"/>
            <p:cNvSpPr/>
            <p:nvPr/>
          </p:nvSpPr>
          <p:spPr>
            <a:xfrm rot="6300406">
              <a:off x="7609637" y="15269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2" name="Google Shape;602;p8"/>
            <p:cNvSpPr/>
            <p:nvPr/>
          </p:nvSpPr>
          <p:spPr>
            <a:xfrm rot="-2700000">
              <a:off x="75226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3" name="Google Shape;603;p8"/>
            <p:cNvSpPr/>
            <p:nvPr/>
          </p:nvSpPr>
          <p:spPr>
            <a:xfrm rot="6300406">
              <a:off x="7996995" y="4195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4" name="Google Shape;604;p8"/>
            <p:cNvSpPr/>
            <p:nvPr/>
          </p:nvSpPr>
          <p:spPr>
            <a:xfrm rot="-4499594">
              <a:off x="1270787" y="2935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05" name="Google Shape;605;p8"/>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6" name="Google Shape;606;p8"/>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7" name="Google Shape;607;p8"/>
            <p:cNvSpPr/>
            <p:nvPr/>
          </p:nvSpPr>
          <p:spPr>
            <a:xfrm rot="-4499594">
              <a:off x="7303937" y="20272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08" name="Google Shape;608;p8"/>
          <p:cNvSpPr/>
          <p:nvPr/>
        </p:nvSpPr>
        <p:spPr>
          <a:xfrm>
            <a:off x="721050" y="553925"/>
            <a:ext cx="7701600" cy="40356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609" name="Google Shape;609;p8"/>
          <p:cNvGrpSpPr/>
          <p:nvPr/>
        </p:nvGrpSpPr>
        <p:grpSpPr>
          <a:xfrm rot="1799965" flipH="1">
            <a:off x="372879" y="2694432"/>
            <a:ext cx="1792663" cy="1738763"/>
            <a:chOff x="6997200" y="3219600"/>
            <a:chExt cx="1426800" cy="1383900"/>
          </a:xfrm>
        </p:grpSpPr>
        <p:sp>
          <p:nvSpPr>
            <p:cNvPr id="610" name="Google Shape;610;p8"/>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1" name="Google Shape;611;p8"/>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2" name="Google Shape;612;p8"/>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3" name="Google Shape;613;p8"/>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4" name="Google Shape;614;p8"/>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5" name="Google Shape;615;p8"/>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6" name="Google Shape;616;p8"/>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7" name="Google Shape;617;p8"/>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8" name="Google Shape;618;p8"/>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9" name="Google Shape;619;p8"/>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0" name="Google Shape;620;p8"/>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1" name="Google Shape;621;p8"/>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2" name="Google Shape;622;p8"/>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3" name="Google Shape;623;p8"/>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4" name="Google Shape;624;p8"/>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5" name="Google Shape;625;p8"/>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6" name="Google Shape;626;p8"/>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7" name="Google Shape;627;p8"/>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8" name="Google Shape;628;p8"/>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9" name="Google Shape;629;p8"/>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0" name="Google Shape;630;p8"/>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1" name="Google Shape;631;p8"/>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2" name="Google Shape;632;p8"/>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3" name="Google Shape;633;p8"/>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4" name="Google Shape;634;p8"/>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5" name="Google Shape;635;p8"/>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6" name="Google Shape;636;p8"/>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7" name="Google Shape;637;p8"/>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8" name="Google Shape;638;p8"/>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9" name="Google Shape;639;p8"/>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0" name="Google Shape;640;p8"/>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1" name="Google Shape;641;p8"/>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2" name="Google Shape;642;p8"/>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3" name="Google Shape;643;p8"/>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4" name="Google Shape;644;p8"/>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45" name="Google Shape;645;p8"/>
          <p:cNvGrpSpPr/>
          <p:nvPr/>
        </p:nvGrpSpPr>
        <p:grpSpPr>
          <a:xfrm flipH="1">
            <a:off x="7330376" y="2586447"/>
            <a:ext cx="1315503" cy="1991723"/>
            <a:chOff x="191900" y="2943925"/>
            <a:chExt cx="1080850" cy="1636450"/>
          </a:xfrm>
        </p:grpSpPr>
        <p:sp>
          <p:nvSpPr>
            <p:cNvPr id="646" name="Google Shape;646;p8"/>
            <p:cNvSpPr/>
            <p:nvPr/>
          </p:nvSpPr>
          <p:spPr>
            <a:xfrm>
              <a:off x="469350" y="2943925"/>
              <a:ext cx="742700" cy="528675"/>
            </a:xfrm>
            <a:custGeom>
              <a:avLst/>
              <a:gdLst/>
              <a:ahLst/>
              <a:cxnLst/>
              <a:rect l="l" t="t" r="r" b="b"/>
              <a:pathLst>
                <a:path w="29708" h="21147" extrusionOk="0">
                  <a:moveTo>
                    <a:pt x="14607" y="1"/>
                  </a:moveTo>
                  <a:cubicBezTo>
                    <a:pt x="12241" y="1"/>
                    <a:pt x="11302" y="2619"/>
                    <a:pt x="11302" y="2619"/>
                  </a:cubicBezTo>
                  <a:cubicBezTo>
                    <a:pt x="11302" y="2619"/>
                    <a:pt x="10319" y="1212"/>
                    <a:pt x="8250" y="1212"/>
                  </a:cubicBezTo>
                  <a:cubicBezTo>
                    <a:pt x="7604" y="1212"/>
                    <a:pt x="6853" y="1349"/>
                    <a:pt x="5992" y="1709"/>
                  </a:cubicBezTo>
                  <a:cubicBezTo>
                    <a:pt x="2375" y="3222"/>
                    <a:pt x="4315" y="7535"/>
                    <a:pt x="4315" y="7535"/>
                  </a:cubicBezTo>
                  <a:cubicBezTo>
                    <a:pt x="4315" y="7535"/>
                    <a:pt x="911" y="8374"/>
                    <a:pt x="1328" y="11322"/>
                  </a:cubicBezTo>
                  <a:cubicBezTo>
                    <a:pt x="1629" y="13444"/>
                    <a:pt x="3564" y="13975"/>
                    <a:pt x="3564" y="13975"/>
                  </a:cubicBezTo>
                  <a:cubicBezTo>
                    <a:pt x="3564" y="13975"/>
                    <a:pt x="0" y="16031"/>
                    <a:pt x="3493" y="19128"/>
                  </a:cubicBezTo>
                  <a:cubicBezTo>
                    <a:pt x="4664" y="20167"/>
                    <a:pt x="6435" y="20255"/>
                    <a:pt x="6998" y="20255"/>
                  </a:cubicBezTo>
                  <a:cubicBezTo>
                    <a:pt x="7112" y="20255"/>
                    <a:pt x="7176" y="20251"/>
                    <a:pt x="7176" y="20251"/>
                  </a:cubicBezTo>
                  <a:lnTo>
                    <a:pt x="23520" y="21144"/>
                  </a:lnTo>
                  <a:cubicBezTo>
                    <a:pt x="23520" y="21144"/>
                    <a:pt x="23557" y="21146"/>
                    <a:pt x="23625" y="21146"/>
                  </a:cubicBezTo>
                  <a:cubicBezTo>
                    <a:pt x="24149" y="21146"/>
                    <a:pt x="26512" y="21017"/>
                    <a:pt x="27696" y="18761"/>
                  </a:cubicBezTo>
                  <a:cubicBezTo>
                    <a:pt x="29033" y="16217"/>
                    <a:pt x="27181" y="14605"/>
                    <a:pt x="27181" y="14605"/>
                  </a:cubicBezTo>
                  <a:cubicBezTo>
                    <a:pt x="27181" y="14605"/>
                    <a:pt x="29708" y="13795"/>
                    <a:pt x="29351" y="10566"/>
                  </a:cubicBezTo>
                  <a:cubicBezTo>
                    <a:pt x="29095" y="8244"/>
                    <a:pt x="27399" y="7918"/>
                    <a:pt x="26466" y="7918"/>
                  </a:cubicBezTo>
                  <a:cubicBezTo>
                    <a:pt x="26102" y="7918"/>
                    <a:pt x="25855" y="7968"/>
                    <a:pt x="25855" y="7968"/>
                  </a:cubicBezTo>
                  <a:cubicBezTo>
                    <a:pt x="25855" y="7968"/>
                    <a:pt x="27208" y="4433"/>
                    <a:pt x="23657" y="2114"/>
                  </a:cubicBezTo>
                  <a:cubicBezTo>
                    <a:pt x="23194" y="1813"/>
                    <a:pt x="22748" y="1696"/>
                    <a:pt x="22335" y="1696"/>
                  </a:cubicBezTo>
                  <a:cubicBezTo>
                    <a:pt x="20890" y="1696"/>
                    <a:pt x="19837" y="3123"/>
                    <a:pt x="19837" y="3123"/>
                  </a:cubicBezTo>
                  <a:cubicBezTo>
                    <a:pt x="19837" y="3123"/>
                    <a:pt x="19096" y="1309"/>
                    <a:pt x="15825" y="214"/>
                  </a:cubicBezTo>
                  <a:cubicBezTo>
                    <a:pt x="15382" y="65"/>
                    <a:pt x="14977" y="1"/>
                    <a:pt x="146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7" name="Google Shape;647;p8"/>
            <p:cNvSpPr/>
            <p:nvPr/>
          </p:nvSpPr>
          <p:spPr>
            <a:xfrm>
              <a:off x="536925" y="4108275"/>
              <a:ext cx="340800" cy="465100"/>
            </a:xfrm>
            <a:custGeom>
              <a:avLst/>
              <a:gdLst/>
              <a:ahLst/>
              <a:cxnLst/>
              <a:rect l="l" t="t" r="r" b="b"/>
              <a:pathLst>
                <a:path w="13632" h="18604" extrusionOk="0">
                  <a:moveTo>
                    <a:pt x="965" y="1"/>
                  </a:moveTo>
                  <a:lnTo>
                    <a:pt x="1" y="6529"/>
                  </a:lnTo>
                  <a:cubicBezTo>
                    <a:pt x="3431" y="8184"/>
                    <a:pt x="9735" y="18603"/>
                    <a:pt x="9735" y="18603"/>
                  </a:cubicBezTo>
                  <a:cubicBezTo>
                    <a:pt x="9735" y="18603"/>
                    <a:pt x="12859" y="17288"/>
                    <a:pt x="13510" y="16828"/>
                  </a:cubicBezTo>
                  <a:cubicBezTo>
                    <a:pt x="13632" y="16741"/>
                    <a:pt x="13621" y="16706"/>
                    <a:pt x="13523" y="16706"/>
                  </a:cubicBezTo>
                  <a:cubicBezTo>
                    <a:pt x="13100" y="16706"/>
                    <a:pt x="11061" y="17359"/>
                    <a:pt x="11061" y="17359"/>
                  </a:cubicBezTo>
                  <a:cubicBezTo>
                    <a:pt x="11061" y="17359"/>
                    <a:pt x="10623" y="10557"/>
                    <a:pt x="7701" y="6173"/>
                  </a:cubicBezTo>
                  <a:cubicBezTo>
                    <a:pt x="4780" y="1789"/>
                    <a:pt x="965" y="1"/>
                    <a:pt x="965"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8" name="Google Shape;648;p8"/>
            <p:cNvSpPr/>
            <p:nvPr/>
          </p:nvSpPr>
          <p:spPr>
            <a:xfrm>
              <a:off x="743950" y="4498275"/>
              <a:ext cx="149500" cy="82100"/>
            </a:xfrm>
            <a:custGeom>
              <a:avLst/>
              <a:gdLst/>
              <a:ahLst/>
              <a:cxnLst/>
              <a:rect l="l" t="t" r="r" b="b"/>
              <a:pathLst>
                <a:path w="5980" h="3284" extrusionOk="0">
                  <a:moveTo>
                    <a:pt x="2835" y="0"/>
                  </a:moveTo>
                  <a:lnTo>
                    <a:pt x="0" y="1129"/>
                  </a:lnTo>
                  <a:lnTo>
                    <a:pt x="1004" y="3283"/>
                  </a:lnTo>
                  <a:lnTo>
                    <a:pt x="5980" y="1124"/>
                  </a:lnTo>
                  <a:cubicBezTo>
                    <a:pt x="5619" y="641"/>
                    <a:pt x="4790" y="531"/>
                    <a:pt x="4109" y="531"/>
                  </a:cubicBezTo>
                  <a:cubicBezTo>
                    <a:pt x="3538" y="531"/>
                    <a:pt x="3070" y="608"/>
                    <a:pt x="3070" y="608"/>
                  </a:cubicBezTo>
                  <a:lnTo>
                    <a:pt x="2835"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9" name="Google Shape;649;p8"/>
            <p:cNvSpPr/>
            <p:nvPr/>
          </p:nvSpPr>
          <p:spPr>
            <a:xfrm>
              <a:off x="799575" y="4501400"/>
              <a:ext cx="22100" cy="22500"/>
            </a:xfrm>
            <a:custGeom>
              <a:avLst/>
              <a:gdLst/>
              <a:ahLst/>
              <a:cxnLst/>
              <a:rect l="l" t="t" r="r" b="b"/>
              <a:pathLst>
                <a:path w="884" h="900" extrusionOk="0">
                  <a:moveTo>
                    <a:pt x="766" y="0"/>
                  </a:moveTo>
                  <a:cubicBezTo>
                    <a:pt x="739" y="0"/>
                    <a:pt x="711" y="11"/>
                    <a:pt x="691" y="34"/>
                  </a:cubicBezTo>
                  <a:lnTo>
                    <a:pt x="39" y="718"/>
                  </a:lnTo>
                  <a:cubicBezTo>
                    <a:pt x="1" y="763"/>
                    <a:pt x="1" y="829"/>
                    <a:pt x="44" y="867"/>
                  </a:cubicBezTo>
                  <a:cubicBezTo>
                    <a:pt x="67" y="889"/>
                    <a:pt x="94" y="900"/>
                    <a:pt x="117" y="900"/>
                  </a:cubicBezTo>
                  <a:cubicBezTo>
                    <a:pt x="143" y="900"/>
                    <a:pt x="176" y="889"/>
                    <a:pt x="193" y="867"/>
                  </a:cubicBezTo>
                  <a:lnTo>
                    <a:pt x="845" y="176"/>
                  </a:lnTo>
                  <a:cubicBezTo>
                    <a:pt x="883" y="138"/>
                    <a:pt x="883" y="67"/>
                    <a:pt x="840" y="28"/>
                  </a:cubicBezTo>
                  <a:cubicBezTo>
                    <a:pt x="819" y="10"/>
                    <a:pt x="792" y="0"/>
                    <a:pt x="7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0" name="Google Shape;650;p8"/>
            <p:cNvSpPr/>
            <p:nvPr/>
          </p:nvSpPr>
          <p:spPr>
            <a:xfrm>
              <a:off x="811350" y="4506700"/>
              <a:ext cx="18675" cy="27775"/>
            </a:xfrm>
            <a:custGeom>
              <a:avLst/>
              <a:gdLst/>
              <a:ahLst/>
              <a:cxnLst/>
              <a:rect l="l" t="t" r="r" b="b"/>
              <a:pathLst>
                <a:path w="747" h="1111" extrusionOk="0">
                  <a:moveTo>
                    <a:pt x="624" y="1"/>
                  </a:moveTo>
                  <a:cubicBezTo>
                    <a:pt x="587" y="1"/>
                    <a:pt x="551" y="19"/>
                    <a:pt x="533" y="53"/>
                  </a:cubicBezTo>
                  <a:lnTo>
                    <a:pt x="28" y="951"/>
                  </a:lnTo>
                  <a:cubicBezTo>
                    <a:pt x="1" y="1000"/>
                    <a:pt x="18" y="1065"/>
                    <a:pt x="73" y="1093"/>
                  </a:cubicBezTo>
                  <a:cubicBezTo>
                    <a:pt x="89" y="1105"/>
                    <a:pt x="106" y="1110"/>
                    <a:pt x="122" y="1110"/>
                  </a:cubicBezTo>
                  <a:cubicBezTo>
                    <a:pt x="160" y="1110"/>
                    <a:pt x="193" y="1088"/>
                    <a:pt x="215" y="1055"/>
                  </a:cubicBezTo>
                  <a:lnTo>
                    <a:pt x="719" y="157"/>
                  </a:lnTo>
                  <a:cubicBezTo>
                    <a:pt x="747" y="107"/>
                    <a:pt x="724" y="41"/>
                    <a:pt x="676" y="13"/>
                  </a:cubicBezTo>
                  <a:cubicBezTo>
                    <a:pt x="659" y="5"/>
                    <a:pt x="642" y="1"/>
                    <a:pt x="6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1" name="Google Shape;651;p8"/>
            <p:cNvSpPr/>
            <p:nvPr/>
          </p:nvSpPr>
          <p:spPr>
            <a:xfrm>
              <a:off x="831900" y="4509050"/>
              <a:ext cx="10600" cy="25425"/>
            </a:xfrm>
            <a:custGeom>
              <a:avLst/>
              <a:gdLst/>
              <a:ahLst/>
              <a:cxnLst/>
              <a:rect l="l" t="t" r="r" b="b"/>
              <a:pathLst>
                <a:path w="424" h="1017" extrusionOk="0">
                  <a:moveTo>
                    <a:pt x="309" y="0"/>
                  </a:moveTo>
                  <a:cubicBezTo>
                    <a:pt x="262" y="0"/>
                    <a:pt x="214" y="32"/>
                    <a:pt x="205" y="84"/>
                  </a:cubicBezTo>
                  <a:lnTo>
                    <a:pt x="18" y="885"/>
                  </a:lnTo>
                  <a:cubicBezTo>
                    <a:pt x="1" y="939"/>
                    <a:pt x="40" y="999"/>
                    <a:pt x="94" y="1011"/>
                  </a:cubicBezTo>
                  <a:cubicBezTo>
                    <a:pt x="106" y="1016"/>
                    <a:pt x="111" y="1016"/>
                    <a:pt x="122" y="1016"/>
                  </a:cubicBezTo>
                  <a:cubicBezTo>
                    <a:pt x="165" y="1016"/>
                    <a:pt x="210" y="983"/>
                    <a:pt x="221" y="933"/>
                  </a:cubicBezTo>
                  <a:lnTo>
                    <a:pt x="407" y="128"/>
                  </a:lnTo>
                  <a:cubicBezTo>
                    <a:pt x="423" y="73"/>
                    <a:pt x="385" y="18"/>
                    <a:pt x="330" y="2"/>
                  </a:cubicBezTo>
                  <a:cubicBezTo>
                    <a:pt x="323" y="1"/>
                    <a:pt x="316" y="0"/>
                    <a:pt x="3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2" name="Google Shape;652;p8"/>
            <p:cNvSpPr/>
            <p:nvPr/>
          </p:nvSpPr>
          <p:spPr>
            <a:xfrm>
              <a:off x="731350" y="4042250"/>
              <a:ext cx="404650" cy="401650"/>
            </a:xfrm>
            <a:custGeom>
              <a:avLst/>
              <a:gdLst/>
              <a:ahLst/>
              <a:cxnLst/>
              <a:rect l="l" t="t" r="r" b="b"/>
              <a:pathLst>
                <a:path w="16186" h="16066" extrusionOk="0">
                  <a:moveTo>
                    <a:pt x="0" y="1"/>
                  </a:moveTo>
                  <a:lnTo>
                    <a:pt x="577" y="6572"/>
                  </a:lnTo>
                  <a:cubicBezTo>
                    <a:pt x="4293" y="7389"/>
                    <a:pt x="12843" y="16066"/>
                    <a:pt x="12843" y="16066"/>
                  </a:cubicBezTo>
                  <a:cubicBezTo>
                    <a:pt x="12843" y="16066"/>
                    <a:pt x="15577" y="14060"/>
                    <a:pt x="16104" y="13456"/>
                  </a:cubicBezTo>
                  <a:cubicBezTo>
                    <a:pt x="16182" y="13366"/>
                    <a:pt x="16186" y="13328"/>
                    <a:pt x="16135" y="13328"/>
                  </a:cubicBezTo>
                  <a:cubicBezTo>
                    <a:pt x="15850" y="13328"/>
                    <a:pt x="13845" y="14541"/>
                    <a:pt x="13845" y="14541"/>
                  </a:cubicBezTo>
                  <a:cubicBezTo>
                    <a:pt x="13845" y="14541"/>
                    <a:pt x="11839" y="8030"/>
                    <a:pt x="7981" y="4440"/>
                  </a:cubicBezTo>
                  <a:cubicBezTo>
                    <a:pt x="4122" y="850"/>
                    <a:pt x="0" y="1"/>
                    <a:pt x="0"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3" name="Google Shape;653;p8"/>
            <p:cNvSpPr/>
            <p:nvPr/>
          </p:nvSpPr>
          <p:spPr>
            <a:xfrm>
              <a:off x="1006200" y="4362625"/>
              <a:ext cx="145400" cy="90575"/>
            </a:xfrm>
            <a:custGeom>
              <a:avLst/>
              <a:gdLst/>
              <a:ahLst/>
              <a:cxnLst/>
              <a:rect l="l" t="t" r="r" b="b"/>
              <a:pathLst>
                <a:path w="5816" h="3623" extrusionOk="0">
                  <a:moveTo>
                    <a:pt x="2495" y="0"/>
                  </a:moveTo>
                  <a:lnTo>
                    <a:pt x="1" y="1764"/>
                  </a:lnTo>
                  <a:lnTo>
                    <a:pt x="1475" y="3623"/>
                  </a:lnTo>
                  <a:lnTo>
                    <a:pt x="5816" y="367"/>
                  </a:lnTo>
                  <a:cubicBezTo>
                    <a:pt x="5573" y="163"/>
                    <a:pt x="5227" y="90"/>
                    <a:pt x="4857" y="90"/>
                  </a:cubicBezTo>
                  <a:cubicBezTo>
                    <a:pt x="3936" y="90"/>
                    <a:pt x="2868" y="542"/>
                    <a:pt x="2868" y="542"/>
                  </a:cubicBezTo>
                  <a:lnTo>
                    <a:pt x="2495"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4" name="Google Shape;654;p8"/>
            <p:cNvSpPr/>
            <p:nvPr/>
          </p:nvSpPr>
          <p:spPr>
            <a:xfrm>
              <a:off x="1058825" y="4364750"/>
              <a:ext cx="17975" cy="25850"/>
            </a:xfrm>
            <a:custGeom>
              <a:avLst/>
              <a:gdLst/>
              <a:ahLst/>
              <a:cxnLst/>
              <a:rect l="l" t="t" r="r" b="b"/>
              <a:pathLst>
                <a:path w="719" h="1034" extrusionOk="0">
                  <a:moveTo>
                    <a:pt x="596" y="0"/>
                  </a:moveTo>
                  <a:cubicBezTo>
                    <a:pt x="559" y="0"/>
                    <a:pt x="524" y="19"/>
                    <a:pt x="505" y="52"/>
                  </a:cubicBezTo>
                  <a:lnTo>
                    <a:pt x="33" y="874"/>
                  </a:lnTo>
                  <a:cubicBezTo>
                    <a:pt x="0" y="923"/>
                    <a:pt x="23" y="989"/>
                    <a:pt x="73" y="1016"/>
                  </a:cubicBezTo>
                  <a:cubicBezTo>
                    <a:pt x="88" y="1028"/>
                    <a:pt x="105" y="1033"/>
                    <a:pt x="121" y="1033"/>
                  </a:cubicBezTo>
                  <a:cubicBezTo>
                    <a:pt x="159" y="1033"/>
                    <a:pt x="197" y="1011"/>
                    <a:pt x="215" y="978"/>
                  </a:cubicBezTo>
                  <a:lnTo>
                    <a:pt x="686" y="161"/>
                  </a:lnTo>
                  <a:cubicBezTo>
                    <a:pt x="718" y="107"/>
                    <a:pt x="703" y="47"/>
                    <a:pt x="647" y="14"/>
                  </a:cubicBezTo>
                  <a:cubicBezTo>
                    <a:pt x="631" y="5"/>
                    <a:pt x="613" y="0"/>
                    <a:pt x="59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5" name="Google Shape;655;p8"/>
            <p:cNvSpPr/>
            <p:nvPr/>
          </p:nvSpPr>
          <p:spPr>
            <a:xfrm>
              <a:off x="283975" y="3532400"/>
              <a:ext cx="545800" cy="575900"/>
            </a:xfrm>
            <a:custGeom>
              <a:avLst/>
              <a:gdLst/>
              <a:ahLst/>
              <a:cxnLst/>
              <a:rect l="l" t="t" r="r" b="b"/>
              <a:pathLst>
                <a:path w="21832" h="23036" extrusionOk="0">
                  <a:moveTo>
                    <a:pt x="10699" y="1"/>
                  </a:moveTo>
                  <a:cubicBezTo>
                    <a:pt x="10699" y="1"/>
                    <a:pt x="1" y="5712"/>
                    <a:pt x="4511" y="23036"/>
                  </a:cubicBezTo>
                  <a:cubicBezTo>
                    <a:pt x="4511" y="23036"/>
                    <a:pt x="14645" y="23036"/>
                    <a:pt x="21069" y="21123"/>
                  </a:cubicBezTo>
                  <a:cubicBezTo>
                    <a:pt x="21069" y="21123"/>
                    <a:pt x="21831" y="10342"/>
                    <a:pt x="21831" y="6681"/>
                  </a:cubicBezTo>
                  <a:cubicBezTo>
                    <a:pt x="21831" y="6681"/>
                    <a:pt x="12815" y="1491"/>
                    <a:pt x="1069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6" name="Google Shape;656;p8"/>
            <p:cNvSpPr/>
            <p:nvPr/>
          </p:nvSpPr>
          <p:spPr>
            <a:xfrm>
              <a:off x="857825" y="3490950"/>
              <a:ext cx="414925" cy="327950"/>
            </a:xfrm>
            <a:custGeom>
              <a:avLst/>
              <a:gdLst/>
              <a:ahLst/>
              <a:cxnLst/>
              <a:rect l="l" t="t" r="r" b="b"/>
              <a:pathLst>
                <a:path w="16597" h="13118" extrusionOk="0">
                  <a:moveTo>
                    <a:pt x="15013" y="0"/>
                  </a:moveTo>
                  <a:cubicBezTo>
                    <a:pt x="14706" y="0"/>
                    <a:pt x="13691" y="2306"/>
                    <a:pt x="13691" y="2306"/>
                  </a:cubicBezTo>
                  <a:cubicBezTo>
                    <a:pt x="13691" y="2306"/>
                    <a:pt x="13828" y="179"/>
                    <a:pt x="13407" y="70"/>
                  </a:cubicBezTo>
                  <a:cubicBezTo>
                    <a:pt x="13399" y="67"/>
                    <a:pt x="13391" y="66"/>
                    <a:pt x="13384" y="66"/>
                  </a:cubicBezTo>
                  <a:cubicBezTo>
                    <a:pt x="12970" y="66"/>
                    <a:pt x="12585" y="2886"/>
                    <a:pt x="12585" y="2886"/>
                  </a:cubicBezTo>
                  <a:cubicBezTo>
                    <a:pt x="12585" y="2886"/>
                    <a:pt x="12034" y="1297"/>
                    <a:pt x="11761" y="1297"/>
                  </a:cubicBezTo>
                  <a:cubicBezTo>
                    <a:pt x="11752" y="1297"/>
                    <a:pt x="11743" y="1299"/>
                    <a:pt x="11735" y="1302"/>
                  </a:cubicBezTo>
                  <a:cubicBezTo>
                    <a:pt x="11472" y="1406"/>
                    <a:pt x="11861" y="3538"/>
                    <a:pt x="11861" y="3538"/>
                  </a:cubicBezTo>
                  <a:cubicBezTo>
                    <a:pt x="10374" y="6907"/>
                    <a:pt x="4301" y="7312"/>
                    <a:pt x="1468" y="7312"/>
                  </a:cubicBezTo>
                  <a:cubicBezTo>
                    <a:pt x="572" y="7312"/>
                    <a:pt x="0" y="7271"/>
                    <a:pt x="0" y="7271"/>
                  </a:cubicBezTo>
                  <a:lnTo>
                    <a:pt x="0" y="7271"/>
                  </a:lnTo>
                  <a:lnTo>
                    <a:pt x="488" y="13085"/>
                  </a:lnTo>
                  <a:cubicBezTo>
                    <a:pt x="900" y="13107"/>
                    <a:pt x="1300" y="13117"/>
                    <a:pt x="1688" y="13117"/>
                  </a:cubicBezTo>
                  <a:cubicBezTo>
                    <a:pt x="12777" y="13117"/>
                    <a:pt x="14010" y="4684"/>
                    <a:pt x="14010" y="4684"/>
                  </a:cubicBezTo>
                  <a:cubicBezTo>
                    <a:pt x="14010" y="4684"/>
                    <a:pt x="16322" y="3642"/>
                    <a:pt x="16059" y="3166"/>
                  </a:cubicBezTo>
                  <a:cubicBezTo>
                    <a:pt x="16000" y="3060"/>
                    <a:pt x="15898" y="3018"/>
                    <a:pt x="15774" y="3018"/>
                  </a:cubicBezTo>
                  <a:cubicBezTo>
                    <a:pt x="15341" y="3018"/>
                    <a:pt x="14645" y="3522"/>
                    <a:pt x="14645" y="3522"/>
                  </a:cubicBezTo>
                  <a:cubicBezTo>
                    <a:pt x="14645" y="3522"/>
                    <a:pt x="16597" y="1785"/>
                    <a:pt x="16175" y="1302"/>
                  </a:cubicBezTo>
                  <a:cubicBezTo>
                    <a:pt x="16125" y="1246"/>
                    <a:pt x="16066" y="1221"/>
                    <a:pt x="16000" y="1221"/>
                  </a:cubicBezTo>
                  <a:cubicBezTo>
                    <a:pt x="15495" y="1221"/>
                    <a:pt x="14579" y="2650"/>
                    <a:pt x="14579" y="2650"/>
                  </a:cubicBezTo>
                  <a:cubicBezTo>
                    <a:pt x="14579" y="2650"/>
                    <a:pt x="15275" y="404"/>
                    <a:pt x="15067" y="37"/>
                  </a:cubicBezTo>
                  <a:cubicBezTo>
                    <a:pt x="15053" y="12"/>
                    <a:pt x="15035" y="0"/>
                    <a:pt x="15013"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7" name="Google Shape;657;p8"/>
            <p:cNvSpPr/>
            <p:nvPr/>
          </p:nvSpPr>
          <p:spPr>
            <a:xfrm>
              <a:off x="1169400" y="3560525"/>
              <a:ext cx="21975" cy="29175"/>
            </a:xfrm>
            <a:custGeom>
              <a:avLst/>
              <a:gdLst/>
              <a:ahLst/>
              <a:cxnLst/>
              <a:rect l="l" t="t" r="r" b="b"/>
              <a:pathLst>
                <a:path w="879" h="1167" extrusionOk="0">
                  <a:moveTo>
                    <a:pt x="118" y="0"/>
                  </a:moveTo>
                  <a:cubicBezTo>
                    <a:pt x="87" y="0"/>
                    <a:pt x="56" y="14"/>
                    <a:pt x="34" y="42"/>
                  </a:cubicBezTo>
                  <a:cubicBezTo>
                    <a:pt x="1" y="87"/>
                    <a:pt x="11" y="153"/>
                    <a:pt x="56" y="191"/>
                  </a:cubicBezTo>
                  <a:cubicBezTo>
                    <a:pt x="615" y="608"/>
                    <a:pt x="484" y="1008"/>
                    <a:pt x="477" y="1024"/>
                  </a:cubicBezTo>
                  <a:cubicBezTo>
                    <a:pt x="456" y="1079"/>
                    <a:pt x="484" y="1139"/>
                    <a:pt x="538" y="1160"/>
                  </a:cubicBezTo>
                  <a:cubicBezTo>
                    <a:pt x="549" y="1167"/>
                    <a:pt x="560" y="1167"/>
                    <a:pt x="576" y="1167"/>
                  </a:cubicBezTo>
                  <a:cubicBezTo>
                    <a:pt x="615" y="1167"/>
                    <a:pt x="659" y="1145"/>
                    <a:pt x="674" y="1101"/>
                  </a:cubicBezTo>
                  <a:cubicBezTo>
                    <a:pt x="681" y="1079"/>
                    <a:pt x="878" y="536"/>
                    <a:pt x="181" y="21"/>
                  </a:cubicBezTo>
                  <a:cubicBezTo>
                    <a:pt x="163" y="7"/>
                    <a:pt x="141"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8" name="Google Shape;658;p8"/>
            <p:cNvSpPr/>
            <p:nvPr/>
          </p:nvSpPr>
          <p:spPr>
            <a:xfrm>
              <a:off x="191900" y="3129525"/>
              <a:ext cx="311600" cy="490050"/>
            </a:xfrm>
            <a:custGeom>
              <a:avLst/>
              <a:gdLst/>
              <a:ahLst/>
              <a:cxnLst/>
              <a:rect l="l" t="t" r="r" b="b"/>
              <a:pathLst>
                <a:path w="12464" h="19602" extrusionOk="0">
                  <a:moveTo>
                    <a:pt x="8282" y="0"/>
                  </a:moveTo>
                  <a:cubicBezTo>
                    <a:pt x="7663" y="0"/>
                    <a:pt x="7334" y="2517"/>
                    <a:pt x="7334" y="2517"/>
                  </a:cubicBezTo>
                  <a:cubicBezTo>
                    <a:pt x="7334" y="2517"/>
                    <a:pt x="7376" y="1146"/>
                    <a:pt x="6863" y="1146"/>
                  </a:cubicBezTo>
                  <a:cubicBezTo>
                    <a:pt x="6854" y="1146"/>
                    <a:pt x="6845" y="1147"/>
                    <a:pt x="6835" y="1148"/>
                  </a:cubicBezTo>
                  <a:cubicBezTo>
                    <a:pt x="6292" y="1196"/>
                    <a:pt x="6731" y="3696"/>
                    <a:pt x="6731" y="3696"/>
                  </a:cubicBezTo>
                  <a:cubicBezTo>
                    <a:pt x="6731" y="3696"/>
                    <a:pt x="0" y="9862"/>
                    <a:pt x="7382" y="19601"/>
                  </a:cubicBezTo>
                  <a:lnTo>
                    <a:pt x="12464" y="16740"/>
                  </a:lnTo>
                  <a:cubicBezTo>
                    <a:pt x="12464" y="16740"/>
                    <a:pt x="6314" y="8941"/>
                    <a:pt x="8890" y="4831"/>
                  </a:cubicBezTo>
                  <a:cubicBezTo>
                    <a:pt x="8890" y="4831"/>
                    <a:pt x="10868" y="3953"/>
                    <a:pt x="10809" y="3674"/>
                  </a:cubicBezTo>
                  <a:cubicBezTo>
                    <a:pt x="10795" y="3612"/>
                    <a:pt x="10695" y="3588"/>
                    <a:pt x="10547" y="3588"/>
                  </a:cubicBezTo>
                  <a:cubicBezTo>
                    <a:pt x="10049" y="3588"/>
                    <a:pt x="9016" y="3865"/>
                    <a:pt x="9016" y="3865"/>
                  </a:cubicBezTo>
                  <a:cubicBezTo>
                    <a:pt x="9016" y="3865"/>
                    <a:pt x="11214" y="1887"/>
                    <a:pt x="10885" y="1603"/>
                  </a:cubicBezTo>
                  <a:cubicBezTo>
                    <a:pt x="10853" y="1574"/>
                    <a:pt x="10807" y="1561"/>
                    <a:pt x="10751" y="1561"/>
                  </a:cubicBezTo>
                  <a:cubicBezTo>
                    <a:pt x="10242" y="1561"/>
                    <a:pt x="8874" y="2622"/>
                    <a:pt x="8874" y="2622"/>
                  </a:cubicBezTo>
                  <a:cubicBezTo>
                    <a:pt x="8874" y="2622"/>
                    <a:pt x="10387" y="209"/>
                    <a:pt x="9989" y="209"/>
                  </a:cubicBezTo>
                  <a:cubicBezTo>
                    <a:pt x="9986" y="209"/>
                    <a:pt x="9983" y="209"/>
                    <a:pt x="9980" y="210"/>
                  </a:cubicBezTo>
                  <a:cubicBezTo>
                    <a:pt x="9559" y="243"/>
                    <a:pt x="8090" y="2079"/>
                    <a:pt x="8090" y="2079"/>
                  </a:cubicBezTo>
                  <a:cubicBezTo>
                    <a:pt x="8090" y="2079"/>
                    <a:pt x="8945" y="78"/>
                    <a:pt x="8310" y="2"/>
                  </a:cubicBezTo>
                  <a:cubicBezTo>
                    <a:pt x="8301" y="1"/>
                    <a:pt x="8291" y="0"/>
                    <a:pt x="8282"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9" name="Google Shape;659;p8"/>
            <p:cNvSpPr/>
            <p:nvPr/>
          </p:nvSpPr>
          <p:spPr>
            <a:xfrm>
              <a:off x="388125" y="3221375"/>
              <a:ext cx="32225" cy="11525"/>
            </a:xfrm>
            <a:custGeom>
              <a:avLst/>
              <a:gdLst/>
              <a:ahLst/>
              <a:cxnLst/>
              <a:rect l="l" t="t" r="r" b="b"/>
              <a:pathLst>
                <a:path w="1289" h="461" extrusionOk="0">
                  <a:moveTo>
                    <a:pt x="707" y="1"/>
                  </a:moveTo>
                  <a:cubicBezTo>
                    <a:pt x="245" y="1"/>
                    <a:pt x="45" y="279"/>
                    <a:pt x="33" y="296"/>
                  </a:cubicBezTo>
                  <a:cubicBezTo>
                    <a:pt x="0" y="340"/>
                    <a:pt x="11" y="406"/>
                    <a:pt x="60" y="438"/>
                  </a:cubicBezTo>
                  <a:cubicBezTo>
                    <a:pt x="77" y="454"/>
                    <a:pt x="99" y="461"/>
                    <a:pt x="120" y="461"/>
                  </a:cubicBezTo>
                  <a:cubicBezTo>
                    <a:pt x="153" y="461"/>
                    <a:pt x="186" y="444"/>
                    <a:pt x="208" y="416"/>
                  </a:cubicBezTo>
                  <a:cubicBezTo>
                    <a:pt x="216" y="404"/>
                    <a:pt x="360" y="210"/>
                    <a:pt x="710" y="210"/>
                  </a:cubicBezTo>
                  <a:cubicBezTo>
                    <a:pt x="827" y="210"/>
                    <a:pt x="968" y="232"/>
                    <a:pt x="1134" y="290"/>
                  </a:cubicBezTo>
                  <a:cubicBezTo>
                    <a:pt x="1146" y="295"/>
                    <a:pt x="1158" y="297"/>
                    <a:pt x="1170" y="297"/>
                  </a:cubicBezTo>
                  <a:cubicBezTo>
                    <a:pt x="1214" y="297"/>
                    <a:pt x="1253" y="267"/>
                    <a:pt x="1266" y="224"/>
                  </a:cubicBezTo>
                  <a:cubicBezTo>
                    <a:pt x="1288" y="170"/>
                    <a:pt x="1261" y="110"/>
                    <a:pt x="1200" y="93"/>
                  </a:cubicBezTo>
                  <a:cubicBezTo>
                    <a:pt x="1010" y="26"/>
                    <a:pt x="846" y="1"/>
                    <a:pt x="7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0" name="Google Shape;660;p8"/>
            <p:cNvSpPr/>
            <p:nvPr/>
          </p:nvSpPr>
          <p:spPr>
            <a:xfrm>
              <a:off x="396750" y="4060475"/>
              <a:ext cx="522200" cy="280375"/>
            </a:xfrm>
            <a:custGeom>
              <a:avLst/>
              <a:gdLst/>
              <a:ahLst/>
              <a:cxnLst/>
              <a:rect l="l" t="t" r="r" b="b"/>
              <a:pathLst>
                <a:path w="20888" h="11215" extrusionOk="0">
                  <a:moveTo>
                    <a:pt x="16230" y="0"/>
                  </a:moveTo>
                  <a:cubicBezTo>
                    <a:pt x="12408" y="1338"/>
                    <a:pt x="0" y="1913"/>
                    <a:pt x="0" y="1913"/>
                  </a:cubicBezTo>
                  <a:cubicBezTo>
                    <a:pt x="2532" y="5158"/>
                    <a:pt x="7668" y="11214"/>
                    <a:pt x="7668" y="11214"/>
                  </a:cubicBezTo>
                  <a:cubicBezTo>
                    <a:pt x="9147" y="10387"/>
                    <a:pt x="14497" y="7816"/>
                    <a:pt x="14497" y="7816"/>
                  </a:cubicBezTo>
                  <a:cubicBezTo>
                    <a:pt x="13938" y="6200"/>
                    <a:pt x="11581" y="3908"/>
                    <a:pt x="11581" y="3908"/>
                  </a:cubicBezTo>
                  <a:lnTo>
                    <a:pt x="11581" y="3908"/>
                  </a:lnTo>
                  <a:cubicBezTo>
                    <a:pt x="13242" y="4999"/>
                    <a:pt x="15236" y="7301"/>
                    <a:pt x="15236" y="7301"/>
                  </a:cubicBezTo>
                  <a:lnTo>
                    <a:pt x="20887" y="3284"/>
                  </a:lnTo>
                  <a:cubicBezTo>
                    <a:pt x="18920" y="1222"/>
                    <a:pt x="16230" y="0"/>
                    <a:pt x="1623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1" name="Google Shape;661;p8"/>
            <p:cNvSpPr/>
            <p:nvPr/>
          </p:nvSpPr>
          <p:spPr>
            <a:xfrm>
              <a:off x="430450" y="4119425"/>
              <a:ext cx="180325" cy="197300"/>
            </a:xfrm>
            <a:custGeom>
              <a:avLst/>
              <a:gdLst/>
              <a:ahLst/>
              <a:cxnLst/>
              <a:rect l="l" t="t" r="r" b="b"/>
              <a:pathLst>
                <a:path w="7213" h="7892" extrusionOk="0">
                  <a:moveTo>
                    <a:pt x="121" y="1"/>
                  </a:moveTo>
                  <a:cubicBezTo>
                    <a:pt x="91" y="1"/>
                    <a:pt x="60" y="13"/>
                    <a:pt x="39" y="38"/>
                  </a:cubicBezTo>
                  <a:cubicBezTo>
                    <a:pt x="0" y="88"/>
                    <a:pt x="11" y="153"/>
                    <a:pt x="56" y="192"/>
                  </a:cubicBezTo>
                  <a:cubicBezTo>
                    <a:pt x="110" y="235"/>
                    <a:pt x="5821" y="4856"/>
                    <a:pt x="6994" y="7821"/>
                  </a:cubicBezTo>
                  <a:cubicBezTo>
                    <a:pt x="7010" y="7864"/>
                    <a:pt x="7055" y="7892"/>
                    <a:pt x="7093" y="7892"/>
                  </a:cubicBezTo>
                  <a:cubicBezTo>
                    <a:pt x="7109" y="7892"/>
                    <a:pt x="7121" y="7887"/>
                    <a:pt x="7131" y="7881"/>
                  </a:cubicBezTo>
                  <a:cubicBezTo>
                    <a:pt x="7186" y="7859"/>
                    <a:pt x="7213" y="7799"/>
                    <a:pt x="7192" y="7743"/>
                  </a:cubicBezTo>
                  <a:cubicBezTo>
                    <a:pt x="5996" y="4724"/>
                    <a:pt x="423" y="213"/>
                    <a:pt x="187" y="22"/>
                  </a:cubicBezTo>
                  <a:cubicBezTo>
                    <a:pt x="168" y="8"/>
                    <a:pt x="145"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2" name="Google Shape;662;p8"/>
            <p:cNvSpPr/>
            <p:nvPr/>
          </p:nvSpPr>
          <p:spPr>
            <a:xfrm>
              <a:off x="627750" y="4085950"/>
              <a:ext cx="61300" cy="59925"/>
            </a:xfrm>
            <a:custGeom>
              <a:avLst/>
              <a:gdLst/>
              <a:ahLst/>
              <a:cxnLst/>
              <a:rect l="l" t="t" r="r" b="b"/>
              <a:pathLst>
                <a:path w="2452" h="2397" extrusionOk="0">
                  <a:moveTo>
                    <a:pt x="1597" y="1"/>
                  </a:moveTo>
                  <a:cubicBezTo>
                    <a:pt x="1578" y="1"/>
                    <a:pt x="1559" y="6"/>
                    <a:pt x="1541" y="18"/>
                  </a:cubicBezTo>
                  <a:cubicBezTo>
                    <a:pt x="1491" y="51"/>
                    <a:pt x="1475" y="116"/>
                    <a:pt x="1508" y="165"/>
                  </a:cubicBezTo>
                  <a:cubicBezTo>
                    <a:pt x="1936" y="835"/>
                    <a:pt x="2123" y="1612"/>
                    <a:pt x="2194" y="2019"/>
                  </a:cubicBezTo>
                  <a:lnTo>
                    <a:pt x="188" y="236"/>
                  </a:lnTo>
                  <a:cubicBezTo>
                    <a:pt x="168" y="219"/>
                    <a:pt x="143" y="211"/>
                    <a:pt x="119" y="211"/>
                  </a:cubicBezTo>
                  <a:cubicBezTo>
                    <a:pt x="89" y="211"/>
                    <a:pt x="60" y="223"/>
                    <a:pt x="39" y="248"/>
                  </a:cubicBezTo>
                  <a:cubicBezTo>
                    <a:pt x="1" y="291"/>
                    <a:pt x="6" y="357"/>
                    <a:pt x="44" y="395"/>
                  </a:cubicBezTo>
                  <a:lnTo>
                    <a:pt x="2270" y="2368"/>
                  </a:lnTo>
                  <a:cubicBezTo>
                    <a:pt x="2292" y="2386"/>
                    <a:pt x="2320" y="2396"/>
                    <a:pt x="2341" y="2396"/>
                  </a:cubicBezTo>
                  <a:cubicBezTo>
                    <a:pt x="2358" y="2396"/>
                    <a:pt x="2374" y="2391"/>
                    <a:pt x="2391" y="2386"/>
                  </a:cubicBezTo>
                  <a:cubicBezTo>
                    <a:pt x="2429" y="2363"/>
                    <a:pt x="2451" y="2325"/>
                    <a:pt x="2445" y="2282"/>
                  </a:cubicBezTo>
                  <a:cubicBezTo>
                    <a:pt x="2440" y="2232"/>
                    <a:pt x="2325" y="1048"/>
                    <a:pt x="1683" y="51"/>
                  </a:cubicBezTo>
                  <a:cubicBezTo>
                    <a:pt x="1665" y="19"/>
                    <a:pt x="1632" y="1"/>
                    <a:pt x="159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3" name="Google Shape;663;p8"/>
            <p:cNvSpPr/>
            <p:nvPr/>
          </p:nvSpPr>
          <p:spPr>
            <a:xfrm>
              <a:off x="508000" y="4097150"/>
              <a:ext cx="35800" cy="82150"/>
            </a:xfrm>
            <a:custGeom>
              <a:avLst/>
              <a:gdLst/>
              <a:ahLst/>
              <a:cxnLst/>
              <a:rect l="l" t="t" r="r" b="b"/>
              <a:pathLst>
                <a:path w="1432" h="3286" extrusionOk="0">
                  <a:moveTo>
                    <a:pt x="821" y="1"/>
                  </a:moveTo>
                  <a:cubicBezTo>
                    <a:pt x="815" y="1"/>
                    <a:pt x="808" y="1"/>
                    <a:pt x="801" y="3"/>
                  </a:cubicBezTo>
                  <a:cubicBezTo>
                    <a:pt x="741" y="18"/>
                    <a:pt x="708" y="74"/>
                    <a:pt x="724" y="134"/>
                  </a:cubicBezTo>
                  <a:cubicBezTo>
                    <a:pt x="1196" y="2041"/>
                    <a:pt x="61" y="3094"/>
                    <a:pt x="50" y="3104"/>
                  </a:cubicBezTo>
                  <a:cubicBezTo>
                    <a:pt x="7" y="3142"/>
                    <a:pt x="0" y="3208"/>
                    <a:pt x="40" y="3253"/>
                  </a:cubicBezTo>
                  <a:cubicBezTo>
                    <a:pt x="61" y="3274"/>
                    <a:pt x="88" y="3286"/>
                    <a:pt x="116" y="3286"/>
                  </a:cubicBezTo>
                  <a:cubicBezTo>
                    <a:pt x="143" y="3286"/>
                    <a:pt x="171" y="3281"/>
                    <a:pt x="187" y="3258"/>
                  </a:cubicBezTo>
                  <a:cubicBezTo>
                    <a:pt x="242" y="3215"/>
                    <a:pt x="1431" y="2118"/>
                    <a:pt x="927" y="84"/>
                  </a:cubicBezTo>
                  <a:cubicBezTo>
                    <a:pt x="912" y="32"/>
                    <a:pt x="868" y="1"/>
                    <a:pt x="8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4" name="Google Shape;664;p8"/>
            <p:cNvSpPr/>
            <p:nvPr/>
          </p:nvSpPr>
          <p:spPr>
            <a:xfrm>
              <a:off x="760000" y="4070125"/>
              <a:ext cx="95525" cy="36150"/>
            </a:xfrm>
            <a:custGeom>
              <a:avLst/>
              <a:gdLst/>
              <a:ahLst/>
              <a:cxnLst/>
              <a:rect l="l" t="t" r="r" b="b"/>
              <a:pathLst>
                <a:path w="3821" h="1446" extrusionOk="0">
                  <a:moveTo>
                    <a:pt x="118" y="0"/>
                  </a:moveTo>
                  <a:cubicBezTo>
                    <a:pt x="88" y="0"/>
                    <a:pt x="59" y="13"/>
                    <a:pt x="38" y="37"/>
                  </a:cubicBezTo>
                  <a:cubicBezTo>
                    <a:pt x="0" y="80"/>
                    <a:pt x="5" y="146"/>
                    <a:pt x="49" y="185"/>
                  </a:cubicBezTo>
                  <a:cubicBezTo>
                    <a:pt x="115" y="244"/>
                    <a:pt x="1485" y="1445"/>
                    <a:pt x="2904" y="1445"/>
                  </a:cubicBezTo>
                  <a:cubicBezTo>
                    <a:pt x="3185" y="1445"/>
                    <a:pt x="3469" y="1395"/>
                    <a:pt x="3744" y="1286"/>
                  </a:cubicBezTo>
                  <a:cubicBezTo>
                    <a:pt x="3798" y="1264"/>
                    <a:pt x="3820" y="1205"/>
                    <a:pt x="3798" y="1149"/>
                  </a:cubicBezTo>
                  <a:cubicBezTo>
                    <a:pt x="3782" y="1107"/>
                    <a:pt x="3742" y="1081"/>
                    <a:pt x="3700" y="1081"/>
                  </a:cubicBezTo>
                  <a:cubicBezTo>
                    <a:pt x="3687" y="1081"/>
                    <a:pt x="3674" y="1084"/>
                    <a:pt x="3661" y="1089"/>
                  </a:cubicBezTo>
                  <a:cubicBezTo>
                    <a:pt x="3417" y="1188"/>
                    <a:pt x="3165" y="1230"/>
                    <a:pt x="2912" y="1230"/>
                  </a:cubicBezTo>
                  <a:cubicBezTo>
                    <a:pt x="1563" y="1230"/>
                    <a:pt x="205" y="39"/>
                    <a:pt x="187" y="26"/>
                  </a:cubicBezTo>
                  <a:cubicBezTo>
                    <a:pt x="167" y="9"/>
                    <a:pt x="142"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5" name="Google Shape;665;p8"/>
            <p:cNvSpPr/>
            <p:nvPr/>
          </p:nvSpPr>
          <p:spPr>
            <a:xfrm>
              <a:off x="799575" y="4057825"/>
              <a:ext cx="108425" cy="97225"/>
            </a:xfrm>
            <a:custGeom>
              <a:avLst/>
              <a:gdLst/>
              <a:ahLst/>
              <a:cxnLst/>
              <a:rect l="l" t="t" r="r" b="b"/>
              <a:pathLst>
                <a:path w="4337" h="3889" extrusionOk="0">
                  <a:moveTo>
                    <a:pt x="121" y="0"/>
                  </a:moveTo>
                  <a:cubicBezTo>
                    <a:pt x="87" y="0"/>
                    <a:pt x="54" y="14"/>
                    <a:pt x="34" y="41"/>
                  </a:cubicBezTo>
                  <a:cubicBezTo>
                    <a:pt x="1" y="85"/>
                    <a:pt x="6" y="156"/>
                    <a:pt x="56" y="189"/>
                  </a:cubicBezTo>
                  <a:cubicBezTo>
                    <a:pt x="1688" y="1439"/>
                    <a:pt x="4122" y="3834"/>
                    <a:pt x="4144" y="3860"/>
                  </a:cubicBezTo>
                  <a:cubicBezTo>
                    <a:pt x="4167" y="3883"/>
                    <a:pt x="4194" y="3888"/>
                    <a:pt x="4221" y="3888"/>
                  </a:cubicBezTo>
                  <a:cubicBezTo>
                    <a:pt x="4248" y="3888"/>
                    <a:pt x="4276" y="3878"/>
                    <a:pt x="4293" y="3860"/>
                  </a:cubicBezTo>
                  <a:cubicBezTo>
                    <a:pt x="4336" y="3817"/>
                    <a:pt x="4336" y="3751"/>
                    <a:pt x="4293" y="3708"/>
                  </a:cubicBezTo>
                  <a:cubicBezTo>
                    <a:pt x="4271" y="3686"/>
                    <a:pt x="1832" y="1280"/>
                    <a:pt x="182" y="19"/>
                  </a:cubicBezTo>
                  <a:cubicBezTo>
                    <a:pt x="165" y="6"/>
                    <a:pt x="143"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6" name="Google Shape;666;p8"/>
            <p:cNvSpPr/>
            <p:nvPr/>
          </p:nvSpPr>
          <p:spPr>
            <a:xfrm>
              <a:off x="273875" y="3434400"/>
              <a:ext cx="315125" cy="300200"/>
            </a:xfrm>
            <a:custGeom>
              <a:avLst/>
              <a:gdLst/>
              <a:ahLst/>
              <a:cxnLst/>
              <a:rect l="l" t="t" r="r" b="b"/>
              <a:pathLst>
                <a:path w="12605" h="12008" extrusionOk="0">
                  <a:moveTo>
                    <a:pt x="7032" y="1"/>
                  </a:moveTo>
                  <a:cubicBezTo>
                    <a:pt x="5754" y="1"/>
                    <a:pt x="1490" y="2780"/>
                    <a:pt x="1490" y="2780"/>
                  </a:cubicBezTo>
                  <a:cubicBezTo>
                    <a:pt x="1" y="3702"/>
                    <a:pt x="3689" y="12008"/>
                    <a:pt x="5626" y="12008"/>
                  </a:cubicBezTo>
                  <a:cubicBezTo>
                    <a:pt x="5693" y="12008"/>
                    <a:pt x="5758" y="11998"/>
                    <a:pt x="5820" y="11977"/>
                  </a:cubicBezTo>
                  <a:cubicBezTo>
                    <a:pt x="7688" y="11363"/>
                    <a:pt x="12605" y="4897"/>
                    <a:pt x="12605" y="4897"/>
                  </a:cubicBezTo>
                  <a:cubicBezTo>
                    <a:pt x="12605" y="4897"/>
                    <a:pt x="8039" y="670"/>
                    <a:pt x="7300" y="73"/>
                  </a:cubicBezTo>
                  <a:cubicBezTo>
                    <a:pt x="7239" y="23"/>
                    <a:pt x="7147" y="1"/>
                    <a:pt x="703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7" name="Google Shape;667;p8"/>
            <p:cNvSpPr/>
            <p:nvPr/>
          </p:nvSpPr>
          <p:spPr>
            <a:xfrm>
              <a:off x="728475" y="3654900"/>
              <a:ext cx="251175" cy="213350"/>
            </a:xfrm>
            <a:custGeom>
              <a:avLst/>
              <a:gdLst/>
              <a:ahLst/>
              <a:cxnLst/>
              <a:rect l="l" t="t" r="r" b="b"/>
              <a:pathLst>
                <a:path w="10047" h="8534" extrusionOk="0">
                  <a:moveTo>
                    <a:pt x="981" y="0"/>
                  </a:moveTo>
                  <a:cubicBezTo>
                    <a:pt x="981" y="0"/>
                    <a:pt x="1" y="7592"/>
                    <a:pt x="538" y="8260"/>
                  </a:cubicBezTo>
                  <a:cubicBezTo>
                    <a:pt x="694" y="8455"/>
                    <a:pt x="1480" y="8533"/>
                    <a:pt x="2526" y="8533"/>
                  </a:cubicBezTo>
                  <a:cubicBezTo>
                    <a:pt x="5060" y="8533"/>
                    <a:pt x="9123" y="8073"/>
                    <a:pt x="9472" y="7701"/>
                  </a:cubicBezTo>
                  <a:cubicBezTo>
                    <a:pt x="9964" y="7171"/>
                    <a:pt x="10046" y="504"/>
                    <a:pt x="8538" y="504"/>
                  </a:cubicBezTo>
                  <a:cubicBezTo>
                    <a:pt x="8533" y="504"/>
                    <a:pt x="8528" y="504"/>
                    <a:pt x="8523" y="504"/>
                  </a:cubicBezTo>
                  <a:cubicBezTo>
                    <a:pt x="8471" y="506"/>
                    <a:pt x="8414" y="506"/>
                    <a:pt x="8352" y="506"/>
                  </a:cubicBezTo>
                  <a:cubicBezTo>
                    <a:pt x="6592" y="506"/>
                    <a:pt x="981" y="0"/>
                    <a:pt x="9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8" name="Google Shape;668;p8"/>
            <p:cNvSpPr/>
            <p:nvPr/>
          </p:nvSpPr>
          <p:spPr>
            <a:xfrm>
              <a:off x="542875" y="3158850"/>
              <a:ext cx="578175" cy="461250"/>
            </a:xfrm>
            <a:custGeom>
              <a:avLst/>
              <a:gdLst/>
              <a:ahLst/>
              <a:cxnLst/>
              <a:rect l="l" t="t" r="r" b="b"/>
              <a:pathLst>
                <a:path w="23127" h="18450" extrusionOk="0">
                  <a:moveTo>
                    <a:pt x="12196" y="0"/>
                  </a:moveTo>
                  <a:cubicBezTo>
                    <a:pt x="8167" y="0"/>
                    <a:pt x="5144" y="2818"/>
                    <a:pt x="5144" y="2818"/>
                  </a:cubicBezTo>
                  <a:cubicBezTo>
                    <a:pt x="1" y="8380"/>
                    <a:pt x="5123" y="18449"/>
                    <a:pt x="12068" y="18449"/>
                  </a:cubicBezTo>
                  <a:cubicBezTo>
                    <a:pt x="12249" y="18449"/>
                    <a:pt x="12431" y="18442"/>
                    <a:pt x="12614" y="18428"/>
                  </a:cubicBezTo>
                  <a:cubicBezTo>
                    <a:pt x="21855" y="17733"/>
                    <a:pt x="23127" y="6908"/>
                    <a:pt x="18743" y="2818"/>
                  </a:cubicBezTo>
                  <a:cubicBezTo>
                    <a:pt x="16477" y="705"/>
                    <a:pt x="14211" y="0"/>
                    <a:pt x="1219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9" name="Google Shape;669;p8"/>
            <p:cNvSpPr/>
            <p:nvPr/>
          </p:nvSpPr>
          <p:spPr>
            <a:xfrm>
              <a:off x="577875" y="3485550"/>
              <a:ext cx="174050" cy="193400"/>
            </a:xfrm>
            <a:custGeom>
              <a:avLst/>
              <a:gdLst/>
              <a:ahLst/>
              <a:cxnLst/>
              <a:rect l="l" t="t" r="r" b="b"/>
              <a:pathLst>
                <a:path w="6962" h="7736" extrusionOk="0">
                  <a:moveTo>
                    <a:pt x="4786" y="0"/>
                  </a:moveTo>
                  <a:lnTo>
                    <a:pt x="1947" y="3771"/>
                  </a:lnTo>
                  <a:lnTo>
                    <a:pt x="680" y="2943"/>
                  </a:lnTo>
                  <a:lnTo>
                    <a:pt x="680" y="2943"/>
                  </a:lnTo>
                  <a:cubicBezTo>
                    <a:pt x="680" y="2943"/>
                    <a:pt x="0" y="6686"/>
                    <a:pt x="3273" y="7569"/>
                  </a:cubicBezTo>
                  <a:cubicBezTo>
                    <a:pt x="3709" y="7687"/>
                    <a:pt x="4092" y="7736"/>
                    <a:pt x="4427" y="7736"/>
                  </a:cubicBezTo>
                  <a:cubicBezTo>
                    <a:pt x="6084" y="7736"/>
                    <a:pt x="6562" y="6534"/>
                    <a:pt x="6562" y="6534"/>
                  </a:cubicBezTo>
                  <a:lnTo>
                    <a:pt x="5509" y="5897"/>
                  </a:lnTo>
                  <a:lnTo>
                    <a:pt x="6961" y="2324"/>
                  </a:lnTo>
                  <a:lnTo>
                    <a:pt x="4786"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0" name="Google Shape;670;p8"/>
            <p:cNvSpPr/>
            <p:nvPr/>
          </p:nvSpPr>
          <p:spPr>
            <a:xfrm>
              <a:off x="818350" y="3469900"/>
              <a:ext cx="89775" cy="68150"/>
            </a:xfrm>
            <a:custGeom>
              <a:avLst/>
              <a:gdLst/>
              <a:ahLst/>
              <a:cxnLst/>
              <a:rect l="l" t="t" r="r" b="b"/>
              <a:pathLst>
                <a:path w="3591" h="2726" extrusionOk="0">
                  <a:moveTo>
                    <a:pt x="302" y="1"/>
                  </a:moveTo>
                  <a:cubicBezTo>
                    <a:pt x="247" y="1"/>
                    <a:pt x="203" y="38"/>
                    <a:pt x="193" y="95"/>
                  </a:cubicBezTo>
                  <a:cubicBezTo>
                    <a:pt x="188" y="155"/>
                    <a:pt x="1" y="1575"/>
                    <a:pt x="565" y="2303"/>
                  </a:cubicBezTo>
                  <a:cubicBezTo>
                    <a:pt x="752" y="2539"/>
                    <a:pt x="998" y="2681"/>
                    <a:pt x="1294" y="2714"/>
                  </a:cubicBezTo>
                  <a:cubicBezTo>
                    <a:pt x="1365" y="2720"/>
                    <a:pt x="1437" y="2725"/>
                    <a:pt x="1508" y="2725"/>
                  </a:cubicBezTo>
                  <a:cubicBezTo>
                    <a:pt x="2763" y="2725"/>
                    <a:pt x="3525" y="1486"/>
                    <a:pt x="3558" y="1426"/>
                  </a:cubicBezTo>
                  <a:cubicBezTo>
                    <a:pt x="3591" y="1377"/>
                    <a:pt x="3575" y="1317"/>
                    <a:pt x="3525" y="1284"/>
                  </a:cubicBezTo>
                  <a:cubicBezTo>
                    <a:pt x="3508" y="1274"/>
                    <a:pt x="3489" y="1269"/>
                    <a:pt x="3469" y="1269"/>
                  </a:cubicBezTo>
                  <a:cubicBezTo>
                    <a:pt x="3434" y="1269"/>
                    <a:pt x="3399" y="1286"/>
                    <a:pt x="3378" y="1322"/>
                  </a:cubicBezTo>
                  <a:cubicBezTo>
                    <a:pt x="3371" y="1332"/>
                    <a:pt x="2647" y="2511"/>
                    <a:pt x="1506" y="2511"/>
                  </a:cubicBezTo>
                  <a:cubicBezTo>
                    <a:pt x="1444" y="2511"/>
                    <a:pt x="1381" y="2508"/>
                    <a:pt x="1316" y="2501"/>
                  </a:cubicBezTo>
                  <a:cubicBezTo>
                    <a:pt x="1076" y="2473"/>
                    <a:pt x="884" y="2369"/>
                    <a:pt x="730" y="2172"/>
                  </a:cubicBezTo>
                  <a:cubicBezTo>
                    <a:pt x="221" y="1519"/>
                    <a:pt x="401" y="133"/>
                    <a:pt x="406" y="122"/>
                  </a:cubicBezTo>
                  <a:cubicBezTo>
                    <a:pt x="411" y="62"/>
                    <a:pt x="373" y="12"/>
                    <a:pt x="313" y="1"/>
                  </a:cubicBezTo>
                  <a:cubicBezTo>
                    <a:pt x="309" y="1"/>
                    <a:pt x="305" y="1"/>
                    <a:pt x="3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1" name="Google Shape;671;p8"/>
            <p:cNvSpPr/>
            <p:nvPr/>
          </p:nvSpPr>
          <p:spPr>
            <a:xfrm>
              <a:off x="687775" y="3398400"/>
              <a:ext cx="93875" cy="93875"/>
            </a:xfrm>
            <a:custGeom>
              <a:avLst/>
              <a:gdLst/>
              <a:ahLst/>
              <a:cxnLst/>
              <a:rect l="l" t="t" r="r" b="b"/>
              <a:pathLst>
                <a:path w="3755" h="3755" extrusionOk="0">
                  <a:moveTo>
                    <a:pt x="1880" y="0"/>
                  </a:moveTo>
                  <a:cubicBezTo>
                    <a:pt x="845" y="0"/>
                    <a:pt x="0" y="838"/>
                    <a:pt x="0" y="1875"/>
                  </a:cubicBezTo>
                  <a:cubicBezTo>
                    <a:pt x="0" y="2910"/>
                    <a:pt x="845" y="3754"/>
                    <a:pt x="1880" y="3754"/>
                  </a:cubicBezTo>
                  <a:cubicBezTo>
                    <a:pt x="2917" y="3754"/>
                    <a:pt x="3755" y="2910"/>
                    <a:pt x="3755" y="1875"/>
                  </a:cubicBezTo>
                  <a:cubicBezTo>
                    <a:pt x="3755" y="838"/>
                    <a:pt x="2917" y="0"/>
                    <a:pt x="1880"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2" name="Google Shape;672;p8"/>
            <p:cNvSpPr/>
            <p:nvPr/>
          </p:nvSpPr>
          <p:spPr>
            <a:xfrm>
              <a:off x="918225" y="3469225"/>
              <a:ext cx="94050" cy="93875"/>
            </a:xfrm>
            <a:custGeom>
              <a:avLst/>
              <a:gdLst/>
              <a:ahLst/>
              <a:cxnLst/>
              <a:rect l="l" t="t" r="r" b="b"/>
              <a:pathLst>
                <a:path w="3762" h="3755" extrusionOk="0">
                  <a:moveTo>
                    <a:pt x="1882" y="1"/>
                  </a:moveTo>
                  <a:cubicBezTo>
                    <a:pt x="845" y="1"/>
                    <a:pt x="1" y="845"/>
                    <a:pt x="1" y="1880"/>
                  </a:cubicBezTo>
                  <a:cubicBezTo>
                    <a:pt x="1" y="2917"/>
                    <a:pt x="845" y="3755"/>
                    <a:pt x="1882" y="3755"/>
                  </a:cubicBezTo>
                  <a:cubicBezTo>
                    <a:pt x="2917" y="3755"/>
                    <a:pt x="3762" y="2917"/>
                    <a:pt x="3762" y="1880"/>
                  </a:cubicBezTo>
                  <a:cubicBezTo>
                    <a:pt x="3762" y="845"/>
                    <a:pt x="2917" y="1"/>
                    <a:pt x="1882"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3" name="Google Shape;673;p8"/>
            <p:cNvSpPr/>
            <p:nvPr/>
          </p:nvSpPr>
          <p:spPr>
            <a:xfrm>
              <a:off x="781225" y="3365775"/>
              <a:ext cx="47575" cy="47575"/>
            </a:xfrm>
            <a:custGeom>
              <a:avLst/>
              <a:gdLst/>
              <a:ahLst/>
              <a:cxnLst/>
              <a:rect l="l" t="t" r="r" b="b"/>
              <a:pathLst>
                <a:path w="1903" h="1903" extrusionOk="0">
                  <a:moveTo>
                    <a:pt x="954" y="0"/>
                  </a:moveTo>
                  <a:cubicBezTo>
                    <a:pt x="428" y="0"/>
                    <a:pt x="1" y="428"/>
                    <a:pt x="1" y="949"/>
                  </a:cubicBezTo>
                  <a:cubicBezTo>
                    <a:pt x="1" y="1475"/>
                    <a:pt x="428" y="1902"/>
                    <a:pt x="954" y="1902"/>
                  </a:cubicBezTo>
                  <a:cubicBezTo>
                    <a:pt x="1481" y="1902"/>
                    <a:pt x="1903" y="1475"/>
                    <a:pt x="1903" y="949"/>
                  </a:cubicBezTo>
                  <a:cubicBezTo>
                    <a:pt x="1903" y="428"/>
                    <a:pt x="1481" y="0"/>
                    <a:pt x="9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4" name="Google Shape;674;p8"/>
            <p:cNvSpPr/>
            <p:nvPr/>
          </p:nvSpPr>
          <p:spPr>
            <a:xfrm>
              <a:off x="941550" y="3410600"/>
              <a:ext cx="47575" cy="47575"/>
            </a:xfrm>
            <a:custGeom>
              <a:avLst/>
              <a:gdLst/>
              <a:ahLst/>
              <a:cxnLst/>
              <a:rect l="l" t="t" r="r" b="b"/>
              <a:pathLst>
                <a:path w="1903" h="1903" extrusionOk="0">
                  <a:moveTo>
                    <a:pt x="949" y="0"/>
                  </a:moveTo>
                  <a:cubicBezTo>
                    <a:pt x="423" y="0"/>
                    <a:pt x="0" y="428"/>
                    <a:pt x="0" y="954"/>
                  </a:cubicBezTo>
                  <a:cubicBezTo>
                    <a:pt x="0" y="1480"/>
                    <a:pt x="423" y="1902"/>
                    <a:pt x="949" y="1902"/>
                  </a:cubicBezTo>
                  <a:cubicBezTo>
                    <a:pt x="1475" y="1902"/>
                    <a:pt x="1903" y="1480"/>
                    <a:pt x="1903" y="954"/>
                  </a:cubicBezTo>
                  <a:cubicBezTo>
                    <a:pt x="1903" y="428"/>
                    <a:pt x="1475" y="0"/>
                    <a:pt x="9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5" name="Google Shape;675;p8"/>
            <p:cNvSpPr/>
            <p:nvPr/>
          </p:nvSpPr>
          <p:spPr>
            <a:xfrm>
              <a:off x="547450" y="3548250"/>
              <a:ext cx="207500" cy="156550"/>
            </a:xfrm>
            <a:custGeom>
              <a:avLst/>
              <a:gdLst/>
              <a:ahLst/>
              <a:cxnLst/>
              <a:rect l="l" t="t" r="r" b="b"/>
              <a:pathLst>
                <a:path w="8300" h="6262" extrusionOk="0">
                  <a:moveTo>
                    <a:pt x="794" y="0"/>
                  </a:moveTo>
                  <a:cubicBezTo>
                    <a:pt x="745" y="0"/>
                    <a:pt x="702" y="36"/>
                    <a:pt x="691" y="90"/>
                  </a:cubicBezTo>
                  <a:cubicBezTo>
                    <a:pt x="686" y="128"/>
                    <a:pt x="1" y="4343"/>
                    <a:pt x="3098" y="5724"/>
                  </a:cubicBezTo>
                  <a:cubicBezTo>
                    <a:pt x="3969" y="6113"/>
                    <a:pt x="4715" y="6262"/>
                    <a:pt x="5345" y="6262"/>
                  </a:cubicBezTo>
                  <a:cubicBezTo>
                    <a:pt x="7417" y="6262"/>
                    <a:pt x="8267" y="4661"/>
                    <a:pt x="8272" y="4639"/>
                  </a:cubicBezTo>
                  <a:cubicBezTo>
                    <a:pt x="8299" y="4585"/>
                    <a:pt x="8277" y="4524"/>
                    <a:pt x="8228" y="4497"/>
                  </a:cubicBezTo>
                  <a:cubicBezTo>
                    <a:pt x="8214" y="4488"/>
                    <a:pt x="8197" y="4485"/>
                    <a:pt x="8181" y="4485"/>
                  </a:cubicBezTo>
                  <a:cubicBezTo>
                    <a:pt x="8143" y="4485"/>
                    <a:pt x="8105" y="4506"/>
                    <a:pt x="8085" y="4540"/>
                  </a:cubicBezTo>
                  <a:cubicBezTo>
                    <a:pt x="8044" y="4624"/>
                    <a:pt x="7283" y="6057"/>
                    <a:pt x="5372" y="6057"/>
                  </a:cubicBezTo>
                  <a:cubicBezTo>
                    <a:pt x="4764" y="6057"/>
                    <a:pt x="4040" y="5912"/>
                    <a:pt x="3185" y="5532"/>
                  </a:cubicBezTo>
                  <a:cubicBezTo>
                    <a:pt x="1953" y="4985"/>
                    <a:pt x="1196" y="3910"/>
                    <a:pt x="928" y="2342"/>
                  </a:cubicBezTo>
                  <a:cubicBezTo>
                    <a:pt x="731" y="1165"/>
                    <a:pt x="900" y="133"/>
                    <a:pt x="900" y="123"/>
                  </a:cubicBezTo>
                  <a:cubicBezTo>
                    <a:pt x="911" y="68"/>
                    <a:pt x="873" y="14"/>
                    <a:pt x="812" y="2"/>
                  </a:cubicBezTo>
                  <a:cubicBezTo>
                    <a:pt x="806" y="1"/>
                    <a:pt x="800" y="0"/>
                    <a:pt x="7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6" name="Google Shape;676;p8"/>
            <p:cNvSpPr/>
            <p:nvPr/>
          </p:nvSpPr>
          <p:spPr>
            <a:xfrm>
              <a:off x="814800" y="3696825"/>
              <a:ext cx="17700" cy="157600"/>
            </a:xfrm>
            <a:custGeom>
              <a:avLst/>
              <a:gdLst/>
              <a:ahLst/>
              <a:cxnLst/>
              <a:rect l="l" t="t" r="r" b="b"/>
              <a:pathLst>
                <a:path w="708" h="6304" extrusionOk="0">
                  <a:moveTo>
                    <a:pt x="598" y="0"/>
                  </a:moveTo>
                  <a:cubicBezTo>
                    <a:pt x="547" y="0"/>
                    <a:pt x="499" y="37"/>
                    <a:pt x="494" y="94"/>
                  </a:cubicBezTo>
                  <a:cubicBezTo>
                    <a:pt x="488" y="127"/>
                    <a:pt x="1" y="3684"/>
                    <a:pt x="55" y="6199"/>
                  </a:cubicBezTo>
                  <a:cubicBezTo>
                    <a:pt x="55" y="6254"/>
                    <a:pt x="100" y="6304"/>
                    <a:pt x="159" y="6304"/>
                  </a:cubicBezTo>
                  <a:cubicBezTo>
                    <a:pt x="219" y="6297"/>
                    <a:pt x="264" y="6254"/>
                    <a:pt x="264" y="6193"/>
                  </a:cubicBezTo>
                  <a:cubicBezTo>
                    <a:pt x="209" y="3694"/>
                    <a:pt x="697" y="154"/>
                    <a:pt x="702" y="122"/>
                  </a:cubicBezTo>
                  <a:cubicBezTo>
                    <a:pt x="707" y="61"/>
                    <a:pt x="669" y="11"/>
                    <a:pt x="609" y="1"/>
                  </a:cubicBezTo>
                  <a:cubicBezTo>
                    <a:pt x="605" y="0"/>
                    <a:pt x="602" y="0"/>
                    <a:pt x="5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7" name="Google Shape;677;p8"/>
            <p:cNvSpPr/>
            <p:nvPr/>
          </p:nvSpPr>
          <p:spPr>
            <a:xfrm>
              <a:off x="648750" y="3519800"/>
              <a:ext cx="86050" cy="89075"/>
            </a:xfrm>
            <a:custGeom>
              <a:avLst/>
              <a:gdLst/>
              <a:ahLst/>
              <a:cxnLst/>
              <a:rect l="l" t="t" r="r" b="b"/>
              <a:pathLst>
                <a:path w="3442" h="3563" extrusionOk="0">
                  <a:moveTo>
                    <a:pt x="833" y="1"/>
                  </a:moveTo>
                  <a:lnTo>
                    <a:pt x="0" y="1244"/>
                  </a:lnTo>
                  <a:lnTo>
                    <a:pt x="3036" y="3563"/>
                  </a:lnTo>
                  <a:lnTo>
                    <a:pt x="3441" y="2592"/>
                  </a:lnTo>
                  <a:cubicBezTo>
                    <a:pt x="3441" y="2592"/>
                    <a:pt x="1847" y="1869"/>
                    <a:pt x="83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8" name="Google Shape;678;p8"/>
            <p:cNvSpPr/>
            <p:nvPr/>
          </p:nvSpPr>
          <p:spPr>
            <a:xfrm>
              <a:off x="544025" y="3064475"/>
              <a:ext cx="618825" cy="325125"/>
            </a:xfrm>
            <a:custGeom>
              <a:avLst/>
              <a:gdLst/>
              <a:ahLst/>
              <a:cxnLst/>
              <a:rect l="l" t="t" r="r" b="b"/>
              <a:pathLst>
                <a:path w="24753" h="13005" extrusionOk="0">
                  <a:moveTo>
                    <a:pt x="10185" y="0"/>
                  </a:moveTo>
                  <a:cubicBezTo>
                    <a:pt x="9256" y="0"/>
                    <a:pt x="8220" y="176"/>
                    <a:pt x="7076" y="608"/>
                  </a:cubicBezTo>
                  <a:cubicBezTo>
                    <a:pt x="1032" y="2905"/>
                    <a:pt x="1" y="8605"/>
                    <a:pt x="1799" y="11801"/>
                  </a:cubicBezTo>
                  <a:cubicBezTo>
                    <a:pt x="1799" y="11801"/>
                    <a:pt x="3000" y="12059"/>
                    <a:pt x="4399" y="12059"/>
                  </a:cubicBezTo>
                  <a:cubicBezTo>
                    <a:pt x="5520" y="12059"/>
                    <a:pt x="6769" y="11894"/>
                    <a:pt x="7630" y="11296"/>
                  </a:cubicBezTo>
                  <a:cubicBezTo>
                    <a:pt x="9560" y="9953"/>
                    <a:pt x="8404" y="5865"/>
                    <a:pt x="11429" y="5136"/>
                  </a:cubicBezTo>
                  <a:cubicBezTo>
                    <a:pt x="11782" y="5051"/>
                    <a:pt x="12101" y="5013"/>
                    <a:pt x="12389" y="5013"/>
                  </a:cubicBezTo>
                  <a:cubicBezTo>
                    <a:pt x="14555" y="5013"/>
                    <a:pt x="14953" y="7153"/>
                    <a:pt x="14953" y="7153"/>
                  </a:cubicBezTo>
                  <a:cubicBezTo>
                    <a:pt x="14953" y="7153"/>
                    <a:pt x="16375" y="6267"/>
                    <a:pt x="17617" y="6267"/>
                  </a:cubicBezTo>
                  <a:cubicBezTo>
                    <a:pt x="18012" y="6267"/>
                    <a:pt x="18389" y="6356"/>
                    <a:pt x="18697" y="6593"/>
                  </a:cubicBezTo>
                  <a:cubicBezTo>
                    <a:pt x="21807" y="8987"/>
                    <a:pt x="17636" y="13004"/>
                    <a:pt x="20954" y="13004"/>
                  </a:cubicBezTo>
                  <a:cubicBezTo>
                    <a:pt x="21009" y="13004"/>
                    <a:pt x="21066" y="13003"/>
                    <a:pt x="21125" y="13001"/>
                  </a:cubicBezTo>
                  <a:cubicBezTo>
                    <a:pt x="24753" y="12864"/>
                    <a:pt x="24194" y="9783"/>
                    <a:pt x="24194" y="9783"/>
                  </a:cubicBezTo>
                  <a:lnTo>
                    <a:pt x="24194" y="9783"/>
                  </a:lnTo>
                  <a:cubicBezTo>
                    <a:pt x="24194" y="9783"/>
                    <a:pt x="24183" y="9784"/>
                    <a:pt x="24164" y="9784"/>
                  </a:cubicBezTo>
                  <a:cubicBezTo>
                    <a:pt x="24028" y="9784"/>
                    <a:pt x="23443" y="9742"/>
                    <a:pt x="22906" y="9055"/>
                  </a:cubicBezTo>
                  <a:cubicBezTo>
                    <a:pt x="22358" y="8361"/>
                    <a:pt x="24191" y="2936"/>
                    <a:pt x="18717" y="2936"/>
                  </a:cubicBezTo>
                  <a:cubicBezTo>
                    <a:pt x="18004" y="2936"/>
                    <a:pt x="17168" y="3028"/>
                    <a:pt x="16186" y="3234"/>
                  </a:cubicBezTo>
                  <a:cubicBezTo>
                    <a:pt x="16186" y="3234"/>
                    <a:pt x="14174" y="0"/>
                    <a:pt x="1018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9" name="Google Shape;679;p8"/>
            <p:cNvSpPr/>
            <p:nvPr/>
          </p:nvSpPr>
          <p:spPr>
            <a:xfrm>
              <a:off x="517325" y="3317450"/>
              <a:ext cx="142400" cy="134250"/>
            </a:xfrm>
            <a:custGeom>
              <a:avLst/>
              <a:gdLst/>
              <a:ahLst/>
              <a:cxnLst/>
              <a:rect l="l" t="t" r="r" b="b"/>
              <a:pathLst>
                <a:path w="5696" h="5370" extrusionOk="0">
                  <a:moveTo>
                    <a:pt x="4183" y="0"/>
                  </a:moveTo>
                  <a:cubicBezTo>
                    <a:pt x="3897" y="0"/>
                    <a:pt x="3557" y="109"/>
                    <a:pt x="3152" y="367"/>
                  </a:cubicBezTo>
                  <a:cubicBezTo>
                    <a:pt x="1" y="2378"/>
                    <a:pt x="2538" y="4910"/>
                    <a:pt x="4040" y="5326"/>
                  </a:cubicBezTo>
                  <a:cubicBezTo>
                    <a:pt x="4148" y="5356"/>
                    <a:pt x="4248" y="5369"/>
                    <a:pt x="4342" y="5369"/>
                  </a:cubicBezTo>
                  <a:cubicBezTo>
                    <a:pt x="5562" y="5369"/>
                    <a:pt x="5695" y="3036"/>
                    <a:pt x="5695" y="3036"/>
                  </a:cubicBezTo>
                  <a:cubicBezTo>
                    <a:pt x="5695" y="3036"/>
                    <a:pt x="5695" y="0"/>
                    <a:pt x="4183"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0" name="Google Shape;680;p8"/>
            <p:cNvSpPr/>
            <p:nvPr/>
          </p:nvSpPr>
          <p:spPr>
            <a:xfrm>
              <a:off x="596525" y="3342075"/>
              <a:ext cx="31675" cy="82650"/>
            </a:xfrm>
            <a:custGeom>
              <a:avLst/>
              <a:gdLst/>
              <a:ahLst/>
              <a:cxnLst/>
              <a:rect l="l" t="t" r="r" b="b"/>
              <a:pathLst>
                <a:path w="1267" h="3306" extrusionOk="0">
                  <a:moveTo>
                    <a:pt x="164" y="0"/>
                  </a:moveTo>
                  <a:cubicBezTo>
                    <a:pt x="123" y="0"/>
                    <a:pt x="98" y="5"/>
                    <a:pt x="94" y="7"/>
                  </a:cubicBezTo>
                  <a:cubicBezTo>
                    <a:pt x="38" y="17"/>
                    <a:pt x="0" y="66"/>
                    <a:pt x="11" y="126"/>
                  </a:cubicBezTo>
                  <a:cubicBezTo>
                    <a:pt x="17" y="178"/>
                    <a:pt x="65" y="215"/>
                    <a:pt x="121" y="215"/>
                  </a:cubicBezTo>
                  <a:cubicBezTo>
                    <a:pt x="124" y="215"/>
                    <a:pt x="128" y="215"/>
                    <a:pt x="132" y="214"/>
                  </a:cubicBezTo>
                  <a:cubicBezTo>
                    <a:pt x="133" y="214"/>
                    <a:pt x="146" y="213"/>
                    <a:pt x="168" y="213"/>
                  </a:cubicBezTo>
                  <a:cubicBezTo>
                    <a:pt x="240" y="213"/>
                    <a:pt x="404" y="232"/>
                    <a:pt x="559" y="395"/>
                  </a:cubicBezTo>
                  <a:cubicBezTo>
                    <a:pt x="839" y="675"/>
                    <a:pt x="1102" y="1388"/>
                    <a:pt x="800" y="3185"/>
                  </a:cubicBezTo>
                  <a:cubicBezTo>
                    <a:pt x="795" y="3240"/>
                    <a:pt x="833" y="3295"/>
                    <a:pt x="888" y="3306"/>
                  </a:cubicBezTo>
                  <a:lnTo>
                    <a:pt x="905" y="3306"/>
                  </a:lnTo>
                  <a:cubicBezTo>
                    <a:pt x="959" y="3306"/>
                    <a:pt x="1004" y="3273"/>
                    <a:pt x="1009" y="3217"/>
                  </a:cubicBezTo>
                  <a:cubicBezTo>
                    <a:pt x="1267" y="1699"/>
                    <a:pt x="1162" y="697"/>
                    <a:pt x="708" y="242"/>
                  </a:cubicBezTo>
                  <a:cubicBezTo>
                    <a:pt x="499" y="33"/>
                    <a:pt x="275" y="0"/>
                    <a:pt x="164" y="0"/>
                  </a:cubicBezTo>
                  <a:close/>
                </a:path>
              </a:pathLst>
            </a:custGeom>
            <a:solidFill>
              <a:srgbClr val="2E25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1" name="Google Shape;681;p8"/>
            <p:cNvSpPr/>
            <p:nvPr/>
          </p:nvSpPr>
          <p:spPr>
            <a:xfrm>
              <a:off x="869725" y="3413150"/>
              <a:ext cx="49775" cy="80500"/>
            </a:xfrm>
            <a:custGeom>
              <a:avLst/>
              <a:gdLst/>
              <a:ahLst/>
              <a:cxnLst/>
              <a:rect l="l" t="t" r="r" b="b"/>
              <a:pathLst>
                <a:path w="1991" h="3220" extrusionOk="0">
                  <a:moveTo>
                    <a:pt x="613" y="0"/>
                  </a:moveTo>
                  <a:cubicBezTo>
                    <a:pt x="565" y="0"/>
                    <a:pt x="520" y="36"/>
                    <a:pt x="511" y="84"/>
                  </a:cubicBezTo>
                  <a:lnTo>
                    <a:pt x="172" y="1877"/>
                  </a:lnTo>
                  <a:cubicBezTo>
                    <a:pt x="165" y="1904"/>
                    <a:pt x="172" y="1937"/>
                    <a:pt x="187" y="1958"/>
                  </a:cubicBezTo>
                  <a:cubicBezTo>
                    <a:pt x="210" y="1986"/>
                    <a:pt x="231" y="1998"/>
                    <a:pt x="264" y="2003"/>
                  </a:cubicBezTo>
                  <a:lnTo>
                    <a:pt x="1553" y="2145"/>
                  </a:lnTo>
                  <a:lnTo>
                    <a:pt x="73" y="3022"/>
                  </a:lnTo>
                  <a:cubicBezTo>
                    <a:pt x="18" y="3050"/>
                    <a:pt x="1" y="3116"/>
                    <a:pt x="33" y="3164"/>
                  </a:cubicBezTo>
                  <a:cubicBezTo>
                    <a:pt x="51" y="3197"/>
                    <a:pt x="89" y="3220"/>
                    <a:pt x="122" y="3220"/>
                  </a:cubicBezTo>
                  <a:cubicBezTo>
                    <a:pt x="144" y="3220"/>
                    <a:pt x="160" y="3214"/>
                    <a:pt x="177" y="3203"/>
                  </a:cubicBezTo>
                  <a:lnTo>
                    <a:pt x="1930" y="2167"/>
                  </a:lnTo>
                  <a:cubicBezTo>
                    <a:pt x="1968" y="2140"/>
                    <a:pt x="1991" y="2096"/>
                    <a:pt x="1980" y="2052"/>
                  </a:cubicBezTo>
                  <a:cubicBezTo>
                    <a:pt x="1974" y="2008"/>
                    <a:pt x="1936" y="1975"/>
                    <a:pt x="1892" y="1970"/>
                  </a:cubicBezTo>
                  <a:lnTo>
                    <a:pt x="402" y="1806"/>
                  </a:lnTo>
                  <a:lnTo>
                    <a:pt x="719" y="128"/>
                  </a:lnTo>
                  <a:cubicBezTo>
                    <a:pt x="731" y="68"/>
                    <a:pt x="691" y="13"/>
                    <a:pt x="632" y="2"/>
                  </a:cubicBezTo>
                  <a:cubicBezTo>
                    <a:pt x="626" y="1"/>
                    <a:pt x="620" y="0"/>
                    <a:pt x="61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2" name="Google Shape;682;p8"/>
            <p:cNvSpPr/>
            <p:nvPr/>
          </p:nvSpPr>
          <p:spPr>
            <a:xfrm>
              <a:off x="414425" y="3545400"/>
              <a:ext cx="91950" cy="159550"/>
            </a:xfrm>
            <a:custGeom>
              <a:avLst/>
              <a:gdLst/>
              <a:ahLst/>
              <a:cxnLst/>
              <a:rect l="l" t="t" r="r" b="b"/>
              <a:pathLst>
                <a:path w="3678" h="6382" extrusionOk="0">
                  <a:moveTo>
                    <a:pt x="3560" y="0"/>
                  </a:moveTo>
                  <a:cubicBezTo>
                    <a:pt x="3534" y="0"/>
                    <a:pt x="3508" y="10"/>
                    <a:pt x="3487" y="29"/>
                  </a:cubicBezTo>
                  <a:cubicBezTo>
                    <a:pt x="872" y="2555"/>
                    <a:pt x="22" y="6211"/>
                    <a:pt x="11" y="6250"/>
                  </a:cubicBezTo>
                  <a:cubicBezTo>
                    <a:pt x="1" y="6304"/>
                    <a:pt x="39" y="6364"/>
                    <a:pt x="93" y="6376"/>
                  </a:cubicBezTo>
                  <a:cubicBezTo>
                    <a:pt x="99" y="6376"/>
                    <a:pt x="110" y="6381"/>
                    <a:pt x="115" y="6381"/>
                  </a:cubicBezTo>
                  <a:cubicBezTo>
                    <a:pt x="165" y="6381"/>
                    <a:pt x="209" y="6348"/>
                    <a:pt x="219" y="6298"/>
                  </a:cubicBezTo>
                  <a:cubicBezTo>
                    <a:pt x="224" y="6260"/>
                    <a:pt x="1064" y="2665"/>
                    <a:pt x="3634" y="182"/>
                  </a:cubicBezTo>
                  <a:cubicBezTo>
                    <a:pt x="3677" y="138"/>
                    <a:pt x="3677" y="72"/>
                    <a:pt x="3639" y="34"/>
                  </a:cubicBezTo>
                  <a:cubicBezTo>
                    <a:pt x="3617" y="11"/>
                    <a:pt x="3588" y="0"/>
                    <a:pt x="35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3" name="Google Shape;683;p8"/>
            <p:cNvSpPr/>
            <p:nvPr/>
          </p:nvSpPr>
          <p:spPr>
            <a:xfrm>
              <a:off x="1072950" y="4367975"/>
              <a:ext cx="12900" cy="30150"/>
            </a:xfrm>
            <a:custGeom>
              <a:avLst/>
              <a:gdLst/>
              <a:ahLst/>
              <a:cxnLst/>
              <a:rect l="l" t="t" r="r" b="b"/>
              <a:pathLst>
                <a:path w="516" h="1206" extrusionOk="0">
                  <a:moveTo>
                    <a:pt x="400" y="1"/>
                  </a:moveTo>
                  <a:cubicBezTo>
                    <a:pt x="354" y="1"/>
                    <a:pt x="310" y="31"/>
                    <a:pt x="297" y="77"/>
                  </a:cubicBezTo>
                  <a:lnTo>
                    <a:pt x="17" y="1069"/>
                  </a:lnTo>
                  <a:cubicBezTo>
                    <a:pt x="1" y="1123"/>
                    <a:pt x="34" y="1183"/>
                    <a:pt x="93" y="1200"/>
                  </a:cubicBezTo>
                  <a:cubicBezTo>
                    <a:pt x="99" y="1200"/>
                    <a:pt x="110" y="1206"/>
                    <a:pt x="121" y="1206"/>
                  </a:cubicBezTo>
                  <a:cubicBezTo>
                    <a:pt x="165" y="1206"/>
                    <a:pt x="209" y="1173"/>
                    <a:pt x="219" y="1129"/>
                  </a:cubicBezTo>
                  <a:lnTo>
                    <a:pt x="499" y="136"/>
                  </a:lnTo>
                  <a:cubicBezTo>
                    <a:pt x="515" y="82"/>
                    <a:pt x="482" y="22"/>
                    <a:pt x="428" y="5"/>
                  </a:cubicBezTo>
                  <a:cubicBezTo>
                    <a:pt x="419" y="2"/>
                    <a:pt x="409" y="1"/>
                    <a:pt x="4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4" name="Google Shape;684;p8"/>
            <p:cNvSpPr/>
            <p:nvPr/>
          </p:nvSpPr>
          <p:spPr>
            <a:xfrm>
              <a:off x="1093075" y="4367425"/>
              <a:ext cx="5400" cy="25900"/>
            </a:xfrm>
            <a:custGeom>
              <a:avLst/>
              <a:gdLst/>
              <a:ahLst/>
              <a:cxnLst/>
              <a:rect l="l" t="t" r="r" b="b"/>
              <a:pathLst>
                <a:path w="216" h="1036" extrusionOk="0">
                  <a:moveTo>
                    <a:pt x="105" y="0"/>
                  </a:moveTo>
                  <a:cubicBezTo>
                    <a:pt x="44" y="0"/>
                    <a:pt x="1" y="49"/>
                    <a:pt x="1" y="104"/>
                  </a:cubicBezTo>
                  <a:lnTo>
                    <a:pt x="6" y="932"/>
                  </a:lnTo>
                  <a:cubicBezTo>
                    <a:pt x="6" y="987"/>
                    <a:pt x="56" y="1035"/>
                    <a:pt x="110" y="1035"/>
                  </a:cubicBezTo>
                  <a:cubicBezTo>
                    <a:pt x="171" y="1035"/>
                    <a:pt x="215" y="987"/>
                    <a:pt x="215" y="932"/>
                  </a:cubicBezTo>
                  <a:lnTo>
                    <a:pt x="209" y="104"/>
                  </a:lnTo>
                  <a:cubicBezTo>
                    <a:pt x="209" y="49"/>
                    <a:pt x="165" y="0"/>
                    <a:pt x="1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685" name="Google Shape;685;p8"/>
          <p:cNvSpPr txBox="1">
            <a:spLocks noGrp="1"/>
          </p:cNvSpPr>
          <p:nvPr>
            <p:ph type="title"/>
          </p:nvPr>
        </p:nvSpPr>
        <p:spPr>
          <a:xfrm>
            <a:off x="2514125" y="1307100"/>
            <a:ext cx="4115700" cy="252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774"/>
        <p:cNvGrpSpPr/>
        <p:nvPr/>
      </p:nvGrpSpPr>
      <p:grpSpPr>
        <a:xfrm>
          <a:off x="0" y="0"/>
          <a:ext cx="0" cy="0"/>
          <a:chOff x="0" y="0"/>
          <a:chExt cx="0" cy="0"/>
        </a:xfrm>
      </p:grpSpPr>
      <p:grpSp>
        <p:nvGrpSpPr>
          <p:cNvPr id="775" name="Google Shape;775;p11"/>
          <p:cNvGrpSpPr/>
          <p:nvPr/>
        </p:nvGrpSpPr>
        <p:grpSpPr>
          <a:xfrm rot="10800000" flipH="1">
            <a:off x="122308" y="68542"/>
            <a:ext cx="8966083" cy="5041129"/>
            <a:chOff x="122308" y="68542"/>
            <a:chExt cx="8966083" cy="5041129"/>
          </a:xfrm>
        </p:grpSpPr>
        <p:sp>
          <p:nvSpPr>
            <p:cNvPr id="776" name="Google Shape;776;p11"/>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77" name="Google Shape;777;p1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78" name="Google Shape;778;p11"/>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79" name="Google Shape;779;p1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0" name="Google Shape;780;p11"/>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1" name="Google Shape;781;p11"/>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82" name="Google Shape;782;p11"/>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3" name="Google Shape;783;p1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84" name="Google Shape;784;p1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85" name="Google Shape;785;p11"/>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86" name="Google Shape;786;p11"/>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7" name="Google Shape;787;p11"/>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8" name="Google Shape;788;p11"/>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9" name="Google Shape;789;p11"/>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0" name="Google Shape;790;p11"/>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1" name="Google Shape;791;p11"/>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92" name="Google Shape;792;p11"/>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93" name="Google Shape;793;p11"/>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94" name="Google Shape;794;p1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5" name="Google Shape;795;p11"/>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96" name="Google Shape;796;p11"/>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97" name="Google Shape;797;p11"/>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8" name="Google Shape;798;p1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99" name="Google Shape;799;p1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0" name="Google Shape;800;p11"/>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1" name="Google Shape;801;p11"/>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2" name="Google Shape;802;p11"/>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03" name="Google Shape;803;p1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04" name="Google Shape;804;p11"/>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5" name="Google Shape;805;p11"/>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6" name="Google Shape;806;p1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7" name="Google Shape;807;p11"/>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08" name="Google Shape;808;p1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9" name="Google Shape;809;p1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0" name="Google Shape;810;p1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11" name="Google Shape;811;p11"/>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12" name="Google Shape;812;p11"/>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3" name="Google Shape;813;p1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14" name="Google Shape;814;p11"/>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15" name="Google Shape;815;p11"/>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6" name="Google Shape;816;p11"/>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17" name="Google Shape;817;p11"/>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18" name="Google Shape;818;p11"/>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9" name="Google Shape;819;p11"/>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20" name="Google Shape;820;p11"/>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1" name="Google Shape;821;p11"/>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2" name="Google Shape;822;p11"/>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23" name="Google Shape;823;p11"/>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4" name="Google Shape;824;p11"/>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5" name="Google Shape;825;p11"/>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26" name="Google Shape;826;p11"/>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27" name="Google Shape;827;p11"/>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28" name="Google Shape;828;p11"/>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29" name="Google Shape;829;p11"/>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30" name="Google Shape;830;p11"/>
          <p:cNvSpPr/>
          <p:nvPr/>
        </p:nvSpPr>
        <p:spPr>
          <a:xfrm rot="2700000">
            <a:off x="8369514" y="14961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31" name="Google Shape;831;p11"/>
          <p:cNvSpPr txBox="1">
            <a:spLocks noGrp="1"/>
          </p:cNvSpPr>
          <p:nvPr>
            <p:ph type="title" hasCustomPrompt="1"/>
          </p:nvPr>
        </p:nvSpPr>
        <p:spPr>
          <a:xfrm>
            <a:off x="1284000" y="1274600"/>
            <a:ext cx="6576000" cy="1818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14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832" name="Google Shape;832;p11"/>
          <p:cNvSpPr txBox="1">
            <a:spLocks noGrp="1"/>
          </p:cNvSpPr>
          <p:nvPr>
            <p:ph type="subTitle" idx="1"/>
          </p:nvPr>
        </p:nvSpPr>
        <p:spPr>
          <a:xfrm>
            <a:off x="1586450" y="3359488"/>
            <a:ext cx="5971200" cy="5094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800">
                <a:solidFill>
                  <a:schemeClr val="dk1"/>
                </a:solidFill>
                <a:latin typeface="Nunito"/>
                <a:ea typeface="Nunito"/>
                <a:cs typeface="Nunito"/>
                <a:sym typeface="Nunito"/>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matchingName="Blank">
  <p:cSld name="Blank">
    <p:bg>
      <p:bgPr>
        <a:noFill/>
        <a:effectLst/>
      </p:bgPr>
    </p:bg>
    <p:spTree>
      <p:nvGrpSpPr>
        <p:cNvPr id="1" name="Shape 833"/>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34"/>
        <p:cNvGrpSpPr/>
        <p:nvPr/>
      </p:nvGrpSpPr>
      <p:grpSpPr>
        <a:xfrm>
          <a:off x="0" y="0"/>
          <a:ext cx="0" cy="0"/>
          <a:chOff x="0" y="0"/>
          <a:chExt cx="0" cy="0"/>
        </a:xfrm>
      </p:grpSpPr>
      <p:grpSp>
        <p:nvGrpSpPr>
          <p:cNvPr id="835" name="Google Shape;835;p13"/>
          <p:cNvGrpSpPr/>
          <p:nvPr/>
        </p:nvGrpSpPr>
        <p:grpSpPr>
          <a:xfrm rot="10800000" flipH="1">
            <a:off x="122308" y="68542"/>
            <a:ext cx="8966083" cy="4999273"/>
            <a:chOff x="122308" y="110399"/>
            <a:chExt cx="8966083" cy="4999273"/>
          </a:xfrm>
        </p:grpSpPr>
        <p:sp>
          <p:nvSpPr>
            <p:cNvPr id="836" name="Google Shape;836;p1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37" name="Google Shape;837;p1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38" name="Google Shape;838;p1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39" name="Google Shape;839;p1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0" name="Google Shape;840;p1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1" name="Google Shape;841;p1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42" name="Google Shape;842;p13"/>
            <p:cNvSpPr/>
            <p:nvPr/>
          </p:nvSpPr>
          <p:spPr>
            <a:xfrm>
              <a:off x="77754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3" name="Google Shape;843;p1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44" name="Google Shape;844;p1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45" name="Google Shape;845;p1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46" name="Google Shape;846;p1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7" name="Google Shape;847;p1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8" name="Google Shape;848;p1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9" name="Google Shape;849;p1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0" name="Google Shape;850;p1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1" name="Google Shape;851;p1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52" name="Google Shape;852;p1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53" name="Google Shape;853;p1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54" name="Google Shape;854;p1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5" name="Google Shape;855;p1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56" name="Google Shape;856;p1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57" name="Google Shape;857;p1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8" name="Google Shape;858;p13"/>
            <p:cNvSpPr/>
            <p:nvPr/>
          </p:nvSpPr>
          <p:spPr>
            <a:xfrm rot="8999773">
              <a:off x="65370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59" name="Google Shape;859;p13"/>
            <p:cNvSpPr/>
            <p:nvPr/>
          </p:nvSpPr>
          <p:spPr>
            <a:xfrm rot="8100000" flipH="1">
              <a:off x="7197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0" name="Google Shape;860;p1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1" name="Google Shape;861;p1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2" name="Google Shape;862;p1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63" name="Google Shape;863;p1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64" name="Google Shape;864;p1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5" name="Google Shape;865;p1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6" name="Google Shape;866;p1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7" name="Google Shape;867;p1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68" name="Google Shape;868;p1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9" name="Google Shape;869;p1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0" name="Google Shape;870;p1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71" name="Google Shape;871;p1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72" name="Google Shape;872;p1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3" name="Google Shape;873;p1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74" name="Google Shape;874;p1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75" name="Google Shape;875;p1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6" name="Google Shape;876;p1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77" name="Google Shape;877;p1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78" name="Google Shape;878;p1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9" name="Google Shape;879;p1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80" name="Google Shape;880;p1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1" name="Google Shape;881;p1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2" name="Google Shape;882;p1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83" name="Google Shape;883;p1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4" name="Google Shape;884;p1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5" name="Google Shape;885;p1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86" name="Google Shape;886;p1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87" name="Google Shape;887;p1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88" name="Google Shape;888;p1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89" name="Google Shape;889;p13"/>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0" name="Google Shape;890;p13"/>
          <p:cNvSpPr txBox="1">
            <a:spLocks noGrp="1"/>
          </p:cNvSpPr>
          <p:nvPr>
            <p:ph type="title"/>
          </p:nvPr>
        </p:nvSpPr>
        <p:spPr>
          <a:xfrm>
            <a:off x="942300" y="1645354"/>
            <a:ext cx="2336400" cy="48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91" name="Google Shape;891;p13"/>
          <p:cNvSpPr txBox="1">
            <a:spLocks noGrp="1"/>
          </p:cNvSpPr>
          <p:nvPr>
            <p:ph type="title" idx="2" hasCustomPrompt="1"/>
          </p:nvPr>
        </p:nvSpPr>
        <p:spPr>
          <a:xfrm>
            <a:off x="3465650" y="1828000"/>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2" name="Google Shape;892;p13"/>
          <p:cNvSpPr txBox="1">
            <a:spLocks noGrp="1"/>
          </p:cNvSpPr>
          <p:nvPr>
            <p:ph type="subTitle" idx="1"/>
          </p:nvPr>
        </p:nvSpPr>
        <p:spPr>
          <a:xfrm>
            <a:off x="942300" y="2111187"/>
            <a:ext cx="2336400" cy="4479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893" name="Google Shape;893;p13"/>
          <p:cNvSpPr txBox="1">
            <a:spLocks noGrp="1"/>
          </p:cNvSpPr>
          <p:nvPr>
            <p:ph type="title" idx="3"/>
          </p:nvPr>
        </p:nvSpPr>
        <p:spPr>
          <a:xfrm>
            <a:off x="5865425" y="1645354"/>
            <a:ext cx="2336400" cy="487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94" name="Google Shape;894;p13"/>
          <p:cNvSpPr txBox="1">
            <a:spLocks noGrp="1"/>
          </p:cNvSpPr>
          <p:nvPr>
            <p:ph type="title" idx="4" hasCustomPrompt="1"/>
          </p:nvPr>
        </p:nvSpPr>
        <p:spPr>
          <a:xfrm>
            <a:off x="4860725" y="1828000"/>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5" name="Google Shape;895;p13"/>
          <p:cNvSpPr txBox="1">
            <a:spLocks noGrp="1"/>
          </p:cNvSpPr>
          <p:nvPr>
            <p:ph type="subTitle" idx="5"/>
          </p:nvPr>
        </p:nvSpPr>
        <p:spPr>
          <a:xfrm>
            <a:off x="5865425" y="2111187"/>
            <a:ext cx="2336400" cy="4479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896" name="Google Shape;896;p13"/>
          <p:cNvSpPr txBox="1">
            <a:spLocks noGrp="1"/>
          </p:cNvSpPr>
          <p:nvPr>
            <p:ph type="title" idx="6"/>
          </p:nvPr>
        </p:nvSpPr>
        <p:spPr>
          <a:xfrm>
            <a:off x="942300" y="3045679"/>
            <a:ext cx="2336400" cy="48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97" name="Google Shape;897;p13"/>
          <p:cNvSpPr txBox="1">
            <a:spLocks noGrp="1"/>
          </p:cNvSpPr>
          <p:nvPr>
            <p:ph type="title" idx="7" hasCustomPrompt="1"/>
          </p:nvPr>
        </p:nvSpPr>
        <p:spPr>
          <a:xfrm>
            <a:off x="3465588" y="3228349"/>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8" name="Google Shape;898;p13"/>
          <p:cNvSpPr txBox="1">
            <a:spLocks noGrp="1"/>
          </p:cNvSpPr>
          <p:nvPr>
            <p:ph type="subTitle" idx="8"/>
          </p:nvPr>
        </p:nvSpPr>
        <p:spPr>
          <a:xfrm>
            <a:off x="942300" y="3511513"/>
            <a:ext cx="2336400" cy="4479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899" name="Google Shape;899;p13"/>
          <p:cNvSpPr txBox="1">
            <a:spLocks noGrp="1"/>
          </p:cNvSpPr>
          <p:nvPr>
            <p:ph type="title" idx="9"/>
          </p:nvPr>
        </p:nvSpPr>
        <p:spPr>
          <a:xfrm>
            <a:off x="5865425" y="3045679"/>
            <a:ext cx="2336400" cy="487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00" name="Google Shape;900;p13"/>
          <p:cNvSpPr txBox="1">
            <a:spLocks noGrp="1"/>
          </p:cNvSpPr>
          <p:nvPr>
            <p:ph type="title" idx="13" hasCustomPrompt="1"/>
          </p:nvPr>
        </p:nvSpPr>
        <p:spPr>
          <a:xfrm>
            <a:off x="4860725" y="3221049"/>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1" name="Google Shape;901;p13"/>
          <p:cNvSpPr txBox="1">
            <a:spLocks noGrp="1"/>
          </p:cNvSpPr>
          <p:nvPr>
            <p:ph type="subTitle" idx="14"/>
          </p:nvPr>
        </p:nvSpPr>
        <p:spPr>
          <a:xfrm>
            <a:off x="5865425" y="3511513"/>
            <a:ext cx="2336400" cy="4479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902" name="Google Shape;902;p13"/>
          <p:cNvSpPr txBox="1">
            <a:spLocks noGrp="1"/>
          </p:cNvSpPr>
          <p:nvPr>
            <p:ph type="title" idx="15"/>
          </p:nvPr>
        </p:nvSpPr>
        <p:spPr>
          <a:xfrm>
            <a:off x="3497925" y="540000"/>
            <a:ext cx="21483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03"/>
        <p:cNvGrpSpPr/>
        <p:nvPr/>
      </p:nvGrpSpPr>
      <p:grpSpPr>
        <a:xfrm>
          <a:off x="0" y="0"/>
          <a:ext cx="0" cy="0"/>
          <a:chOff x="0" y="0"/>
          <a:chExt cx="0" cy="0"/>
        </a:xfrm>
      </p:grpSpPr>
      <p:grpSp>
        <p:nvGrpSpPr>
          <p:cNvPr id="904" name="Google Shape;904;p14"/>
          <p:cNvGrpSpPr/>
          <p:nvPr/>
        </p:nvGrpSpPr>
        <p:grpSpPr>
          <a:xfrm flipH="1">
            <a:off x="122308" y="68542"/>
            <a:ext cx="8895562" cy="4967421"/>
            <a:chOff x="135794" y="68542"/>
            <a:chExt cx="8895562" cy="4967421"/>
          </a:xfrm>
        </p:grpSpPr>
        <p:grpSp>
          <p:nvGrpSpPr>
            <p:cNvPr id="905" name="Google Shape;905;p14"/>
            <p:cNvGrpSpPr/>
            <p:nvPr/>
          </p:nvGrpSpPr>
          <p:grpSpPr>
            <a:xfrm>
              <a:off x="135794" y="68542"/>
              <a:ext cx="8895562" cy="4967421"/>
              <a:chOff x="135794" y="68542"/>
              <a:chExt cx="8895562" cy="4967421"/>
            </a:xfrm>
          </p:grpSpPr>
          <p:grpSp>
            <p:nvGrpSpPr>
              <p:cNvPr id="906" name="Google Shape;906;p14"/>
              <p:cNvGrpSpPr/>
              <p:nvPr/>
            </p:nvGrpSpPr>
            <p:grpSpPr>
              <a:xfrm>
                <a:off x="135794" y="68542"/>
                <a:ext cx="8895562" cy="4967421"/>
                <a:chOff x="135794" y="68542"/>
                <a:chExt cx="8895562" cy="4967421"/>
              </a:xfrm>
            </p:grpSpPr>
            <p:grpSp>
              <p:nvGrpSpPr>
                <p:cNvPr id="907" name="Google Shape;907;p14"/>
                <p:cNvGrpSpPr/>
                <p:nvPr/>
              </p:nvGrpSpPr>
              <p:grpSpPr>
                <a:xfrm rot="10800000">
                  <a:off x="7868647" y="1236600"/>
                  <a:ext cx="456959" cy="2111662"/>
                  <a:chOff x="8524342" y="1674075"/>
                  <a:chExt cx="456959" cy="2111662"/>
                </a:xfrm>
              </p:grpSpPr>
              <p:sp>
                <p:nvSpPr>
                  <p:cNvPr id="908" name="Google Shape;908;p14"/>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909" name="Google Shape;909;p1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10" name="Google Shape;910;p1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11" name="Google Shape;911;p14"/>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912" name="Google Shape;912;p14"/>
                <p:cNvGrpSpPr/>
                <p:nvPr/>
              </p:nvGrpSpPr>
              <p:grpSpPr>
                <a:xfrm>
                  <a:off x="135794" y="68542"/>
                  <a:ext cx="8895562" cy="4967421"/>
                  <a:chOff x="135794" y="68542"/>
                  <a:chExt cx="8895562" cy="4967421"/>
                </a:xfrm>
              </p:grpSpPr>
              <p:grpSp>
                <p:nvGrpSpPr>
                  <p:cNvPr id="913" name="Google Shape;913;p14"/>
                  <p:cNvGrpSpPr/>
                  <p:nvPr/>
                </p:nvGrpSpPr>
                <p:grpSpPr>
                  <a:xfrm>
                    <a:off x="135794" y="68542"/>
                    <a:ext cx="8895562" cy="4967421"/>
                    <a:chOff x="135794" y="68542"/>
                    <a:chExt cx="8895562" cy="4967421"/>
                  </a:xfrm>
                </p:grpSpPr>
                <p:sp>
                  <p:nvSpPr>
                    <p:cNvPr id="914" name="Google Shape;914;p14"/>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15" name="Google Shape;915;p1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16" name="Google Shape;916;p14"/>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17" name="Google Shape;917;p1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18" name="Google Shape;918;p1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19" name="Google Shape;919;p1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20" name="Google Shape;920;p14"/>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21" name="Google Shape;921;p14"/>
                    <p:cNvSpPr/>
                    <p:nvPr/>
                  </p:nvSpPr>
                  <p:spPr>
                    <a:xfrm rot="-900406" flipH="1">
                      <a:off x="4850010" y="7098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22" name="Google Shape;922;p14"/>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23" name="Google Shape;923;p14"/>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24" name="Google Shape;924;p14"/>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25" name="Google Shape;925;p14"/>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26" name="Google Shape;926;p14"/>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27" name="Google Shape;927;p14"/>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28" name="Google Shape;928;p1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29" name="Google Shape;929;p14"/>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0" name="Google Shape;930;p14"/>
                    <p:cNvSpPr/>
                    <p:nvPr/>
                  </p:nvSpPr>
                  <p:spPr>
                    <a:xfrm rot="6300406">
                      <a:off x="389970" y="732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31" name="Google Shape;931;p14"/>
                    <p:cNvSpPr/>
                    <p:nvPr/>
                  </p:nvSpPr>
                  <p:spPr>
                    <a:xfrm>
                      <a:off x="5833689" y="5892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32" name="Google Shape;932;p1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33" name="Google Shape;933;p14"/>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4" name="Google Shape;934;p1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35" name="Google Shape;935;p14"/>
                    <p:cNvSpPr/>
                    <p:nvPr/>
                  </p:nvSpPr>
                  <p:spPr>
                    <a:xfrm rot="-10594826" flipH="1">
                      <a:off x="2806268" y="4178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36" name="Google Shape;936;p1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37" name="Google Shape;937;p14"/>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938" name="Google Shape;938;p14"/>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9" name="Google Shape;939;p14"/>
                    <p:cNvSpPr/>
                    <p:nvPr/>
                  </p:nvSpPr>
                  <p:spPr>
                    <a:xfrm rot="2700000">
                      <a:off x="2087466" y="43448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40" name="Google Shape;940;p1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1" name="Google Shape;941;p14"/>
                    <p:cNvSpPr/>
                    <p:nvPr/>
                  </p:nvSpPr>
                  <p:spPr>
                    <a:xfrm rot="6300406">
                      <a:off x="6644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42" name="Google Shape;942;p1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3" name="Google Shape;943;p1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44" name="Google Shape;944;p1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45" name="Google Shape;945;p14"/>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6" name="Google Shape;946;p1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47" name="Google Shape;947;p1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48" name="Google Shape;948;p14"/>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49" name="Google Shape;949;p1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50" name="Google Shape;950;p14"/>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51" name="Google Shape;951;p14"/>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52" name="Google Shape;952;p14"/>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53" name="Google Shape;953;p14"/>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54" name="Google Shape;954;p14"/>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55" name="Google Shape;955;p14"/>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56" name="Google Shape;956;p14"/>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57" name="Google Shape;957;p14"/>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58" name="Google Shape;958;p14"/>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59" name="Google Shape;959;p14"/>
                    <p:cNvSpPr/>
                    <p:nvPr/>
                  </p:nvSpPr>
                  <p:spPr>
                    <a:xfrm rot="8100000" flipH="1">
                      <a:off x="54882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0" name="Google Shape;960;p14"/>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61" name="Google Shape;961;p1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962" name="Google Shape;962;p14"/>
                  <p:cNvGrpSpPr/>
                  <p:nvPr/>
                </p:nvGrpSpPr>
                <p:grpSpPr>
                  <a:xfrm rot="10800000">
                    <a:off x="828058" y="1376836"/>
                    <a:ext cx="480016" cy="1076509"/>
                    <a:chOff x="122308" y="3683092"/>
                    <a:chExt cx="480016" cy="1076509"/>
                  </a:xfrm>
                </p:grpSpPr>
                <p:sp>
                  <p:nvSpPr>
                    <p:cNvPr id="963" name="Google Shape;963;p14"/>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64" name="Google Shape;964;p1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5" name="Google Shape;965;p1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966" name="Google Shape;966;p14"/>
              <p:cNvSpPr/>
              <p:nvPr/>
            </p:nvSpPr>
            <p:spPr>
              <a:xfrm>
                <a:off x="62325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7" name="Google Shape;967;p14"/>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968" name="Google Shape;968;p14"/>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9" name="Google Shape;969;p14"/>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0" name="Google Shape;970;p14"/>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71" name="Google Shape;971;p14"/>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72" name="Google Shape;972;p14"/>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3" name="Google Shape;973;p14"/>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74" name="Google Shape;974;p14"/>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5" name="Google Shape;975;p14"/>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76" name="Google Shape;976;p14"/>
            <p:cNvSpPr/>
            <p:nvPr/>
          </p:nvSpPr>
          <p:spPr>
            <a:xfrm rot="-4499594">
              <a:off x="6618137" y="731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977" name="Google Shape;977;p14"/>
          <p:cNvSpPr txBox="1">
            <a:spLocks noGrp="1"/>
          </p:cNvSpPr>
          <p:nvPr>
            <p:ph type="title"/>
          </p:nvPr>
        </p:nvSpPr>
        <p:spPr>
          <a:xfrm>
            <a:off x="2385750" y="2891225"/>
            <a:ext cx="43725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7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p:txBody>
      </p:sp>
      <p:sp>
        <p:nvSpPr>
          <p:cNvPr id="978" name="Google Shape;978;p14"/>
          <p:cNvSpPr txBox="1">
            <a:spLocks noGrp="1"/>
          </p:cNvSpPr>
          <p:nvPr>
            <p:ph type="subTitle" idx="1"/>
          </p:nvPr>
        </p:nvSpPr>
        <p:spPr>
          <a:xfrm>
            <a:off x="2385650" y="1832225"/>
            <a:ext cx="4372500" cy="1059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1600">
                <a:solidFill>
                  <a:schemeClr val="dk1"/>
                </a:solidFill>
                <a:latin typeface="Nunito"/>
                <a:ea typeface="Nunito"/>
                <a:cs typeface="Nunito"/>
                <a:sym typeface="Nunito"/>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1"/>
        </a:solidFill>
        <a:effectLst/>
      </p:bgPr>
    </p:bg>
    <p:spTree>
      <p:nvGrpSpPr>
        <p:cNvPr id="1" name="Shape 979"/>
        <p:cNvGrpSpPr/>
        <p:nvPr/>
      </p:nvGrpSpPr>
      <p:grpSpPr>
        <a:xfrm>
          <a:off x="0" y="0"/>
          <a:ext cx="0" cy="0"/>
          <a:chOff x="0" y="0"/>
          <a:chExt cx="0" cy="0"/>
        </a:xfrm>
      </p:grpSpPr>
      <p:grpSp>
        <p:nvGrpSpPr>
          <p:cNvPr id="980" name="Google Shape;980;p15"/>
          <p:cNvGrpSpPr/>
          <p:nvPr/>
        </p:nvGrpSpPr>
        <p:grpSpPr>
          <a:xfrm rot="10800000" flipH="1">
            <a:off x="122308" y="68542"/>
            <a:ext cx="8966083" cy="5041129"/>
            <a:chOff x="122308" y="68542"/>
            <a:chExt cx="8966083" cy="5041129"/>
          </a:xfrm>
        </p:grpSpPr>
        <p:sp>
          <p:nvSpPr>
            <p:cNvPr id="981" name="Google Shape;981;p1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2" name="Google Shape;982;p1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83" name="Google Shape;983;p1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84" name="Google Shape;984;p1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85" name="Google Shape;985;p1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86" name="Google Shape;986;p1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7" name="Google Shape;987;p1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8" name="Google Shape;988;p1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89" name="Google Shape;989;p1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90" name="Google Shape;990;p1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1" name="Google Shape;991;p1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2" name="Google Shape;992;p1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93" name="Google Shape;993;p15"/>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4" name="Google Shape;994;p1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95" name="Google Shape;995;p1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96" name="Google Shape;996;p1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7" name="Google Shape;997;p1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8" name="Google Shape;998;p1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99" name="Google Shape;999;p1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00" name="Google Shape;1000;p1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1" name="Google Shape;1001;p1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02" name="Google Shape;1002;p1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03" name="Google Shape;1003;p1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04" name="Google Shape;1004;p1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5" name="Google Shape;1005;p1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06" name="Google Shape;1006;p1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07" name="Google Shape;1007;p1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08" name="Google Shape;1008;p1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09" name="Google Shape;1009;p1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0" name="Google Shape;1010;p1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11" name="Google Shape;1011;p1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2" name="Google Shape;1012;p1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3" name="Google Shape;1013;p1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4" name="Google Shape;1014;p1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5" name="Google Shape;1015;p1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16" name="Google Shape;1016;p1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7" name="Google Shape;1017;p1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18" name="Google Shape;1018;p1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9" name="Google Shape;1019;p1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0" name="Google Shape;1020;p1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1" name="Google Shape;1021;p1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22" name="Google Shape;1022;p1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23" name="Google Shape;1023;p1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24" name="Google Shape;1024;p1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5" name="Google Shape;1025;p15"/>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6" name="Google Shape;1026;p1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27" name="Google Shape;1027;p1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8" name="Google Shape;1028;p1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9" name="Google Shape;1029;p1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30" name="Google Shape;1030;p1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31" name="Google Shape;1031;p1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32" name="Google Shape;1032;p1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33" name="Google Shape;1033;p1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034" name="Google Shape;1034;p15"/>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5" name="Google Shape;1035;p15"/>
          <p:cNvSpPr/>
          <p:nvPr/>
        </p:nvSpPr>
        <p:spPr>
          <a:xfrm rot="-5028676">
            <a:off x="525904" y="3714319"/>
            <a:ext cx="991612" cy="1999913"/>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6" name="Google Shape;1036;p15"/>
          <p:cNvSpPr txBox="1">
            <a:spLocks noGrp="1"/>
          </p:cNvSpPr>
          <p:nvPr>
            <p:ph type="subTitle" idx="1"/>
          </p:nvPr>
        </p:nvSpPr>
        <p:spPr>
          <a:xfrm>
            <a:off x="2833800" y="2809650"/>
            <a:ext cx="3476400" cy="1149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037" name="Google Shape;1037;p15"/>
          <p:cNvSpPr txBox="1">
            <a:spLocks noGrp="1"/>
          </p:cNvSpPr>
          <p:nvPr>
            <p:ph type="title"/>
          </p:nvPr>
        </p:nvSpPr>
        <p:spPr>
          <a:xfrm>
            <a:off x="2833800" y="1184250"/>
            <a:ext cx="3476400" cy="162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40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038" name="Google Shape;1038;p15"/>
          <p:cNvSpPr/>
          <p:nvPr/>
        </p:nvSpPr>
        <p:spPr>
          <a:xfrm>
            <a:off x="4107375" y="4397112"/>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9" name="Google Shape;1039;p15"/>
          <p:cNvSpPr/>
          <p:nvPr/>
        </p:nvSpPr>
        <p:spPr>
          <a:xfrm rot="-8099864">
            <a:off x="7155988" y="3866717"/>
            <a:ext cx="991625" cy="1999918"/>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 name="Shape 45"/>
        <p:cNvGrpSpPr/>
        <p:nvPr/>
      </p:nvGrpSpPr>
      <p:grpSpPr>
        <a:xfrm>
          <a:off x="0" y="0"/>
          <a:ext cx="0" cy="0"/>
          <a:chOff x="0" y="0"/>
          <a:chExt cx="0" cy="0"/>
        </a:xfrm>
      </p:grpSpPr>
      <p:sp>
        <p:nvSpPr>
          <p:cNvPr id="46" name="Google Shape;46;p4"/>
          <p:cNvSpPr txBox="1">
            <a:spLocks noGrp="1"/>
          </p:cNvSpPr>
          <p:nvPr>
            <p:ph type="body" idx="1"/>
          </p:nvPr>
        </p:nvSpPr>
        <p:spPr>
          <a:xfrm>
            <a:off x="758775" y="1129650"/>
            <a:ext cx="7626300" cy="3474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p:txBody>
      </p:sp>
      <p:sp>
        <p:nvSpPr>
          <p:cNvPr id="47" name="Google Shape;47;p4"/>
          <p:cNvSpPr txBox="1">
            <a:spLocks noGrp="1"/>
          </p:cNvSpPr>
          <p:nvPr>
            <p:ph type="title"/>
          </p:nvPr>
        </p:nvSpPr>
        <p:spPr>
          <a:xfrm>
            <a:off x="758775" y="391234"/>
            <a:ext cx="76263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200"/>
              <a:buFont typeface="Rajdhani"/>
              <a:buNone/>
              <a:defRPr b="1">
                <a:solidFill>
                  <a:schemeClr val="accent6"/>
                </a:solidFill>
                <a:latin typeface="Rajdhani"/>
                <a:ea typeface="Rajdhani"/>
                <a:cs typeface="Rajdhani"/>
                <a:sym typeface="Rajdhani"/>
              </a:defRPr>
            </a:lvl1pPr>
            <a:lvl2pPr lvl="1"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2pPr>
            <a:lvl3pPr lvl="2"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3pPr>
            <a:lvl4pPr lvl="3"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4pPr>
            <a:lvl5pPr lvl="4"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5pPr>
            <a:lvl6pPr lvl="5"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6pPr>
            <a:lvl7pPr lvl="6"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7pPr>
            <a:lvl8pPr lvl="7"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8pPr>
            <a:lvl9pPr lvl="8"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solidFill>
          <a:schemeClr val="lt1"/>
        </a:solidFill>
        <a:effectLst/>
      </p:bgPr>
    </p:bg>
    <p:spTree>
      <p:nvGrpSpPr>
        <p:cNvPr id="1" name="Shape 1190"/>
        <p:cNvGrpSpPr/>
        <p:nvPr/>
      </p:nvGrpSpPr>
      <p:grpSpPr>
        <a:xfrm>
          <a:off x="0" y="0"/>
          <a:ext cx="0" cy="0"/>
          <a:chOff x="0" y="0"/>
          <a:chExt cx="0" cy="0"/>
        </a:xfrm>
      </p:grpSpPr>
      <p:grpSp>
        <p:nvGrpSpPr>
          <p:cNvPr id="1191" name="Google Shape;1191;p18"/>
          <p:cNvGrpSpPr/>
          <p:nvPr/>
        </p:nvGrpSpPr>
        <p:grpSpPr>
          <a:xfrm flipH="1">
            <a:off x="122308" y="144742"/>
            <a:ext cx="8895562" cy="4967421"/>
            <a:chOff x="135794" y="68542"/>
            <a:chExt cx="8895562" cy="4967421"/>
          </a:xfrm>
        </p:grpSpPr>
        <p:grpSp>
          <p:nvGrpSpPr>
            <p:cNvPr id="1192" name="Google Shape;1192;p18"/>
            <p:cNvGrpSpPr/>
            <p:nvPr/>
          </p:nvGrpSpPr>
          <p:grpSpPr>
            <a:xfrm>
              <a:off x="135794" y="68542"/>
              <a:ext cx="8895562" cy="4967421"/>
              <a:chOff x="135794" y="68542"/>
              <a:chExt cx="8895562" cy="4967421"/>
            </a:xfrm>
          </p:grpSpPr>
          <p:grpSp>
            <p:nvGrpSpPr>
              <p:cNvPr id="1193" name="Google Shape;1193;p18"/>
              <p:cNvGrpSpPr/>
              <p:nvPr/>
            </p:nvGrpSpPr>
            <p:grpSpPr>
              <a:xfrm>
                <a:off x="135794" y="68542"/>
                <a:ext cx="8895562" cy="4967421"/>
                <a:chOff x="135794" y="68542"/>
                <a:chExt cx="8895562" cy="4967421"/>
              </a:xfrm>
            </p:grpSpPr>
            <p:sp>
              <p:nvSpPr>
                <p:cNvPr id="1194" name="Google Shape;1194;p18"/>
                <p:cNvSpPr/>
                <p:nvPr/>
              </p:nvSpPr>
              <p:spPr>
                <a:xfrm rot="5400000">
                  <a:off x="7101033" y="88735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nvGrpSpPr>
                <p:cNvPr id="1195" name="Google Shape;1195;p18"/>
                <p:cNvGrpSpPr/>
                <p:nvPr/>
              </p:nvGrpSpPr>
              <p:grpSpPr>
                <a:xfrm>
                  <a:off x="135794" y="68542"/>
                  <a:ext cx="8895562" cy="4967421"/>
                  <a:chOff x="135794" y="68542"/>
                  <a:chExt cx="8895562" cy="4967421"/>
                </a:xfrm>
              </p:grpSpPr>
              <p:grpSp>
                <p:nvGrpSpPr>
                  <p:cNvPr id="1196" name="Google Shape;1196;p18"/>
                  <p:cNvGrpSpPr/>
                  <p:nvPr/>
                </p:nvGrpSpPr>
                <p:grpSpPr>
                  <a:xfrm>
                    <a:off x="135794" y="68542"/>
                    <a:ext cx="8895562" cy="4967421"/>
                    <a:chOff x="135794" y="68542"/>
                    <a:chExt cx="8895562" cy="4967421"/>
                  </a:xfrm>
                </p:grpSpPr>
                <p:sp>
                  <p:nvSpPr>
                    <p:cNvPr id="1197" name="Google Shape;1197;p1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198" name="Google Shape;1198;p18"/>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99" name="Google Shape;1199;p1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00" name="Google Shape;1200;p18"/>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01" name="Google Shape;1201;p18"/>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02" name="Google Shape;1202;p18"/>
                    <p:cNvSpPr/>
                    <p:nvPr/>
                  </p:nvSpPr>
                  <p:spPr>
                    <a:xfrm rot="5400000" flipH="1">
                      <a:off x="470935" y="578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03" name="Google Shape;1203;p18"/>
                    <p:cNvSpPr/>
                    <p:nvPr/>
                  </p:nvSpPr>
                  <p:spPr>
                    <a:xfrm rot="-900406" flipH="1">
                      <a:off x="4621410" y="5574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04" name="Google Shape;1204;p18"/>
                    <p:cNvSpPr/>
                    <p:nvPr/>
                  </p:nvSpPr>
                  <p:spPr>
                    <a:xfrm rot="8100000" flipH="1">
                      <a:off x="4204394" y="84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05" name="Google Shape;1205;p18"/>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206" name="Google Shape;1206;p18"/>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07" name="Google Shape;1207;p18"/>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08" name="Google Shape;1208;p1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09" name="Google Shape;1209;p1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210" name="Google Shape;1210;p1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211" name="Google Shape;1211;p18"/>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12" name="Google Shape;1212;p18"/>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13" name="Google Shape;1213;p18"/>
                    <p:cNvSpPr/>
                    <p:nvPr/>
                  </p:nvSpPr>
                  <p:spPr>
                    <a:xfrm rot="8100000" flipH="1">
                      <a:off x="7578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14" name="Google Shape;1214;p18"/>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15" name="Google Shape;1215;p18"/>
                    <p:cNvSpPr/>
                    <p:nvPr/>
                  </p:nvSpPr>
                  <p:spPr>
                    <a:xfrm>
                      <a:off x="8707514" y="8961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16" name="Google Shape;1216;p1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217" name="Google Shape;1217;p18"/>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18" name="Google Shape;1218;p18"/>
                    <p:cNvSpPr/>
                    <p:nvPr/>
                  </p:nvSpPr>
                  <p:spPr>
                    <a:xfrm rot="2700000">
                      <a:off x="2087466" y="44972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219" name="Google Shape;1219;p1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20" name="Google Shape;1220;p18"/>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21" name="Google Shape;1221;p1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22" name="Google Shape;1222;p1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23" name="Google Shape;1223;p1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24" name="Google Shape;1224;p18"/>
                    <p:cNvSpPr/>
                    <p:nvPr/>
                  </p:nvSpPr>
                  <p:spPr>
                    <a:xfrm rot="8100000" flipH="1">
                      <a:off x="8750269" y="4013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25" name="Google Shape;1225;p18"/>
                    <p:cNvSpPr/>
                    <p:nvPr/>
                  </p:nvSpPr>
                  <p:spPr>
                    <a:xfrm rot="2700000">
                      <a:off x="8598114" y="20295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26" name="Google Shape;1226;p1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27" name="Google Shape;1227;p18"/>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28" name="Google Shape;1228;p18"/>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29" name="Google Shape;1229;p18"/>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30" name="Google Shape;1230;p18"/>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31" name="Google Shape;1231;p18"/>
                    <p:cNvSpPr/>
                    <p:nvPr/>
                  </p:nvSpPr>
                  <p:spPr>
                    <a:xfrm rot="8100000" flipH="1">
                      <a:off x="3618269" y="4729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32" name="Google Shape;1232;p1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33" name="Google Shape;1233;p18"/>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34" name="Google Shape;1234;p18"/>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35" name="Google Shape;1235;p18"/>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36" name="Google Shape;1236;p18"/>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37" name="Google Shape;1237;p18"/>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38" name="Google Shape;1238;p18"/>
                    <p:cNvSpPr/>
                    <p:nvPr/>
                  </p:nvSpPr>
                  <p:spPr>
                    <a:xfrm rot="8100000" flipH="1">
                      <a:off x="52596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39" name="Google Shape;1239;p18"/>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40" name="Google Shape;1240;p18"/>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241" name="Google Shape;1241;p18"/>
                  <p:cNvGrpSpPr/>
                  <p:nvPr/>
                </p:nvGrpSpPr>
                <p:grpSpPr>
                  <a:xfrm rot="10800000">
                    <a:off x="657960" y="767236"/>
                    <a:ext cx="3061268" cy="3895909"/>
                    <a:chOff x="-2288847" y="1473292"/>
                    <a:chExt cx="3061268" cy="3895909"/>
                  </a:xfrm>
                </p:grpSpPr>
                <p:sp>
                  <p:nvSpPr>
                    <p:cNvPr id="1242" name="Google Shape;1242;p18"/>
                    <p:cNvSpPr/>
                    <p:nvPr/>
                  </p:nvSpPr>
                  <p:spPr>
                    <a:xfrm rot="8999773">
                      <a:off x="658084" y="1498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43" name="Google Shape;1243;p18"/>
                    <p:cNvSpPr/>
                    <p:nvPr/>
                  </p:nvSpPr>
                  <p:spPr>
                    <a:xfrm rot="2700000">
                      <a:off x="-1238234" y="51518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44" name="Google Shape;1244;p18"/>
                    <p:cNvSpPr/>
                    <p:nvPr/>
                  </p:nvSpPr>
                  <p:spPr>
                    <a:xfrm rot="6300406">
                      <a:off x="-2307305" y="52882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1245" name="Google Shape;1245;p18"/>
              <p:cNvSpPr/>
              <p:nvPr/>
            </p:nvSpPr>
            <p:spPr>
              <a:xfrm>
                <a:off x="797100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246" name="Google Shape;1246;p18"/>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47" name="Google Shape;1247;p18"/>
            <p:cNvSpPr/>
            <p:nvPr/>
          </p:nvSpPr>
          <p:spPr>
            <a:xfrm rot="-2700000">
              <a:off x="7827490" y="9993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48" name="Google Shape;1248;p18"/>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49" name="Google Shape;1249;p18"/>
            <p:cNvSpPr/>
            <p:nvPr/>
          </p:nvSpPr>
          <p:spPr>
            <a:xfrm rot="8100000">
              <a:off x="2648340" y="4067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50" name="Google Shape;1250;p18"/>
            <p:cNvSpPr/>
            <p:nvPr/>
          </p:nvSpPr>
          <p:spPr>
            <a:xfrm rot="-4499594">
              <a:off x="3417737" y="4160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251" name="Google Shape;1251;p18"/>
          <p:cNvSpPr txBox="1">
            <a:spLocks noGrp="1"/>
          </p:cNvSpPr>
          <p:nvPr>
            <p:ph type="subTitle" idx="1"/>
          </p:nvPr>
        </p:nvSpPr>
        <p:spPr>
          <a:xfrm>
            <a:off x="4872750" y="2501888"/>
            <a:ext cx="3209100" cy="1149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252" name="Google Shape;1252;p18"/>
          <p:cNvSpPr txBox="1">
            <a:spLocks noGrp="1"/>
          </p:cNvSpPr>
          <p:nvPr>
            <p:ph type="title"/>
          </p:nvPr>
        </p:nvSpPr>
        <p:spPr>
          <a:xfrm>
            <a:off x="4872750" y="1605438"/>
            <a:ext cx="3209100" cy="896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45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5">
  <p:cSld name="Title and Text 5">
    <p:bg>
      <p:bgPr>
        <a:solidFill>
          <a:schemeClr val="lt1"/>
        </a:solidFill>
        <a:effectLst/>
      </p:bgPr>
    </p:bg>
    <p:spTree>
      <p:nvGrpSpPr>
        <p:cNvPr id="1" name="Shape 1314"/>
        <p:cNvGrpSpPr/>
        <p:nvPr/>
      </p:nvGrpSpPr>
      <p:grpSpPr>
        <a:xfrm>
          <a:off x="0" y="0"/>
          <a:ext cx="0" cy="0"/>
          <a:chOff x="0" y="0"/>
          <a:chExt cx="0" cy="0"/>
        </a:xfrm>
      </p:grpSpPr>
      <p:grpSp>
        <p:nvGrpSpPr>
          <p:cNvPr id="1315" name="Google Shape;1315;p20"/>
          <p:cNvGrpSpPr/>
          <p:nvPr/>
        </p:nvGrpSpPr>
        <p:grpSpPr>
          <a:xfrm>
            <a:off x="122308" y="68542"/>
            <a:ext cx="8895562" cy="4967421"/>
            <a:chOff x="122308" y="68542"/>
            <a:chExt cx="8895562" cy="4967421"/>
          </a:xfrm>
        </p:grpSpPr>
        <p:grpSp>
          <p:nvGrpSpPr>
            <p:cNvPr id="1316" name="Google Shape;1316;p20"/>
            <p:cNvGrpSpPr/>
            <p:nvPr/>
          </p:nvGrpSpPr>
          <p:grpSpPr>
            <a:xfrm flipH="1">
              <a:off x="122308" y="68542"/>
              <a:ext cx="8895562" cy="4967421"/>
              <a:chOff x="135794" y="68542"/>
              <a:chExt cx="8895562" cy="4967421"/>
            </a:xfrm>
          </p:grpSpPr>
          <p:grpSp>
            <p:nvGrpSpPr>
              <p:cNvPr id="1317" name="Google Shape;1317;p20"/>
              <p:cNvGrpSpPr/>
              <p:nvPr/>
            </p:nvGrpSpPr>
            <p:grpSpPr>
              <a:xfrm>
                <a:off x="135794" y="68542"/>
                <a:ext cx="8895562" cy="4967421"/>
                <a:chOff x="135794" y="68542"/>
                <a:chExt cx="8895562" cy="4967421"/>
              </a:xfrm>
            </p:grpSpPr>
            <p:grpSp>
              <p:nvGrpSpPr>
                <p:cNvPr id="1318" name="Google Shape;1318;p20"/>
                <p:cNvGrpSpPr/>
                <p:nvPr/>
              </p:nvGrpSpPr>
              <p:grpSpPr>
                <a:xfrm>
                  <a:off x="135794" y="68542"/>
                  <a:ext cx="8895562" cy="4967421"/>
                  <a:chOff x="135794" y="68542"/>
                  <a:chExt cx="8895562" cy="4967421"/>
                </a:xfrm>
              </p:grpSpPr>
              <p:grpSp>
                <p:nvGrpSpPr>
                  <p:cNvPr id="1319" name="Google Shape;1319;p20"/>
                  <p:cNvGrpSpPr/>
                  <p:nvPr/>
                </p:nvGrpSpPr>
                <p:grpSpPr>
                  <a:xfrm rot="10800000">
                    <a:off x="7868647" y="1236600"/>
                    <a:ext cx="456959" cy="2111662"/>
                    <a:chOff x="8524342" y="1674075"/>
                    <a:chExt cx="456959" cy="2111662"/>
                  </a:xfrm>
                </p:grpSpPr>
                <p:sp>
                  <p:nvSpPr>
                    <p:cNvPr id="1320" name="Google Shape;1320;p20"/>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321" name="Google Shape;1321;p2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22" name="Google Shape;1322;p20"/>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23" name="Google Shape;1323;p20"/>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1324" name="Google Shape;1324;p20"/>
                  <p:cNvGrpSpPr/>
                  <p:nvPr/>
                </p:nvGrpSpPr>
                <p:grpSpPr>
                  <a:xfrm>
                    <a:off x="135794" y="68542"/>
                    <a:ext cx="8895562" cy="4967421"/>
                    <a:chOff x="135794" y="68542"/>
                    <a:chExt cx="8895562" cy="4967421"/>
                  </a:xfrm>
                </p:grpSpPr>
                <p:grpSp>
                  <p:nvGrpSpPr>
                    <p:cNvPr id="1325" name="Google Shape;1325;p20"/>
                    <p:cNvGrpSpPr/>
                    <p:nvPr/>
                  </p:nvGrpSpPr>
                  <p:grpSpPr>
                    <a:xfrm>
                      <a:off x="135794" y="68542"/>
                      <a:ext cx="8895562" cy="4967421"/>
                      <a:chOff x="135794" y="68542"/>
                      <a:chExt cx="8895562" cy="4967421"/>
                    </a:xfrm>
                  </p:grpSpPr>
                  <p:sp>
                    <p:nvSpPr>
                      <p:cNvPr id="1326" name="Google Shape;1326;p2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27" name="Google Shape;1327;p20"/>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28" name="Google Shape;1328;p2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29" name="Google Shape;1329;p20"/>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30" name="Google Shape;1330;p2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31" name="Google Shape;1331;p20"/>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32" name="Google Shape;1332;p20"/>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33" name="Google Shape;1333;p20"/>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34" name="Google Shape;1334;p20"/>
                      <p:cNvSpPr/>
                      <p:nvPr/>
                    </p:nvSpPr>
                    <p:spPr>
                      <a:xfrm rot="6300406">
                        <a:off x="2834574" y="2717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35" name="Google Shape;1335;p20"/>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36" name="Google Shape;1336;p20"/>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37" name="Google Shape;1337;p20"/>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338" name="Google Shape;1338;p2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39" name="Google Shape;1339;p20"/>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340" name="Google Shape;1340;p20"/>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41" name="Google Shape;1341;p20"/>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42" name="Google Shape;1342;p20"/>
                      <p:cNvSpPr/>
                      <p:nvPr/>
                    </p:nvSpPr>
                    <p:spPr>
                      <a:xfrm rot="-10594826" flipH="1">
                        <a:off x="2806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43" name="Google Shape;1343;p20"/>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44" name="Google Shape;1344;p20"/>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345" name="Google Shape;1345;p20"/>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46" name="Google Shape;1346;p20"/>
                      <p:cNvSpPr/>
                      <p:nvPr/>
                    </p:nvSpPr>
                    <p:spPr>
                      <a:xfrm rot="2700000">
                        <a:off x="1935066" y="4802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47" name="Google Shape;1347;p20"/>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48" name="Google Shape;1348;p20"/>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49" name="Google Shape;1349;p20"/>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50" name="Google Shape;1350;p20"/>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51" name="Google Shape;1351;p2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52" name="Google Shape;1352;p20"/>
                      <p:cNvSpPr/>
                      <p:nvPr/>
                    </p:nvSpPr>
                    <p:spPr>
                      <a:xfrm rot="8100000" flipH="1">
                        <a:off x="8826469" y="3708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53" name="Google Shape;1353;p20"/>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54" name="Google Shape;1354;p2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55" name="Google Shape;1355;p20"/>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56" name="Google Shape;1356;p20"/>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57" name="Google Shape;1357;p20"/>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58" name="Google Shape;1358;p20"/>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59" name="Google Shape;1359;p20"/>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60" name="Google Shape;1360;p20"/>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61" name="Google Shape;1361;p20"/>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62" name="Google Shape;1362;p20"/>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363" name="Google Shape;1363;p20"/>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64" name="Google Shape;1364;p20"/>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65" name="Google Shape;1365;p20"/>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1366" name="Google Shape;1366;p20"/>
                    <p:cNvSpPr/>
                    <p:nvPr/>
                  </p:nvSpPr>
                  <p:spPr>
                    <a:xfrm rot="-4499594">
                      <a:off x="11144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1367" name="Google Shape;1367;p20"/>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368" name="Google Shape;1368;p20"/>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69" name="Google Shape;1369;p20"/>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70" name="Google Shape;1370;p20"/>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71" name="Google Shape;1371;p20"/>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72" name="Google Shape;1372;p20"/>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73" name="Google Shape;1373;p20"/>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74" name="Google Shape;1374;p20"/>
              <p:cNvSpPr/>
              <p:nvPr/>
            </p:nvSpPr>
            <p:spPr>
              <a:xfrm rot="-4499594">
                <a:off x="1580237" y="16822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75" name="Google Shape;1375;p20"/>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1376" name="Google Shape;1376;p20"/>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377" name="Google Shape;1377;p20"/>
          <p:cNvSpPr/>
          <p:nvPr/>
        </p:nvSpPr>
        <p:spPr>
          <a:xfrm>
            <a:off x="702750" y="540000"/>
            <a:ext cx="77385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78" name="Google Shape;1378;p20"/>
          <p:cNvSpPr txBox="1">
            <a:spLocks noGrp="1"/>
          </p:cNvSpPr>
          <p:nvPr>
            <p:ph type="subTitle" idx="1"/>
          </p:nvPr>
        </p:nvSpPr>
        <p:spPr>
          <a:xfrm>
            <a:off x="2953375" y="2617500"/>
            <a:ext cx="3237300" cy="796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379" name="Google Shape;1379;p20"/>
          <p:cNvSpPr txBox="1">
            <a:spLocks noGrp="1"/>
          </p:cNvSpPr>
          <p:nvPr>
            <p:ph type="title"/>
          </p:nvPr>
        </p:nvSpPr>
        <p:spPr>
          <a:xfrm>
            <a:off x="2953625" y="1729800"/>
            <a:ext cx="3237000" cy="887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45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6">
  <p:cSld name="Title and Text 6">
    <p:bg>
      <p:bgPr>
        <a:solidFill>
          <a:schemeClr val="lt1"/>
        </a:solidFill>
        <a:effectLst/>
      </p:bgPr>
    </p:bg>
    <p:spTree>
      <p:nvGrpSpPr>
        <p:cNvPr id="1" name="Shape 1380"/>
        <p:cNvGrpSpPr/>
        <p:nvPr/>
      </p:nvGrpSpPr>
      <p:grpSpPr>
        <a:xfrm>
          <a:off x="0" y="0"/>
          <a:ext cx="0" cy="0"/>
          <a:chOff x="0" y="0"/>
          <a:chExt cx="0" cy="0"/>
        </a:xfrm>
      </p:grpSpPr>
      <p:grpSp>
        <p:nvGrpSpPr>
          <p:cNvPr id="1381" name="Google Shape;1381;p21"/>
          <p:cNvGrpSpPr/>
          <p:nvPr/>
        </p:nvGrpSpPr>
        <p:grpSpPr>
          <a:xfrm>
            <a:off x="122308" y="68542"/>
            <a:ext cx="8895562" cy="4967421"/>
            <a:chOff x="122308" y="68542"/>
            <a:chExt cx="8895562" cy="4967421"/>
          </a:xfrm>
        </p:grpSpPr>
        <p:grpSp>
          <p:nvGrpSpPr>
            <p:cNvPr id="1382" name="Google Shape;1382;p21"/>
            <p:cNvGrpSpPr/>
            <p:nvPr/>
          </p:nvGrpSpPr>
          <p:grpSpPr>
            <a:xfrm>
              <a:off x="122308" y="68542"/>
              <a:ext cx="8895562" cy="4967421"/>
              <a:chOff x="122308" y="68542"/>
              <a:chExt cx="8895562" cy="4967421"/>
            </a:xfrm>
          </p:grpSpPr>
          <p:grpSp>
            <p:nvGrpSpPr>
              <p:cNvPr id="1383" name="Google Shape;1383;p21"/>
              <p:cNvGrpSpPr/>
              <p:nvPr/>
            </p:nvGrpSpPr>
            <p:grpSpPr>
              <a:xfrm flipH="1">
                <a:off x="122308" y="68542"/>
                <a:ext cx="8895562" cy="4967421"/>
                <a:chOff x="135794" y="68542"/>
                <a:chExt cx="8895562" cy="4967421"/>
              </a:xfrm>
            </p:grpSpPr>
            <p:grpSp>
              <p:nvGrpSpPr>
                <p:cNvPr id="1384" name="Google Shape;1384;p21"/>
                <p:cNvGrpSpPr/>
                <p:nvPr/>
              </p:nvGrpSpPr>
              <p:grpSpPr>
                <a:xfrm>
                  <a:off x="135794" y="68542"/>
                  <a:ext cx="8895562" cy="4967421"/>
                  <a:chOff x="135794" y="68542"/>
                  <a:chExt cx="8895562" cy="4967421"/>
                </a:xfrm>
              </p:grpSpPr>
              <p:grpSp>
                <p:nvGrpSpPr>
                  <p:cNvPr id="1385" name="Google Shape;1385;p21"/>
                  <p:cNvGrpSpPr/>
                  <p:nvPr/>
                </p:nvGrpSpPr>
                <p:grpSpPr>
                  <a:xfrm>
                    <a:off x="135794" y="68542"/>
                    <a:ext cx="8895562" cy="4967421"/>
                    <a:chOff x="135794" y="68542"/>
                    <a:chExt cx="8895562" cy="4967421"/>
                  </a:xfrm>
                </p:grpSpPr>
                <p:grpSp>
                  <p:nvGrpSpPr>
                    <p:cNvPr id="1386" name="Google Shape;1386;p21"/>
                    <p:cNvGrpSpPr/>
                    <p:nvPr/>
                  </p:nvGrpSpPr>
                  <p:grpSpPr>
                    <a:xfrm rot="10800000">
                      <a:off x="7868647" y="1236600"/>
                      <a:ext cx="456959" cy="2111662"/>
                      <a:chOff x="8524342" y="1674075"/>
                      <a:chExt cx="456959" cy="2111662"/>
                    </a:xfrm>
                  </p:grpSpPr>
                  <p:sp>
                    <p:nvSpPr>
                      <p:cNvPr id="1387" name="Google Shape;1387;p21"/>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388" name="Google Shape;1388;p2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89" name="Google Shape;1389;p21"/>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90" name="Google Shape;1390;p21"/>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1391" name="Google Shape;1391;p21"/>
                    <p:cNvGrpSpPr/>
                    <p:nvPr/>
                  </p:nvGrpSpPr>
                  <p:grpSpPr>
                    <a:xfrm>
                      <a:off x="135794" y="68542"/>
                      <a:ext cx="8895562" cy="4967421"/>
                      <a:chOff x="135794" y="68542"/>
                      <a:chExt cx="8895562" cy="4967421"/>
                    </a:xfrm>
                  </p:grpSpPr>
                  <p:grpSp>
                    <p:nvGrpSpPr>
                      <p:cNvPr id="1392" name="Google Shape;1392;p21"/>
                      <p:cNvGrpSpPr/>
                      <p:nvPr/>
                    </p:nvGrpSpPr>
                    <p:grpSpPr>
                      <a:xfrm>
                        <a:off x="135794" y="68542"/>
                        <a:ext cx="8895562" cy="4967421"/>
                        <a:chOff x="135794" y="68542"/>
                        <a:chExt cx="8895562" cy="4967421"/>
                      </a:xfrm>
                    </p:grpSpPr>
                    <p:sp>
                      <p:nvSpPr>
                        <p:cNvPr id="1393" name="Google Shape;1393;p2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94" name="Google Shape;1394;p21"/>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95" name="Google Shape;1395;p2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96" name="Google Shape;1396;p2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97" name="Google Shape;1397;p2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98" name="Google Shape;1398;p21"/>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99" name="Google Shape;1399;p21"/>
                        <p:cNvSpPr/>
                        <p:nvPr/>
                      </p:nvSpPr>
                      <p:spPr>
                        <a:xfrm rot="8100000" flipH="1">
                          <a:off x="1232594" y="92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00" name="Google Shape;1400;p21"/>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01" name="Google Shape;1401;p21"/>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02" name="Google Shape;1402;p21"/>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403" name="Google Shape;1403;p2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404" name="Google Shape;1404;p21"/>
                        <p:cNvSpPr/>
                        <p:nvPr/>
                      </p:nvSpPr>
                      <p:spPr>
                        <a:xfrm rot="8999773">
                          <a:off x="143059" y="2694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05" name="Google Shape;1405;p2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406" name="Google Shape;1406;p2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07" name="Google Shape;1407;p21"/>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08" name="Google Shape;1408;p21"/>
                        <p:cNvSpPr/>
                        <p:nvPr/>
                      </p:nvSpPr>
                      <p:spPr>
                        <a:xfrm rot="-10594826" flipH="1">
                          <a:off x="2806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409" name="Google Shape;1409;p21"/>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10" name="Google Shape;1410;p2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411" name="Google Shape;1411;p21"/>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12" name="Google Shape;1412;p2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13" name="Google Shape;1413;p21"/>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14" name="Google Shape;1414;p2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15" name="Google Shape;1415;p2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16" name="Google Shape;1416;p2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17" name="Google Shape;1417;p21"/>
                        <p:cNvSpPr/>
                        <p:nvPr/>
                      </p:nvSpPr>
                      <p:spPr>
                        <a:xfrm rot="8100000" flipH="1">
                          <a:off x="8674069" y="3632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18" name="Google Shape;1418;p21"/>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19" name="Google Shape;1419;p2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20" name="Google Shape;1420;p21"/>
                        <p:cNvSpPr/>
                        <p:nvPr/>
                      </p:nvSpPr>
                      <p:spPr>
                        <a:xfrm>
                          <a:off x="3005139" y="49308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21" name="Google Shape;1421;p21"/>
                        <p:cNvSpPr/>
                        <p:nvPr/>
                      </p:nvSpPr>
                      <p:spPr>
                        <a:xfrm rot="2700000">
                          <a:off x="4401664" y="49172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22" name="Google Shape;1422;p21"/>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23" name="Google Shape;1423;p21"/>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24" name="Google Shape;1424;p21"/>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25" name="Google Shape;1425;p21"/>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26" name="Google Shape;1426;p21"/>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27" name="Google Shape;1427;p21"/>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428" name="Google Shape;1428;p21"/>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29" name="Google Shape;1429;p21"/>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30" name="Google Shape;1430;p21"/>
                        <p:cNvSpPr/>
                        <p:nvPr/>
                      </p:nvSpPr>
                      <p:spPr>
                        <a:xfrm rot="-5400000">
                          <a:off x="8340053" y="4033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1431" name="Google Shape;1431;p21"/>
                      <p:cNvSpPr/>
                      <p:nvPr/>
                    </p:nvSpPr>
                    <p:spPr>
                      <a:xfrm rot="-4499594">
                        <a:off x="8096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1432" name="Google Shape;1432;p21"/>
                  <p:cNvSpPr/>
                  <p:nvPr/>
                </p:nvSpPr>
                <p:spPr>
                  <a:xfrm>
                    <a:off x="8336925" y="585338"/>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433" name="Google Shape;1433;p21"/>
                <p:cNvSpPr/>
                <p:nvPr/>
              </p:nvSpPr>
              <p:spPr>
                <a:xfrm rot="-2700000">
                  <a:off x="942165" y="3784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34" name="Google Shape;1434;p21"/>
                <p:cNvSpPr/>
                <p:nvPr/>
              </p:nvSpPr>
              <p:spPr>
                <a:xfrm rot="6300406">
                  <a:off x="1273495" y="39770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35" name="Google Shape;1435;p21"/>
                <p:cNvSpPr/>
                <p:nvPr/>
              </p:nvSpPr>
              <p:spPr>
                <a:xfrm rot="6300406">
                  <a:off x="7762037" y="19841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36" name="Google Shape;1436;p21"/>
                <p:cNvSpPr/>
                <p:nvPr/>
              </p:nvSpPr>
              <p:spPr>
                <a:xfrm rot="-2700000">
                  <a:off x="76750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37" name="Google Shape;1437;p21"/>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38" name="Google Shape;1438;p21"/>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39" name="Google Shape;1439;p21"/>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40" name="Google Shape;1440;p21"/>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1441" name="Google Shape;1441;p21"/>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442" name="Google Shape;1442;p21"/>
            <p:cNvSpPr/>
            <p:nvPr/>
          </p:nvSpPr>
          <p:spPr>
            <a:xfrm flipH="1">
              <a:off x="7837439" y="247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443" name="Google Shape;1443;p21"/>
          <p:cNvSpPr/>
          <p:nvPr/>
        </p:nvSpPr>
        <p:spPr>
          <a:xfrm>
            <a:off x="720000" y="538375"/>
            <a:ext cx="7704000" cy="40749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44" name="Google Shape;1444;p21"/>
          <p:cNvSpPr txBox="1">
            <a:spLocks noGrp="1"/>
          </p:cNvSpPr>
          <p:nvPr>
            <p:ph type="subTitle" idx="1"/>
          </p:nvPr>
        </p:nvSpPr>
        <p:spPr>
          <a:xfrm>
            <a:off x="2539250" y="1827625"/>
            <a:ext cx="4065600" cy="14883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445" name="Google Shape;1445;p21"/>
          <p:cNvSpPr txBox="1">
            <a:spLocks noGrp="1"/>
          </p:cNvSpPr>
          <p:nvPr>
            <p:ph type="title"/>
          </p:nvPr>
        </p:nvSpPr>
        <p:spPr>
          <a:xfrm>
            <a:off x="2076500" y="540000"/>
            <a:ext cx="49911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030"/>
        <p:cNvGrpSpPr/>
        <p:nvPr/>
      </p:nvGrpSpPr>
      <p:grpSpPr>
        <a:xfrm>
          <a:off x="0" y="0"/>
          <a:ext cx="0" cy="0"/>
          <a:chOff x="0" y="0"/>
          <a:chExt cx="0" cy="0"/>
        </a:xfrm>
      </p:grpSpPr>
      <p:grpSp>
        <p:nvGrpSpPr>
          <p:cNvPr id="2031" name="Google Shape;2031;p33"/>
          <p:cNvGrpSpPr/>
          <p:nvPr/>
        </p:nvGrpSpPr>
        <p:grpSpPr>
          <a:xfrm>
            <a:off x="61069" y="68542"/>
            <a:ext cx="9027322" cy="5041129"/>
            <a:chOff x="61069" y="68542"/>
            <a:chExt cx="9027322" cy="5041129"/>
          </a:xfrm>
        </p:grpSpPr>
        <p:sp>
          <p:nvSpPr>
            <p:cNvPr id="2032" name="Google Shape;2032;p33"/>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3" name="Google Shape;2033;p3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34" name="Google Shape;2034;p3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35" name="Google Shape;2035;p3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36" name="Google Shape;2036;p3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37" name="Google Shape;2037;p33"/>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8" name="Google Shape;2038;p3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39" name="Google Shape;2039;p3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40" name="Google Shape;2040;p3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1" name="Google Shape;2041;p3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2" name="Google Shape;2042;p33"/>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43" name="Google Shape;2043;p3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44" name="Google Shape;2044;p33"/>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45" name="Google Shape;2045;p3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46" name="Google Shape;2046;p3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7" name="Google Shape;2047;p33"/>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8" name="Google Shape;2048;p33"/>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49" name="Google Shape;2049;p3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50" name="Google Shape;2050;p33"/>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1" name="Google Shape;2051;p3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52" name="Google Shape;2052;p3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3" name="Google Shape;2053;p3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54" name="Google Shape;2054;p33"/>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5" name="Google Shape;2055;p3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56" name="Google Shape;2056;p33"/>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57" name="Google Shape;2057;p3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58" name="Google Shape;2058;p33"/>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059" name="Google Shape;2059;p3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0" name="Google Shape;2060;p33"/>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61" name="Google Shape;2061;p3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2" name="Google Shape;2062;p3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3" name="Google Shape;2063;p3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4" name="Google Shape;2064;p3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5" name="Google Shape;2065;p33"/>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66" name="Google Shape;2066;p3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7" name="Google Shape;2067;p3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8" name="Google Shape;2068;p3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9" name="Google Shape;2069;p3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0" name="Google Shape;2070;p3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1" name="Google Shape;2071;p3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2" name="Google Shape;2072;p3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73" name="Google Shape;2073;p3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74" name="Google Shape;2074;p3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5" name="Google Shape;2075;p3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6" name="Google Shape;2076;p3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77" name="Google Shape;2077;p3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8" name="Google Shape;2078;p3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9" name="Google Shape;2079;p3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80" name="Google Shape;2080;p3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81" name="Google Shape;2081;p3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2" name="Google Shape;2082;p3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83" name="Google Shape;2083;p3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084" name="Google Shape;2084;p33"/>
          <p:cNvSpPr/>
          <p:nvPr/>
        </p:nvSpPr>
        <p:spPr>
          <a:xfrm>
            <a:off x="311400" y="310100"/>
            <a:ext cx="8521200" cy="45234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85" name="Google Shape;2085;p33"/>
          <p:cNvSpPr txBox="1">
            <a:spLocks noGrp="1"/>
          </p:cNvSpPr>
          <p:nvPr>
            <p:ph type="title"/>
          </p:nvPr>
        </p:nvSpPr>
        <p:spPr>
          <a:xfrm>
            <a:off x="720887" y="1782063"/>
            <a:ext cx="2552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2086" name="Google Shape;2086;p33"/>
          <p:cNvSpPr txBox="1">
            <a:spLocks noGrp="1"/>
          </p:cNvSpPr>
          <p:nvPr>
            <p:ph type="subTitle" idx="1"/>
          </p:nvPr>
        </p:nvSpPr>
        <p:spPr>
          <a:xfrm>
            <a:off x="720887" y="2292388"/>
            <a:ext cx="2552400" cy="484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087" name="Google Shape;2087;p33"/>
          <p:cNvSpPr txBox="1">
            <a:spLocks noGrp="1"/>
          </p:cNvSpPr>
          <p:nvPr>
            <p:ph type="title" idx="2"/>
          </p:nvPr>
        </p:nvSpPr>
        <p:spPr>
          <a:xfrm>
            <a:off x="5872486" y="1782063"/>
            <a:ext cx="25524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2088" name="Google Shape;2088;p33"/>
          <p:cNvSpPr txBox="1">
            <a:spLocks noGrp="1"/>
          </p:cNvSpPr>
          <p:nvPr>
            <p:ph type="subTitle" idx="3"/>
          </p:nvPr>
        </p:nvSpPr>
        <p:spPr>
          <a:xfrm>
            <a:off x="5872486" y="2292388"/>
            <a:ext cx="25524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089" name="Google Shape;2089;p33"/>
          <p:cNvSpPr txBox="1">
            <a:spLocks noGrp="1"/>
          </p:cNvSpPr>
          <p:nvPr>
            <p:ph type="title" idx="4"/>
          </p:nvPr>
        </p:nvSpPr>
        <p:spPr>
          <a:xfrm>
            <a:off x="720887" y="3150238"/>
            <a:ext cx="2552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2090" name="Google Shape;2090;p33"/>
          <p:cNvSpPr txBox="1">
            <a:spLocks noGrp="1"/>
          </p:cNvSpPr>
          <p:nvPr>
            <p:ph type="subTitle" idx="5"/>
          </p:nvPr>
        </p:nvSpPr>
        <p:spPr>
          <a:xfrm>
            <a:off x="720887" y="3660563"/>
            <a:ext cx="2552400" cy="484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091" name="Google Shape;2091;p33"/>
          <p:cNvSpPr txBox="1">
            <a:spLocks noGrp="1"/>
          </p:cNvSpPr>
          <p:nvPr>
            <p:ph type="title" idx="6"/>
          </p:nvPr>
        </p:nvSpPr>
        <p:spPr>
          <a:xfrm>
            <a:off x="5872486" y="3150238"/>
            <a:ext cx="25524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2092" name="Google Shape;2092;p33"/>
          <p:cNvSpPr txBox="1">
            <a:spLocks noGrp="1"/>
          </p:cNvSpPr>
          <p:nvPr>
            <p:ph type="subTitle" idx="7"/>
          </p:nvPr>
        </p:nvSpPr>
        <p:spPr>
          <a:xfrm>
            <a:off x="5872486" y="3660563"/>
            <a:ext cx="25524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093" name="Google Shape;2093;p33"/>
          <p:cNvSpPr txBox="1">
            <a:spLocks noGrp="1"/>
          </p:cNvSpPr>
          <p:nvPr>
            <p:ph type="title" idx="8"/>
          </p:nvPr>
        </p:nvSpPr>
        <p:spPr>
          <a:xfrm>
            <a:off x="2514125" y="540000"/>
            <a:ext cx="41157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2356"/>
        <p:cNvGrpSpPr/>
        <p:nvPr/>
      </p:nvGrpSpPr>
      <p:grpSpPr>
        <a:xfrm>
          <a:off x="0" y="0"/>
          <a:ext cx="0" cy="0"/>
          <a:chOff x="0" y="0"/>
          <a:chExt cx="0" cy="0"/>
        </a:xfrm>
      </p:grpSpPr>
      <p:grpSp>
        <p:nvGrpSpPr>
          <p:cNvPr id="2357" name="Google Shape;2357;p38"/>
          <p:cNvGrpSpPr/>
          <p:nvPr/>
        </p:nvGrpSpPr>
        <p:grpSpPr>
          <a:xfrm>
            <a:off x="122308" y="79026"/>
            <a:ext cx="8895562" cy="4956938"/>
            <a:chOff x="122308" y="79026"/>
            <a:chExt cx="8895562" cy="4956938"/>
          </a:xfrm>
        </p:grpSpPr>
        <p:grpSp>
          <p:nvGrpSpPr>
            <p:cNvPr id="2358" name="Google Shape;2358;p38"/>
            <p:cNvGrpSpPr/>
            <p:nvPr/>
          </p:nvGrpSpPr>
          <p:grpSpPr>
            <a:xfrm>
              <a:off x="122308" y="79026"/>
              <a:ext cx="8895562" cy="4956938"/>
              <a:chOff x="122308" y="79026"/>
              <a:chExt cx="8895562" cy="4956938"/>
            </a:xfrm>
          </p:grpSpPr>
          <p:grpSp>
            <p:nvGrpSpPr>
              <p:cNvPr id="2359" name="Google Shape;2359;p38"/>
              <p:cNvGrpSpPr/>
              <p:nvPr/>
            </p:nvGrpSpPr>
            <p:grpSpPr>
              <a:xfrm flipH="1">
                <a:off x="122308" y="79026"/>
                <a:ext cx="8895562" cy="4956938"/>
                <a:chOff x="135794" y="79026"/>
                <a:chExt cx="8895562" cy="4956938"/>
              </a:xfrm>
            </p:grpSpPr>
            <p:grpSp>
              <p:nvGrpSpPr>
                <p:cNvPr id="2360" name="Google Shape;2360;p38"/>
                <p:cNvGrpSpPr/>
                <p:nvPr/>
              </p:nvGrpSpPr>
              <p:grpSpPr>
                <a:xfrm>
                  <a:off x="135794" y="104949"/>
                  <a:ext cx="8895562" cy="4931014"/>
                  <a:chOff x="135794" y="104949"/>
                  <a:chExt cx="8895562" cy="4931014"/>
                </a:xfrm>
              </p:grpSpPr>
              <p:grpSp>
                <p:nvGrpSpPr>
                  <p:cNvPr id="2361" name="Google Shape;2361;p38"/>
                  <p:cNvGrpSpPr/>
                  <p:nvPr/>
                </p:nvGrpSpPr>
                <p:grpSpPr>
                  <a:xfrm rot="10800000">
                    <a:off x="7868647" y="1236600"/>
                    <a:ext cx="456959" cy="2111662"/>
                    <a:chOff x="8524342" y="1674075"/>
                    <a:chExt cx="456959" cy="2111662"/>
                  </a:xfrm>
                </p:grpSpPr>
                <p:sp>
                  <p:nvSpPr>
                    <p:cNvPr id="2362" name="Google Shape;2362;p38"/>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63" name="Google Shape;2363;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64" name="Google Shape;2364;p3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65" name="Google Shape;2365;p3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366" name="Google Shape;2366;p38"/>
                  <p:cNvGrpSpPr/>
                  <p:nvPr/>
                </p:nvGrpSpPr>
                <p:grpSpPr>
                  <a:xfrm>
                    <a:off x="135794" y="104949"/>
                    <a:ext cx="8895562" cy="4931014"/>
                    <a:chOff x="135794" y="104949"/>
                    <a:chExt cx="8895562" cy="4931014"/>
                  </a:xfrm>
                </p:grpSpPr>
                <p:grpSp>
                  <p:nvGrpSpPr>
                    <p:cNvPr id="2367" name="Google Shape;2367;p38"/>
                    <p:cNvGrpSpPr/>
                    <p:nvPr/>
                  </p:nvGrpSpPr>
                  <p:grpSpPr>
                    <a:xfrm>
                      <a:off x="135794" y="104949"/>
                      <a:ext cx="8895562" cy="4931014"/>
                      <a:chOff x="135794" y="104949"/>
                      <a:chExt cx="8895562" cy="4931014"/>
                    </a:xfrm>
                  </p:grpSpPr>
                  <p:sp>
                    <p:nvSpPr>
                      <p:cNvPr id="2368" name="Google Shape;2368;p3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69" name="Google Shape;2369;p38"/>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70" name="Google Shape;2370;p3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1" name="Google Shape;2371;p38"/>
                      <p:cNvSpPr/>
                      <p:nvPr/>
                    </p:nvSpPr>
                    <p:spPr>
                      <a:xfrm>
                        <a:off x="7085889" y="18074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2" name="Google Shape;2372;p38"/>
                      <p:cNvSpPr/>
                      <p:nvPr/>
                    </p:nvSpPr>
                    <p:spPr>
                      <a:xfrm rot="2700000">
                        <a:off x="7121389" y="2480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73" name="Google Shape;2373;p38"/>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4" name="Google Shape;2374;p38"/>
                      <p:cNvSpPr/>
                      <p:nvPr/>
                    </p:nvSpPr>
                    <p:spPr>
                      <a:xfrm rot="8100000" flipH="1">
                        <a:off x="1232594" y="92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5" name="Google Shape;2375;p38"/>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6" name="Google Shape;2376;p3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7" name="Google Shape;2377;p3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78" name="Google Shape;2378;p3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79" name="Google Shape;2379;p38"/>
                      <p:cNvSpPr/>
                      <p:nvPr/>
                    </p:nvSpPr>
                    <p:spPr>
                      <a:xfrm rot="8999773">
                        <a:off x="143059" y="2694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0" name="Google Shape;2380;p38"/>
                      <p:cNvSpPr/>
                      <p:nvPr/>
                    </p:nvSpPr>
                    <p:spPr>
                      <a:xfrm rot="8999773">
                        <a:off x="6994222" y="932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381" name="Google Shape;2381;p38"/>
                      <p:cNvSpPr/>
                      <p:nvPr/>
                    </p:nvSpPr>
                    <p:spPr>
                      <a:xfrm rot="8100000" flipH="1">
                        <a:off x="7273844" y="1387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2" name="Google Shape;2382;p38"/>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3" name="Google Shape;2383;p38"/>
                      <p:cNvSpPr/>
                      <p:nvPr/>
                    </p:nvSpPr>
                    <p:spPr>
                      <a:xfrm rot="-10594826" flipH="1">
                        <a:off x="2044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84" name="Google Shape;2384;p38"/>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85" name="Google Shape;2385;p3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86" name="Google Shape;2386;p38"/>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7" name="Google Shape;2387;p3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8" name="Google Shape;2388;p38"/>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89" name="Google Shape;2389;p3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0" name="Google Shape;2390;p3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1" name="Google Shape;2391;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92" name="Google Shape;2392;p38"/>
                      <p:cNvSpPr/>
                      <p:nvPr/>
                    </p:nvSpPr>
                    <p:spPr>
                      <a:xfrm rot="8100000" flipH="1">
                        <a:off x="8674069" y="3632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3" name="Google Shape;2393;p38"/>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94" name="Google Shape;2394;p3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95" name="Google Shape;2395;p38"/>
                      <p:cNvSpPr/>
                      <p:nvPr/>
                    </p:nvSpPr>
                    <p:spPr>
                      <a:xfrm>
                        <a:off x="2166939" y="3330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96" name="Google Shape;2396;p38"/>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97" name="Google Shape;2397;p38"/>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98" name="Google Shape;2398;p38"/>
                      <p:cNvSpPr/>
                      <p:nvPr/>
                    </p:nvSpPr>
                    <p:spPr>
                      <a:xfrm rot="8100000" flipH="1">
                        <a:off x="1941869" y="1453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9" name="Google Shape;2399;p3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00" name="Google Shape;2400;p38"/>
                      <p:cNvSpPr/>
                      <p:nvPr/>
                    </p:nvSpPr>
                    <p:spPr>
                      <a:xfrm rot="8999773">
                        <a:off x="7742272" y="46740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01" name="Google Shape;2401;p38"/>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2" name="Google Shape;2402;p38"/>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03" name="Google Shape;2403;p38"/>
                      <p:cNvSpPr/>
                      <p:nvPr/>
                    </p:nvSpPr>
                    <p:spPr>
                      <a:xfrm rot="-5400000">
                        <a:off x="8340053" y="4033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2404" name="Google Shape;2404;p38"/>
                    <p:cNvSpPr/>
                    <p:nvPr/>
                  </p:nvSpPr>
                  <p:spPr>
                    <a:xfrm rot="-4499594">
                      <a:off x="8096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2405" name="Google Shape;2405;p38"/>
                <p:cNvSpPr/>
                <p:nvPr/>
              </p:nvSpPr>
              <p:spPr>
                <a:xfrm rot="-2700000">
                  <a:off x="942165" y="3784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6" name="Google Shape;2406;p38"/>
                <p:cNvSpPr/>
                <p:nvPr/>
              </p:nvSpPr>
              <p:spPr>
                <a:xfrm rot="6300406">
                  <a:off x="1273495" y="39770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07" name="Google Shape;2407;p38"/>
                <p:cNvSpPr/>
                <p:nvPr/>
              </p:nvSpPr>
              <p:spPr>
                <a:xfrm rot="6300406">
                  <a:off x="7762037" y="19841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8" name="Google Shape;2408;p38"/>
                <p:cNvSpPr/>
                <p:nvPr/>
              </p:nvSpPr>
              <p:spPr>
                <a:xfrm rot="-2700000">
                  <a:off x="76750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9" name="Google Shape;2409;p38"/>
                <p:cNvSpPr/>
                <p:nvPr/>
              </p:nvSpPr>
              <p:spPr>
                <a:xfrm rot="6300406">
                  <a:off x="7996995" y="1147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0" name="Google Shape;2410;p38"/>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11" name="Google Shape;2411;p38"/>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2" name="Google Shape;2412;p38"/>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413" name="Google Shape;2413;p38"/>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2414" name="Google Shape;2414;p38"/>
            <p:cNvSpPr/>
            <p:nvPr/>
          </p:nvSpPr>
          <p:spPr>
            <a:xfrm flipH="1">
              <a:off x="7837439" y="247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2415" name="Google Shape;2415;p38"/>
          <p:cNvSpPr/>
          <p:nvPr/>
        </p:nvSpPr>
        <p:spPr>
          <a:xfrm>
            <a:off x="720000" y="298025"/>
            <a:ext cx="7704000" cy="45477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2416" name="Google Shape;2416;p38"/>
          <p:cNvGrpSpPr/>
          <p:nvPr/>
        </p:nvGrpSpPr>
        <p:grpSpPr>
          <a:xfrm rot="1799965" flipH="1">
            <a:off x="6736154" y="2694432"/>
            <a:ext cx="1792663" cy="1738763"/>
            <a:chOff x="6997200" y="3219600"/>
            <a:chExt cx="1426800" cy="1383900"/>
          </a:xfrm>
        </p:grpSpPr>
        <p:sp>
          <p:nvSpPr>
            <p:cNvPr id="2417" name="Google Shape;2417;p38"/>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18" name="Google Shape;2418;p38"/>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19" name="Google Shape;2419;p38"/>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20" name="Google Shape;2420;p38"/>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21" name="Google Shape;2421;p38"/>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22" name="Google Shape;2422;p38"/>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23" name="Google Shape;2423;p38"/>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24" name="Google Shape;2424;p38"/>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25" name="Google Shape;2425;p38"/>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26" name="Google Shape;2426;p38"/>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27" name="Google Shape;2427;p38"/>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28" name="Google Shape;2428;p38"/>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29" name="Google Shape;2429;p38"/>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30" name="Google Shape;2430;p38"/>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31" name="Google Shape;2431;p38"/>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32" name="Google Shape;2432;p38"/>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33" name="Google Shape;2433;p38"/>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34" name="Google Shape;2434;p38"/>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35" name="Google Shape;2435;p38"/>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36" name="Google Shape;2436;p38"/>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37" name="Google Shape;2437;p38"/>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38" name="Google Shape;2438;p38"/>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39" name="Google Shape;2439;p38"/>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40" name="Google Shape;2440;p38"/>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41" name="Google Shape;2441;p38"/>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42" name="Google Shape;2442;p38"/>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43" name="Google Shape;2443;p38"/>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44" name="Google Shape;2444;p38"/>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45" name="Google Shape;2445;p38"/>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46" name="Google Shape;2446;p38"/>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47" name="Google Shape;2447;p38"/>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48" name="Google Shape;2448;p38"/>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49" name="Google Shape;2449;p38"/>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50" name="Google Shape;2450;p38"/>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51" name="Google Shape;2451;p38"/>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452" name="Google Shape;2452;p38"/>
          <p:cNvGrpSpPr/>
          <p:nvPr/>
        </p:nvGrpSpPr>
        <p:grpSpPr>
          <a:xfrm>
            <a:off x="7045650" y="285350"/>
            <a:ext cx="1579225" cy="2727475"/>
            <a:chOff x="7045650" y="285350"/>
            <a:chExt cx="1579225" cy="2727475"/>
          </a:xfrm>
        </p:grpSpPr>
        <p:grpSp>
          <p:nvGrpSpPr>
            <p:cNvPr id="2453" name="Google Shape;2453;p38"/>
            <p:cNvGrpSpPr/>
            <p:nvPr/>
          </p:nvGrpSpPr>
          <p:grpSpPr>
            <a:xfrm flipH="1">
              <a:off x="8185275" y="2099425"/>
              <a:ext cx="439600" cy="913400"/>
              <a:chOff x="7212850" y="2109375"/>
              <a:chExt cx="439600" cy="913400"/>
            </a:xfrm>
          </p:grpSpPr>
          <p:sp>
            <p:nvSpPr>
              <p:cNvPr id="2454" name="Google Shape;245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55" name="Google Shape;245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56" name="Google Shape;245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57" name="Google Shape;245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458" name="Google Shape;2458;p38"/>
            <p:cNvGrpSpPr/>
            <p:nvPr/>
          </p:nvGrpSpPr>
          <p:grpSpPr>
            <a:xfrm flipH="1">
              <a:off x="7045650" y="1449350"/>
              <a:ext cx="439600" cy="913400"/>
              <a:chOff x="7212850" y="2109375"/>
              <a:chExt cx="439600" cy="913400"/>
            </a:xfrm>
          </p:grpSpPr>
          <p:sp>
            <p:nvSpPr>
              <p:cNvPr id="2459" name="Google Shape;2459;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60" name="Google Shape;2460;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61" name="Google Shape;2461;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62" name="Google Shape;2462;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463" name="Google Shape;2463;p38"/>
            <p:cNvGrpSpPr/>
            <p:nvPr/>
          </p:nvGrpSpPr>
          <p:grpSpPr>
            <a:xfrm flipH="1">
              <a:off x="8157625" y="285350"/>
              <a:ext cx="439600" cy="913400"/>
              <a:chOff x="7212850" y="2109375"/>
              <a:chExt cx="439600" cy="913400"/>
            </a:xfrm>
          </p:grpSpPr>
          <p:sp>
            <p:nvSpPr>
              <p:cNvPr id="2464" name="Google Shape;246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65" name="Google Shape;246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66" name="Google Shape;246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67" name="Google Shape;246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2468" name="Google Shape;2468;p38"/>
          <p:cNvGrpSpPr/>
          <p:nvPr/>
        </p:nvGrpSpPr>
        <p:grpSpPr>
          <a:xfrm>
            <a:off x="955876" y="768600"/>
            <a:ext cx="764300" cy="754550"/>
            <a:chOff x="955876" y="768600"/>
            <a:chExt cx="764300" cy="754550"/>
          </a:xfrm>
        </p:grpSpPr>
        <p:sp>
          <p:nvSpPr>
            <p:cNvPr id="2469" name="Google Shape;2469;p38"/>
            <p:cNvSpPr/>
            <p:nvPr/>
          </p:nvSpPr>
          <p:spPr>
            <a:xfrm flipH="1">
              <a:off x="1526676" y="77012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70" name="Google Shape;2470;p38"/>
            <p:cNvSpPr/>
            <p:nvPr/>
          </p:nvSpPr>
          <p:spPr>
            <a:xfrm flipH="1">
              <a:off x="955876" y="768600"/>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71" name="Google Shape;2471;p38"/>
            <p:cNvSpPr/>
            <p:nvPr/>
          </p:nvSpPr>
          <p:spPr>
            <a:xfrm flipH="1">
              <a:off x="1333176" y="133925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2472" name="Google Shape;2472;p38"/>
          <p:cNvSpPr/>
          <p:nvPr/>
        </p:nvSpPr>
        <p:spPr>
          <a:xfrm rot="8823568">
            <a:off x="1691164" y="4133107"/>
            <a:ext cx="2036345" cy="1855222"/>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73" name="Google Shape;2473;p38"/>
          <p:cNvSpPr/>
          <p:nvPr/>
        </p:nvSpPr>
        <p:spPr>
          <a:xfrm rot="-8552197" flipH="1">
            <a:off x="5402924" y="4133059"/>
            <a:ext cx="2036439" cy="1855308"/>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2474"/>
        <p:cNvGrpSpPr/>
        <p:nvPr/>
      </p:nvGrpSpPr>
      <p:grpSpPr>
        <a:xfrm>
          <a:off x="0" y="0"/>
          <a:ext cx="0" cy="0"/>
          <a:chOff x="0" y="0"/>
          <a:chExt cx="0" cy="0"/>
        </a:xfrm>
      </p:grpSpPr>
      <p:grpSp>
        <p:nvGrpSpPr>
          <p:cNvPr id="2475" name="Google Shape;2475;p39"/>
          <p:cNvGrpSpPr/>
          <p:nvPr/>
        </p:nvGrpSpPr>
        <p:grpSpPr>
          <a:xfrm>
            <a:off x="140683" y="110399"/>
            <a:ext cx="8890673" cy="4933293"/>
            <a:chOff x="140683" y="110399"/>
            <a:chExt cx="8890673" cy="4933293"/>
          </a:xfrm>
        </p:grpSpPr>
        <p:sp>
          <p:nvSpPr>
            <p:cNvPr id="2476" name="Google Shape;2476;p39"/>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77" name="Google Shape;2477;p3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8" name="Google Shape;2478;p3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79" name="Google Shape;2479;p3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0" name="Google Shape;2480;p3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1" name="Google Shape;2481;p3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82" name="Google Shape;2482;p39"/>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83" name="Google Shape;2483;p3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4" name="Google Shape;2484;p3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85" name="Google Shape;2485;p39"/>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6" name="Google Shape;2486;p39"/>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87" name="Google Shape;2487;p3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488" name="Google Shape;2488;p3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9" name="Google Shape;2489;p39"/>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90" name="Google Shape;2490;p39"/>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91" name="Google Shape;2491;p3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2" name="Google Shape;2492;p39"/>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93" name="Google Shape;2493;p39"/>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94" name="Google Shape;2494;p39"/>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5" name="Google Shape;2495;p39"/>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96" name="Google Shape;2496;p39"/>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7" name="Google Shape;2497;p39"/>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498" name="Google Shape;2498;p39"/>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9" name="Google Shape;2499;p39"/>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0" name="Google Shape;2500;p39"/>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1" name="Google Shape;2501;p39"/>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02" name="Google Shape;2502;p3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03" name="Google Shape;2503;p39"/>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4" name="Google Shape;2504;p3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5" name="Google Shape;2505;p3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06" name="Google Shape;2506;p39"/>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07" name="Google Shape;2507;p39"/>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8" name="Google Shape;2508;p39"/>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09" name="Google Shape;2509;p39"/>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10" name="Google Shape;2510;p39"/>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1" name="Google Shape;2511;p3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2" name="Google Shape;2512;p3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3" name="Google Shape;2513;p39"/>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4" name="Google Shape;2514;p3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5" name="Google Shape;2515;p39"/>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16" name="Google Shape;2516;p3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7" name="Google Shape;2517;p3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18" name="Google Shape;2518;p39"/>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9" name="Google Shape;2519;p39"/>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20" name="Google Shape;2520;p39"/>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21" name="Google Shape;2521;p39"/>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22" name="Google Shape;2522;p39"/>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23" name="Google Shape;2523;p39"/>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24" name="Google Shape;2524;p39"/>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25" name="Google Shape;2525;p39"/>
          <p:cNvSpPr/>
          <p:nvPr/>
        </p:nvSpPr>
        <p:spPr>
          <a:xfrm>
            <a:off x="720000" y="544975"/>
            <a:ext cx="7704000" cy="40536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26" name="Google Shape;2526;p39"/>
          <p:cNvSpPr/>
          <p:nvPr/>
        </p:nvSpPr>
        <p:spPr>
          <a:xfrm>
            <a:off x="5602987" y="1704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2527" name="Google Shape;2527;p39"/>
          <p:cNvGrpSpPr/>
          <p:nvPr/>
        </p:nvGrpSpPr>
        <p:grpSpPr>
          <a:xfrm>
            <a:off x="6536225" y="2319800"/>
            <a:ext cx="868425" cy="514500"/>
            <a:chOff x="2575700" y="1885000"/>
            <a:chExt cx="868425" cy="514500"/>
          </a:xfrm>
        </p:grpSpPr>
        <p:sp>
          <p:nvSpPr>
            <p:cNvPr id="2528" name="Google Shape;2528;p39"/>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29" name="Google Shape;2529;p39"/>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30" name="Google Shape;2530;p39"/>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31" name="Google Shape;2531;p39"/>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2532" name="Google Shape;2532;p39"/>
          <p:cNvSpPr/>
          <p:nvPr/>
        </p:nvSpPr>
        <p:spPr>
          <a:xfrm flipH="1">
            <a:off x="6859674" y="152892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33" name="Google Shape;2533;p39"/>
          <p:cNvSpPr/>
          <p:nvPr/>
        </p:nvSpPr>
        <p:spPr>
          <a:xfrm>
            <a:off x="7176062" y="3048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34" name="Google Shape;2534;p39"/>
          <p:cNvSpPr/>
          <p:nvPr/>
        </p:nvSpPr>
        <p:spPr>
          <a:xfrm>
            <a:off x="7176062" y="123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35" name="Google Shape;2535;p39"/>
          <p:cNvSpPr/>
          <p:nvPr/>
        </p:nvSpPr>
        <p:spPr>
          <a:xfrm>
            <a:off x="5835587" y="3732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36" name="Google Shape;2536;p39"/>
          <p:cNvSpPr/>
          <p:nvPr/>
        </p:nvSpPr>
        <p:spPr>
          <a:xfrm flipH="1">
            <a:off x="6859674" y="336372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37" name="Google Shape;2537;p39"/>
          <p:cNvSpPr/>
          <p:nvPr/>
        </p:nvSpPr>
        <p:spPr>
          <a:xfrm flipH="1">
            <a:off x="5745474" y="248510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38" name="Google Shape;2538;p39"/>
          <p:cNvSpPr/>
          <p:nvPr/>
        </p:nvSpPr>
        <p:spPr>
          <a:xfrm flipH="1">
            <a:off x="8001899" y="248510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1"/>
        </a:solidFill>
        <a:effectLst/>
      </p:bgPr>
    </p:bg>
    <p:spTree>
      <p:nvGrpSpPr>
        <p:cNvPr id="1" name="Shape 2539"/>
        <p:cNvGrpSpPr/>
        <p:nvPr/>
      </p:nvGrpSpPr>
      <p:grpSpPr>
        <a:xfrm>
          <a:off x="0" y="0"/>
          <a:ext cx="0" cy="0"/>
          <a:chOff x="0" y="0"/>
          <a:chExt cx="0" cy="0"/>
        </a:xfrm>
      </p:grpSpPr>
      <p:grpSp>
        <p:nvGrpSpPr>
          <p:cNvPr id="2540" name="Google Shape;2540;p40"/>
          <p:cNvGrpSpPr/>
          <p:nvPr/>
        </p:nvGrpSpPr>
        <p:grpSpPr>
          <a:xfrm flipH="1">
            <a:off x="140683" y="110399"/>
            <a:ext cx="8890673" cy="4933293"/>
            <a:chOff x="140683" y="110399"/>
            <a:chExt cx="8890673" cy="4933293"/>
          </a:xfrm>
        </p:grpSpPr>
        <p:sp>
          <p:nvSpPr>
            <p:cNvPr id="2541" name="Google Shape;2541;p40"/>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2" name="Google Shape;2542;p4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3" name="Google Shape;2543;p40"/>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44" name="Google Shape;2544;p4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45" name="Google Shape;2545;p40"/>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46" name="Google Shape;2546;p40"/>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7" name="Google Shape;2547;p40"/>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48" name="Google Shape;2548;p40"/>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49" name="Google Shape;2549;p4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50" name="Google Shape;2550;p40"/>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1" name="Google Shape;2551;p40"/>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52" name="Google Shape;2552;p40"/>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53" name="Google Shape;2553;p40"/>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54" name="Google Shape;2554;p40"/>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55" name="Google Shape;2555;p40"/>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56" name="Google Shape;2556;p4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7" name="Google Shape;2557;p40"/>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58" name="Google Shape;2558;p40"/>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59" name="Google Shape;2559;p40"/>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0" name="Google Shape;2560;p40"/>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1" name="Google Shape;2561;p40"/>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2" name="Google Shape;2562;p40"/>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563" name="Google Shape;2563;p40"/>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4" name="Google Shape;2564;p40"/>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5" name="Google Shape;2565;p40"/>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6" name="Google Shape;2566;p40"/>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7" name="Google Shape;2567;p4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68" name="Google Shape;2568;p40"/>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9" name="Google Shape;2569;p40"/>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0" name="Google Shape;2570;p4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71" name="Google Shape;2571;p40"/>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2" name="Google Shape;2572;p40"/>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3" name="Google Shape;2573;p40"/>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74" name="Google Shape;2574;p40"/>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5" name="Google Shape;2575;p40"/>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6" name="Google Shape;2576;p40"/>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7" name="Google Shape;2577;p40"/>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8" name="Google Shape;2578;p40"/>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9" name="Google Shape;2579;p40"/>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0" name="Google Shape;2580;p40"/>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1" name="Google Shape;2581;p40"/>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82" name="Google Shape;2582;p40"/>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3" name="Google Shape;2583;p40"/>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4" name="Google Shape;2584;p40"/>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85" name="Google Shape;2585;p40"/>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86" name="Google Shape;2586;p40"/>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7" name="Google Shape;2587;p40"/>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88" name="Google Shape;2588;p40"/>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89" name="Google Shape;2589;p40"/>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90" name="Google Shape;2590;p40"/>
          <p:cNvSpPr/>
          <p:nvPr/>
        </p:nvSpPr>
        <p:spPr>
          <a:xfrm>
            <a:off x="1615150" y="544975"/>
            <a:ext cx="5941800" cy="40536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2591" name="Google Shape;2591;p40"/>
          <p:cNvGrpSpPr/>
          <p:nvPr/>
        </p:nvGrpSpPr>
        <p:grpSpPr>
          <a:xfrm>
            <a:off x="416320" y="2056053"/>
            <a:ext cx="1847045" cy="3432959"/>
            <a:chOff x="6622012" y="795963"/>
            <a:chExt cx="1304687" cy="2425262"/>
          </a:xfrm>
        </p:grpSpPr>
        <p:sp>
          <p:nvSpPr>
            <p:cNvPr id="2592" name="Google Shape;2592;p40"/>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93" name="Google Shape;2593;p40"/>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94" name="Google Shape;2594;p40"/>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95" name="Google Shape;2595;p40"/>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96" name="Google Shape;2596;p40"/>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97" name="Google Shape;2597;p40"/>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598" name="Google Shape;2598;p40"/>
          <p:cNvGrpSpPr/>
          <p:nvPr/>
        </p:nvGrpSpPr>
        <p:grpSpPr>
          <a:xfrm rot="536064" flipH="1">
            <a:off x="6686108" y="902440"/>
            <a:ext cx="1765351" cy="1991753"/>
            <a:chOff x="1917725" y="3910125"/>
            <a:chExt cx="1279950" cy="1444100"/>
          </a:xfrm>
        </p:grpSpPr>
        <p:sp>
          <p:nvSpPr>
            <p:cNvPr id="2599" name="Google Shape;2599;p40"/>
            <p:cNvSpPr/>
            <p:nvPr/>
          </p:nvSpPr>
          <p:spPr>
            <a:xfrm>
              <a:off x="2465000" y="4571425"/>
              <a:ext cx="170475" cy="105500"/>
            </a:xfrm>
            <a:custGeom>
              <a:avLst/>
              <a:gdLst/>
              <a:ahLst/>
              <a:cxnLst/>
              <a:rect l="l" t="t" r="r" b="b"/>
              <a:pathLst>
                <a:path w="6819" h="4220" extrusionOk="0">
                  <a:moveTo>
                    <a:pt x="4217" y="1"/>
                  </a:moveTo>
                  <a:cubicBezTo>
                    <a:pt x="2787" y="1"/>
                    <a:pt x="1088" y="846"/>
                    <a:pt x="0" y="4219"/>
                  </a:cubicBezTo>
                  <a:cubicBezTo>
                    <a:pt x="0" y="4219"/>
                    <a:pt x="6034" y="2641"/>
                    <a:pt x="6818" y="854"/>
                  </a:cubicBezTo>
                  <a:cubicBezTo>
                    <a:pt x="6818" y="854"/>
                    <a:pt x="5653" y="1"/>
                    <a:pt x="42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00" name="Google Shape;2600;p40"/>
            <p:cNvSpPr/>
            <p:nvPr/>
          </p:nvSpPr>
          <p:spPr>
            <a:xfrm>
              <a:off x="2815350" y="4351000"/>
              <a:ext cx="382325" cy="392250"/>
            </a:xfrm>
            <a:custGeom>
              <a:avLst/>
              <a:gdLst/>
              <a:ahLst/>
              <a:cxnLst/>
              <a:rect l="l" t="t" r="r" b="b"/>
              <a:pathLst>
                <a:path w="15293" h="15690" extrusionOk="0">
                  <a:moveTo>
                    <a:pt x="13299" y="0"/>
                  </a:moveTo>
                  <a:cubicBezTo>
                    <a:pt x="13002" y="0"/>
                    <a:pt x="12447" y="2525"/>
                    <a:pt x="12447" y="2525"/>
                  </a:cubicBezTo>
                  <a:cubicBezTo>
                    <a:pt x="12447" y="2525"/>
                    <a:pt x="12163" y="408"/>
                    <a:pt x="11724" y="387"/>
                  </a:cubicBezTo>
                  <a:cubicBezTo>
                    <a:pt x="11722" y="387"/>
                    <a:pt x="11720" y="387"/>
                    <a:pt x="11719" y="387"/>
                  </a:cubicBezTo>
                  <a:cubicBezTo>
                    <a:pt x="11292" y="387"/>
                    <a:pt x="11473" y="3314"/>
                    <a:pt x="11473" y="3314"/>
                  </a:cubicBezTo>
                  <a:cubicBezTo>
                    <a:pt x="11473" y="3314"/>
                    <a:pt x="10651" y="1910"/>
                    <a:pt x="10365" y="1910"/>
                  </a:cubicBezTo>
                  <a:cubicBezTo>
                    <a:pt x="10351" y="1910"/>
                    <a:pt x="10338" y="1914"/>
                    <a:pt x="10327" y="1921"/>
                  </a:cubicBezTo>
                  <a:cubicBezTo>
                    <a:pt x="10091" y="2080"/>
                    <a:pt x="10891" y="4091"/>
                    <a:pt x="10891" y="4091"/>
                  </a:cubicBezTo>
                  <a:cubicBezTo>
                    <a:pt x="9849" y="8827"/>
                    <a:pt x="1" y="10088"/>
                    <a:pt x="1" y="10088"/>
                  </a:cubicBezTo>
                  <a:lnTo>
                    <a:pt x="1623" y="15689"/>
                  </a:lnTo>
                  <a:cubicBezTo>
                    <a:pt x="13709" y="13908"/>
                    <a:pt x="13226" y="4794"/>
                    <a:pt x="13226" y="4794"/>
                  </a:cubicBezTo>
                  <a:cubicBezTo>
                    <a:pt x="13226" y="4794"/>
                    <a:pt x="15292" y="3314"/>
                    <a:pt x="14936" y="2902"/>
                  </a:cubicBezTo>
                  <a:cubicBezTo>
                    <a:pt x="14878" y="2833"/>
                    <a:pt x="14802" y="2804"/>
                    <a:pt x="14717" y="2804"/>
                  </a:cubicBezTo>
                  <a:cubicBezTo>
                    <a:pt x="14290" y="2804"/>
                    <a:pt x="13621" y="3527"/>
                    <a:pt x="13621" y="3527"/>
                  </a:cubicBezTo>
                  <a:cubicBezTo>
                    <a:pt x="13621" y="3527"/>
                    <a:pt x="15194" y="1445"/>
                    <a:pt x="14683" y="1050"/>
                  </a:cubicBezTo>
                  <a:cubicBezTo>
                    <a:pt x="14639" y="1016"/>
                    <a:pt x="14592" y="1001"/>
                    <a:pt x="14544" y="1001"/>
                  </a:cubicBezTo>
                  <a:cubicBezTo>
                    <a:pt x="14042" y="1001"/>
                    <a:pt x="13385" y="2689"/>
                    <a:pt x="13385" y="2689"/>
                  </a:cubicBezTo>
                  <a:cubicBezTo>
                    <a:pt x="13385" y="2689"/>
                    <a:pt x="13626" y="349"/>
                    <a:pt x="13347" y="26"/>
                  </a:cubicBezTo>
                  <a:cubicBezTo>
                    <a:pt x="13332" y="8"/>
                    <a:pt x="13316" y="0"/>
                    <a:pt x="13299"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01" name="Google Shape;2601;p40"/>
            <p:cNvSpPr/>
            <p:nvPr/>
          </p:nvSpPr>
          <p:spPr>
            <a:xfrm>
              <a:off x="3099125" y="4431150"/>
              <a:ext cx="23725" cy="26550"/>
            </a:xfrm>
            <a:custGeom>
              <a:avLst/>
              <a:gdLst/>
              <a:ahLst/>
              <a:cxnLst/>
              <a:rect l="l" t="t" r="r" b="b"/>
              <a:pathLst>
                <a:path w="949" h="1062" extrusionOk="0">
                  <a:moveTo>
                    <a:pt x="127" y="1"/>
                  </a:moveTo>
                  <a:cubicBezTo>
                    <a:pt x="87" y="1"/>
                    <a:pt x="49" y="23"/>
                    <a:pt x="28" y="63"/>
                  </a:cubicBezTo>
                  <a:cubicBezTo>
                    <a:pt x="0" y="113"/>
                    <a:pt x="28" y="179"/>
                    <a:pt x="77" y="201"/>
                  </a:cubicBezTo>
                  <a:cubicBezTo>
                    <a:pt x="708" y="503"/>
                    <a:pt x="653" y="918"/>
                    <a:pt x="653" y="941"/>
                  </a:cubicBezTo>
                  <a:cubicBezTo>
                    <a:pt x="642" y="996"/>
                    <a:pt x="681" y="1050"/>
                    <a:pt x="741" y="1062"/>
                  </a:cubicBezTo>
                  <a:lnTo>
                    <a:pt x="757" y="1062"/>
                  </a:lnTo>
                  <a:cubicBezTo>
                    <a:pt x="807" y="1062"/>
                    <a:pt x="850" y="1024"/>
                    <a:pt x="861" y="974"/>
                  </a:cubicBezTo>
                  <a:cubicBezTo>
                    <a:pt x="866" y="951"/>
                    <a:pt x="949" y="382"/>
                    <a:pt x="170" y="9"/>
                  </a:cubicBezTo>
                  <a:cubicBezTo>
                    <a:pt x="156" y="4"/>
                    <a:pt x="142" y="1"/>
                    <a:pt x="1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02" name="Google Shape;2602;p40"/>
            <p:cNvSpPr/>
            <p:nvPr/>
          </p:nvSpPr>
          <p:spPr>
            <a:xfrm>
              <a:off x="1933575" y="4790075"/>
              <a:ext cx="452100" cy="290525"/>
            </a:xfrm>
            <a:custGeom>
              <a:avLst/>
              <a:gdLst/>
              <a:ahLst/>
              <a:cxnLst/>
              <a:rect l="l" t="t" r="r" b="b"/>
              <a:pathLst>
                <a:path w="18084" h="11621" extrusionOk="0">
                  <a:moveTo>
                    <a:pt x="4633" y="1"/>
                  </a:moveTo>
                  <a:cubicBezTo>
                    <a:pt x="4633" y="1"/>
                    <a:pt x="671" y="1097"/>
                    <a:pt x="95" y="1645"/>
                  </a:cubicBezTo>
                  <a:cubicBezTo>
                    <a:pt x="2" y="1735"/>
                    <a:pt x="1" y="1772"/>
                    <a:pt x="63" y="1772"/>
                  </a:cubicBezTo>
                  <a:cubicBezTo>
                    <a:pt x="388" y="1772"/>
                    <a:pt x="2442" y="762"/>
                    <a:pt x="2442" y="762"/>
                  </a:cubicBezTo>
                  <a:cubicBezTo>
                    <a:pt x="2442" y="762"/>
                    <a:pt x="3652" y="6259"/>
                    <a:pt x="7615" y="9729"/>
                  </a:cubicBezTo>
                  <a:cubicBezTo>
                    <a:pt x="9237" y="11150"/>
                    <a:pt x="10956" y="11620"/>
                    <a:pt x="12522" y="11620"/>
                  </a:cubicBezTo>
                  <a:cubicBezTo>
                    <a:pt x="15598" y="11620"/>
                    <a:pt x="18083" y="9806"/>
                    <a:pt x="18083" y="9806"/>
                  </a:cubicBezTo>
                  <a:lnTo>
                    <a:pt x="15063" y="4463"/>
                  </a:lnTo>
                  <a:cubicBezTo>
                    <a:pt x="14009" y="5007"/>
                    <a:pt x="13009" y="5233"/>
                    <a:pt x="12076" y="5233"/>
                  </a:cubicBezTo>
                  <a:cubicBezTo>
                    <a:pt x="7580" y="5233"/>
                    <a:pt x="4633" y="1"/>
                    <a:pt x="463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03" name="Google Shape;2603;p40"/>
            <p:cNvSpPr/>
            <p:nvPr/>
          </p:nvSpPr>
          <p:spPr>
            <a:xfrm>
              <a:off x="1917725" y="4765025"/>
              <a:ext cx="147875" cy="88000"/>
            </a:xfrm>
            <a:custGeom>
              <a:avLst/>
              <a:gdLst/>
              <a:ahLst/>
              <a:cxnLst/>
              <a:rect l="l" t="t" r="r" b="b"/>
              <a:pathLst>
                <a:path w="5915" h="3520" extrusionOk="0">
                  <a:moveTo>
                    <a:pt x="4610" y="0"/>
                  </a:moveTo>
                  <a:lnTo>
                    <a:pt x="0" y="2861"/>
                  </a:lnTo>
                  <a:cubicBezTo>
                    <a:pt x="283" y="3143"/>
                    <a:pt x="744" y="3233"/>
                    <a:pt x="1220" y="3233"/>
                  </a:cubicBezTo>
                  <a:cubicBezTo>
                    <a:pt x="2066" y="3233"/>
                    <a:pt x="2955" y="2948"/>
                    <a:pt x="2955" y="2948"/>
                  </a:cubicBezTo>
                  <a:lnTo>
                    <a:pt x="3278" y="3519"/>
                  </a:lnTo>
                  <a:lnTo>
                    <a:pt x="5915" y="1984"/>
                  </a:lnTo>
                  <a:lnTo>
                    <a:pt x="461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04" name="Google Shape;2604;p40"/>
            <p:cNvSpPr/>
            <p:nvPr/>
          </p:nvSpPr>
          <p:spPr>
            <a:xfrm>
              <a:off x="1991850" y="4825775"/>
              <a:ext cx="19625" cy="24600"/>
            </a:xfrm>
            <a:custGeom>
              <a:avLst/>
              <a:gdLst/>
              <a:ahLst/>
              <a:cxnLst/>
              <a:rect l="l" t="t" r="r" b="b"/>
              <a:pathLst>
                <a:path w="785" h="984" extrusionOk="0">
                  <a:moveTo>
                    <a:pt x="667" y="1"/>
                  </a:moveTo>
                  <a:cubicBezTo>
                    <a:pt x="634" y="1"/>
                    <a:pt x="600" y="17"/>
                    <a:pt x="577" y="47"/>
                  </a:cubicBezTo>
                  <a:lnTo>
                    <a:pt x="39" y="819"/>
                  </a:lnTo>
                  <a:cubicBezTo>
                    <a:pt x="0" y="869"/>
                    <a:pt x="17" y="935"/>
                    <a:pt x="61" y="968"/>
                  </a:cubicBezTo>
                  <a:cubicBezTo>
                    <a:pt x="83" y="979"/>
                    <a:pt x="99" y="984"/>
                    <a:pt x="121" y="984"/>
                  </a:cubicBezTo>
                  <a:cubicBezTo>
                    <a:pt x="154" y="984"/>
                    <a:pt x="187" y="968"/>
                    <a:pt x="210" y="941"/>
                  </a:cubicBezTo>
                  <a:lnTo>
                    <a:pt x="751" y="168"/>
                  </a:lnTo>
                  <a:cubicBezTo>
                    <a:pt x="784" y="118"/>
                    <a:pt x="774" y="53"/>
                    <a:pt x="724" y="20"/>
                  </a:cubicBezTo>
                  <a:cubicBezTo>
                    <a:pt x="707" y="7"/>
                    <a:pt x="687" y="1"/>
                    <a:pt x="6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05" name="Google Shape;2605;p40"/>
            <p:cNvSpPr/>
            <p:nvPr/>
          </p:nvSpPr>
          <p:spPr>
            <a:xfrm>
              <a:off x="1983100" y="4817025"/>
              <a:ext cx="15075" cy="29425"/>
            </a:xfrm>
            <a:custGeom>
              <a:avLst/>
              <a:gdLst/>
              <a:ahLst/>
              <a:cxnLst/>
              <a:rect l="l" t="t" r="r" b="b"/>
              <a:pathLst>
                <a:path w="603" h="1177" extrusionOk="0">
                  <a:moveTo>
                    <a:pt x="481" y="0"/>
                  </a:moveTo>
                  <a:cubicBezTo>
                    <a:pt x="440" y="0"/>
                    <a:pt x="400" y="26"/>
                    <a:pt x="383" y="68"/>
                  </a:cubicBezTo>
                  <a:lnTo>
                    <a:pt x="22" y="1033"/>
                  </a:lnTo>
                  <a:cubicBezTo>
                    <a:pt x="0" y="1088"/>
                    <a:pt x="27" y="1148"/>
                    <a:pt x="82" y="1164"/>
                  </a:cubicBezTo>
                  <a:cubicBezTo>
                    <a:pt x="93" y="1169"/>
                    <a:pt x="104" y="1176"/>
                    <a:pt x="120" y="1176"/>
                  </a:cubicBezTo>
                  <a:cubicBezTo>
                    <a:pt x="158" y="1176"/>
                    <a:pt x="203" y="1148"/>
                    <a:pt x="219" y="1104"/>
                  </a:cubicBezTo>
                  <a:lnTo>
                    <a:pt x="581" y="145"/>
                  </a:lnTo>
                  <a:cubicBezTo>
                    <a:pt x="603" y="91"/>
                    <a:pt x="575" y="30"/>
                    <a:pt x="520" y="8"/>
                  </a:cubicBezTo>
                  <a:cubicBezTo>
                    <a:pt x="507" y="3"/>
                    <a:pt x="494" y="0"/>
                    <a:pt x="48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06" name="Google Shape;2606;p40"/>
            <p:cNvSpPr/>
            <p:nvPr/>
          </p:nvSpPr>
          <p:spPr>
            <a:xfrm>
              <a:off x="2153125" y="5074400"/>
              <a:ext cx="432325" cy="265100"/>
            </a:xfrm>
            <a:custGeom>
              <a:avLst/>
              <a:gdLst/>
              <a:ahLst/>
              <a:cxnLst/>
              <a:rect l="l" t="t" r="r" b="b"/>
              <a:pathLst>
                <a:path w="17293" h="10604" extrusionOk="0">
                  <a:moveTo>
                    <a:pt x="11165" y="1"/>
                  </a:moveTo>
                  <a:cubicBezTo>
                    <a:pt x="10367" y="5287"/>
                    <a:pt x="4966" y="5882"/>
                    <a:pt x="2574" y="5882"/>
                  </a:cubicBezTo>
                  <a:cubicBezTo>
                    <a:pt x="1878" y="5882"/>
                    <a:pt x="1437" y="5832"/>
                    <a:pt x="1437" y="5832"/>
                  </a:cubicBezTo>
                  <a:cubicBezTo>
                    <a:pt x="1437" y="5832"/>
                    <a:pt x="0" y="9691"/>
                    <a:pt x="111" y="10481"/>
                  </a:cubicBezTo>
                  <a:cubicBezTo>
                    <a:pt x="123" y="10566"/>
                    <a:pt x="140" y="10604"/>
                    <a:pt x="161" y="10604"/>
                  </a:cubicBezTo>
                  <a:cubicBezTo>
                    <a:pt x="333" y="10604"/>
                    <a:pt x="768" y="8063"/>
                    <a:pt x="768" y="8063"/>
                  </a:cubicBezTo>
                  <a:cubicBezTo>
                    <a:pt x="768" y="8063"/>
                    <a:pt x="4002" y="9464"/>
                    <a:pt x="7897" y="9464"/>
                  </a:cubicBezTo>
                  <a:cubicBezTo>
                    <a:pt x="8923" y="9464"/>
                    <a:pt x="9996" y="9366"/>
                    <a:pt x="11067" y="9120"/>
                  </a:cubicBezTo>
                  <a:cubicBezTo>
                    <a:pt x="17293" y="7696"/>
                    <a:pt x="17265" y="686"/>
                    <a:pt x="17265" y="686"/>
                  </a:cubicBezTo>
                  <a:lnTo>
                    <a:pt x="11165" y="1"/>
                  </a:ln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07" name="Google Shape;2607;p40"/>
            <p:cNvSpPr/>
            <p:nvPr/>
          </p:nvSpPr>
          <p:spPr>
            <a:xfrm>
              <a:off x="2149425" y="5218975"/>
              <a:ext cx="68950" cy="135250"/>
            </a:xfrm>
            <a:custGeom>
              <a:avLst/>
              <a:gdLst/>
              <a:ahLst/>
              <a:cxnLst/>
              <a:rect l="l" t="t" r="r" b="b"/>
              <a:pathLst>
                <a:path w="2758" h="5410" extrusionOk="0">
                  <a:moveTo>
                    <a:pt x="385" y="0"/>
                  </a:moveTo>
                  <a:lnTo>
                    <a:pt x="1" y="5409"/>
                  </a:lnTo>
                  <a:cubicBezTo>
                    <a:pt x="1102" y="5234"/>
                    <a:pt x="1804" y="3064"/>
                    <a:pt x="1804" y="3064"/>
                  </a:cubicBezTo>
                  <a:lnTo>
                    <a:pt x="2457" y="3140"/>
                  </a:lnTo>
                  <a:lnTo>
                    <a:pt x="2758" y="104"/>
                  </a:lnTo>
                  <a:lnTo>
                    <a:pt x="38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08" name="Google Shape;2608;p40"/>
            <p:cNvSpPr/>
            <p:nvPr/>
          </p:nvSpPr>
          <p:spPr>
            <a:xfrm>
              <a:off x="2193150" y="5273225"/>
              <a:ext cx="13725" cy="27675"/>
            </a:xfrm>
            <a:custGeom>
              <a:avLst/>
              <a:gdLst/>
              <a:ahLst/>
              <a:cxnLst/>
              <a:rect l="l" t="t" r="r" b="b"/>
              <a:pathLst>
                <a:path w="549" h="1107" extrusionOk="0">
                  <a:moveTo>
                    <a:pt x="115" y="1"/>
                  </a:moveTo>
                  <a:cubicBezTo>
                    <a:pt x="105" y="1"/>
                    <a:pt x="94" y="3"/>
                    <a:pt x="83" y="6"/>
                  </a:cubicBezTo>
                  <a:cubicBezTo>
                    <a:pt x="28" y="28"/>
                    <a:pt x="0" y="87"/>
                    <a:pt x="17" y="143"/>
                  </a:cubicBezTo>
                  <a:lnTo>
                    <a:pt x="329" y="1036"/>
                  </a:lnTo>
                  <a:cubicBezTo>
                    <a:pt x="346" y="1081"/>
                    <a:pt x="384" y="1107"/>
                    <a:pt x="428" y="1107"/>
                  </a:cubicBezTo>
                  <a:cubicBezTo>
                    <a:pt x="438" y="1107"/>
                    <a:pt x="450" y="1107"/>
                    <a:pt x="460" y="1102"/>
                  </a:cubicBezTo>
                  <a:cubicBezTo>
                    <a:pt x="516" y="1081"/>
                    <a:pt x="549" y="1020"/>
                    <a:pt x="526" y="965"/>
                  </a:cubicBezTo>
                  <a:lnTo>
                    <a:pt x="220" y="72"/>
                  </a:lnTo>
                  <a:cubicBezTo>
                    <a:pt x="202" y="27"/>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09" name="Google Shape;2609;p40"/>
            <p:cNvSpPr/>
            <p:nvPr/>
          </p:nvSpPr>
          <p:spPr>
            <a:xfrm>
              <a:off x="2178200" y="5278950"/>
              <a:ext cx="20150" cy="26750"/>
            </a:xfrm>
            <a:custGeom>
              <a:avLst/>
              <a:gdLst/>
              <a:ahLst/>
              <a:cxnLst/>
              <a:rect l="l" t="t" r="r" b="b"/>
              <a:pathLst>
                <a:path w="806" h="1070" extrusionOk="0">
                  <a:moveTo>
                    <a:pt x="118" y="0"/>
                  </a:moveTo>
                  <a:cubicBezTo>
                    <a:pt x="99" y="0"/>
                    <a:pt x="79" y="6"/>
                    <a:pt x="61" y="18"/>
                  </a:cubicBezTo>
                  <a:cubicBezTo>
                    <a:pt x="17" y="51"/>
                    <a:pt x="1" y="116"/>
                    <a:pt x="34" y="166"/>
                  </a:cubicBezTo>
                  <a:lnTo>
                    <a:pt x="598" y="1027"/>
                  </a:lnTo>
                  <a:cubicBezTo>
                    <a:pt x="620" y="1054"/>
                    <a:pt x="653" y="1070"/>
                    <a:pt x="686" y="1070"/>
                  </a:cubicBezTo>
                  <a:cubicBezTo>
                    <a:pt x="707" y="1070"/>
                    <a:pt x="724" y="1065"/>
                    <a:pt x="747" y="1054"/>
                  </a:cubicBezTo>
                  <a:cubicBezTo>
                    <a:pt x="795" y="1021"/>
                    <a:pt x="806" y="956"/>
                    <a:pt x="773" y="906"/>
                  </a:cubicBezTo>
                  <a:lnTo>
                    <a:pt x="209" y="45"/>
                  </a:lnTo>
                  <a:cubicBezTo>
                    <a:pt x="188" y="17"/>
                    <a:pt x="153"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10" name="Google Shape;2610;p40"/>
            <p:cNvSpPr/>
            <p:nvPr/>
          </p:nvSpPr>
          <p:spPr>
            <a:xfrm>
              <a:off x="2168900" y="5297100"/>
              <a:ext cx="21525" cy="18775"/>
            </a:xfrm>
            <a:custGeom>
              <a:avLst/>
              <a:gdLst/>
              <a:ahLst/>
              <a:cxnLst/>
              <a:rect l="l" t="t" r="r" b="b"/>
              <a:pathLst>
                <a:path w="861" h="751" extrusionOk="0">
                  <a:moveTo>
                    <a:pt x="116" y="1"/>
                  </a:moveTo>
                  <a:cubicBezTo>
                    <a:pt x="85" y="1"/>
                    <a:pt x="54" y="14"/>
                    <a:pt x="33" y="37"/>
                  </a:cubicBezTo>
                  <a:cubicBezTo>
                    <a:pt x="1" y="81"/>
                    <a:pt x="1" y="147"/>
                    <a:pt x="49" y="185"/>
                  </a:cubicBezTo>
                  <a:lnTo>
                    <a:pt x="674" y="723"/>
                  </a:lnTo>
                  <a:cubicBezTo>
                    <a:pt x="691" y="739"/>
                    <a:pt x="717" y="750"/>
                    <a:pt x="740" y="750"/>
                  </a:cubicBezTo>
                  <a:cubicBezTo>
                    <a:pt x="773" y="750"/>
                    <a:pt x="800" y="733"/>
                    <a:pt x="823" y="711"/>
                  </a:cubicBezTo>
                  <a:cubicBezTo>
                    <a:pt x="861" y="668"/>
                    <a:pt x="856" y="602"/>
                    <a:pt x="811" y="564"/>
                  </a:cubicBezTo>
                  <a:lnTo>
                    <a:pt x="186" y="27"/>
                  </a:lnTo>
                  <a:cubicBezTo>
                    <a:pt x="167" y="9"/>
                    <a:pt x="142"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11" name="Google Shape;2611;p40"/>
            <p:cNvSpPr/>
            <p:nvPr/>
          </p:nvSpPr>
          <p:spPr>
            <a:xfrm>
              <a:off x="2215475" y="4847750"/>
              <a:ext cx="444275" cy="439350"/>
            </a:xfrm>
            <a:custGeom>
              <a:avLst/>
              <a:gdLst/>
              <a:ahLst/>
              <a:cxnLst/>
              <a:rect l="l" t="t" r="r" b="b"/>
              <a:pathLst>
                <a:path w="17771" h="17574" extrusionOk="0">
                  <a:moveTo>
                    <a:pt x="5153" y="1"/>
                  </a:moveTo>
                  <a:cubicBezTo>
                    <a:pt x="3787" y="2156"/>
                    <a:pt x="111" y="2369"/>
                    <a:pt x="111" y="2369"/>
                  </a:cubicBezTo>
                  <a:cubicBezTo>
                    <a:pt x="0" y="3229"/>
                    <a:pt x="1174" y="10157"/>
                    <a:pt x="1174" y="10157"/>
                  </a:cubicBezTo>
                  <a:cubicBezTo>
                    <a:pt x="1617" y="10218"/>
                    <a:pt x="2097" y="10243"/>
                    <a:pt x="2582" y="10243"/>
                  </a:cubicBezTo>
                  <a:cubicBezTo>
                    <a:pt x="4640" y="10243"/>
                    <a:pt x="6807" y="9801"/>
                    <a:pt x="6807" y="9801"/>
                  </a:cubicBezTo>
                  <a:lnTo>
                    <a:pt x="6807" y="9801"/>
                  </a:lnTo>
                  <a:cubicBezTo>
                    <a:pt x="6807" y="11369"/>
                    <a:pt x="5186" y="13221"/>
                    <a:pt x="5186" y="13221"/>
                  </a:cubicBezTo>
                  <a:cubicBezTo>
                    <a:pt x="5925" y="14701"/>
                    <a:pt x="10321" y="17573"/>
                    <a:pt x="10321" y="17573"/>
                  </a:cubicBezTo>
                  <a:cubicBezTo>
                    <a:pt x="15144" y="14739"/>
                    <a:pt x="17770" y="9313"/>
                    <a:pt x="17770" y="9313"/>
                  </a:cubicBezTo>
                  <a:lnTo>
                    <a:pt x="515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12" name="Google Shape;2612;p40"/>
            <p:cNvSpPr/>
            <p:nvPr/>
          </p:nvSpPr>
          <p:spPr>
            <a:xfrm>
              <a:off x="2303575" y="4587175"/>
              <a:ext cx="660350" cy="594950"/>
            </a:xfrm>
            <a:custGeom>
              <a:avLst/>
              <a:gdLst/>
              <a:ahLst/>
              <a:cxnLst/>
              <a:rect l="l" t="t" r="r" b="b"/>
              <a:pathLst>
                <a:path w="26414" h="23798" extrusionOk="0">
                  <a:moveTo>
                    <a:pt x="20916" y="0"/>
                  </a:moveTo>
                  <a:cubicBezTo>
                    <a:pt x="16975" y="0"/>
                    <a:pt x="8211" y="460"/>
                    <a:pt x="8211" y="460"/>
                  </a:cubicBezTo>
                  <a:cubicBezTo>
                    <a:pt x="5904" y="3305"/>
                    <a:pt x="0" y="11646"/>
                    <a:pt x="0" y="11646"/>
                  </a:cubicBezTo>
                  <a:cubicBezTo>
                    <a:pt x="4111" y="17330"/>
                    <a:pt x="12010" y="23798"/>
                    <a:pt x="12010" y="23798"/>
                  </a:cubicBezTo>
                  <a:cubicBezTo>
                    <a:pt x="26414" y="13171"/>
                    <a:pt x="22286" y="32"/>
                    <a:pt x="22286" y="32"/>
                  </a:cubicBezTo>
                  <a:cubicBezTo>
                    <a:pt x="21959" y="10"/>
                    <a:pt x="21488" y="0"/>
                    <a:pt x="2091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13" name="Google Shape;2613;p40"/>
            <p:cNvSpPr/>
            <p:nvPr/>
          </p:nvSpPr>
          <p:spPr>
            <a:xfrm>
              <a:off x="2602975" y="4736250"/>
              <a:ext cx="457975" cy="315500"/>
            </a:xfrm>
            <a:custGeom>
              <a:avLst/>
              <a:gdLst/>
              <a:ahLst/>
              <a:cxnLst/>
              <a:rect l="l" t="t" r="r" b="b"/>
              <a:pathLst>
                <a:path w="18319" h="12620" extrusionOk="0">
                  <a:moveTo>
                    <a:pt x="4982" y="0"/>
                  </a:moveTo>
                  <a:lnTo>
                    <a:pt x="1" y="3036"/>
                  </a:lnTo>
                  <a:cubicBezTo>
                    <a:pt x="3237" y="10457"/>
                    <a:pt x="8137" y="11708"/>
                    <a:pt x="11074" y="11708"/>
                  </a:cubicBezTo>
                  <a:cubicBezTo>
                    <a:pt x="12568" y="11708"/>
                    <a:pt x="13555" y="11384"/>
                    <a:pt x="13555" y="11384"/>
                  </a:cubicBezTo>
                  <a:cubicBezTo>
                    <a:pt x="13555" y="11384"/>
                    <a:pt x="15069" y="12620"/>
                    <a:pt x="15648" y="12620"/>
                  </a:cubicBezTo>
                  <a:cubicBezTo>
                    <a:pt x="15729" y="12620"/>
                    <a:pt x="15792" y="12595"/>
                    <a:pt x="15829" y="12540"/>
                  </a:cubicBezTo>
                  <a:cubicBezTo>
                    <a:pt x="16136" y="12090"/>
                    <a:pt x="14881" y="11433"/>
                    <a:pt x="14881" y="11433"/>
                  </a:cubicBezTo>
                  <a:lnTo>
                    <a:pt x="14881" y="11433"/>
                  </a:lnTo>
                  <a:cubicBezTo>
                    <a:pt x="14881" y="11433"/>
                    <a:pt x="16304" y="12003"/>
                    <a:pt x="17080" y="12003"/>
                  </a:cubicBezTo>
                  <a:cubicBezTo>
                    <a:pt x="17316" y="12003"/>
                    <a:pt x="17492" y="11950"/>
                    <a:pt x="17550" y="11811"/>
                  </a:cubicBezTo>
                  <a:cubicBezTo>
                    <a:pt x="17792" y="11214"/>
                    <a:pt x="15627" y="10984"/>
                    <a:pt x="15627" y="10984"/>
                  </a:cubicBezTo>
                  <a:cubicBezTo>
                    <a:pt x="15627" y="10984"/>
                    <a:pt x="17950" y="10605"/>
                    <a:pt x="18186" y="10249"/>
                  </a:cubicBezTo>
                  <a:cubicBezTo>
                    <a:pt x="18319" y="10052"/>
                    <a:pt x="17469" y="10009"/>
                    <a:pt x="16697" y="10009"/>
                  </a:cubicBezTo>
                  <a:cubicBezTo>
                    <a:pt x="16094" y="10009"/>
                    <a:pt x="15539" y="10036"/>
                    <a:pt x="15539" y="10036"/>
                  </a:cubicBezTo>
                  <a:cubicBezTo>
                    <a:pt x="15539" y="10036"/>
                    <a:pt x="17506" y="9208"/>
                    <a:pt x="17413" y="8781"/>
                  </a:cubicBezTo>
                  <a:cubicBezTo>
                    <a:pt x="17397" y="8703"/>
                    <a:pt x="17290" y="8671"/>
                    <a:pt x="17126" y="8671"/>
                  </a:cubicBezTo>
                  <a:cubicBezTo>
                    <a:pt x="16393" y="8671"/>
                    <a:pt x="14524" y="9307"/>
                    <a:pt x="14524" y="9307"/>
                  </a:cubicBezTo>
                  <a:cubicBezTo>
                    <a:pt x="14524" y="9307"/>
                    <a:pt x="15779" y="8024"/>
                    <a:pt x="15566" y="7832"/>
                  </a:cubicBezTo>
                  <a:cubicBezTo>
                    <a:pt x="15552" y="7820"/>
                    <a:pt x="15531" y="7814"/>
                    <a:pt x="15504" y="7814"/>
                  </a:cubicBezTo>
                  <a:cubicBezTo>
                    <a:pt x="15127" y="7814"/>
                    <a:pt x="13621" y="8945"/>
                    <a:pt x="13621" y="8945"/>
                  </a:cubicBezTo>
                  <a:cubicBezTo>
                    <a:pt x="13559" y="8948"/>
                    <a:pt x="13498" y="8950"/>
                    <a:pt x="13437" y="8950"/>
                  </a:cubicBezTo>
                  <a:cubicBezTo>
                    <a:pt x="8686" y="8950"/>
                    <a:pt x="4982" y="0"/>
                    <a:pt x="49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14" name="Google Shape;2614;p40"/>
            <p:cNvSpPr/>
            <p:nvPr/>
          </p:nvSpPr>
          <p:spPr>
            <a:xfrm>
              <a:off x="2602975" y="4458500"/>
              <a:ext cx="182200" cy="179600"/>
            </a:xfrm>
            <a:custGeom>
              <a:avLst/>
              <a:gdLst/>
              <a:ahLst/>
              <a:cxnLst/>
              <a:rect l="l" t="t" r="r" b="b"/>
              <a:pathLst>
                <a:path w="7288" h="7184" extrusionOk="0">
                  <a:moveTo>
                    <a:pt x="1645" y="1"/>
                  </a:moveTo>
                  <a:lnTo>
                    <a:pt x="1130" y="4873"/>
                  </a:lnTo>
                  <a:lnTo>
                    <a:pt x="1" y="4724"/>
                  </a:lnTo>
                  <a:lnTo>
                    <a:pt x="1" y="4724"/>
                  </a:lnTo>
                  <a:cubicBezTo>
                    <a:pt x="1" y="4724"/>
                    <a:pt x="1415" y="6895"/>
                    <a:pt x="4467" y="7164"/>
                  </a:cubicBezTo>
                  <a:cubicBezTo>
                    <a:pt x="4620" y="7178"/>
                    <a:pt x="4763" y="7184"/>
                    <a:pt x="4897" y="7184"/>
                  </a:cubicBezTo>
                  <a:cubicBezTo>
                    <a:pt x="7288" y="7184"/>
                    <a:pt x="6791" y="5179"/>
                    <a:pt x="6791" y="5179"/>
                  </a:cubicBezTo>
                  <a:lnTo>
                    <a:pt x="5519" y="5043"/>
                  </a:lnTo>
                  <a:lnTo>
                    <a:pt x="4736" y="762"/>
                  </a:lnTo>
                  <a:lnTo>
                    <a:pt x="1645" y="1"/>
                  </a:ln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15" name="Google Shape;2615;p40"/>
            <p:cNvSpPr/>
            <p:nvPr/>
          </p:nvSpPr>
          <p:spPr>
            <a:xfrm>
              <a:off x="2458125" y="4067700"/>
              <a:ext cx="561550" cy="472775"/>
            </a:xfrm>
            <a:custGeom>
              <a:avLst/>
              <a:gdLst/>
              <a:ahLst/>
              <a:cxnLst/>
              <a:rect l="l" t="t" r="r" b="b"/>
              <a:pathLst>
                <a:path w="22462" h="18911" extrusionOk="0">
                  <a:moveTo>
                    <a:pt x="10263" y="1"/>
                  </a:moveTo>
                  <a:cubicBezTo>
                    <a:pt x="2867" y="1"/>
                    <a:pt x="977" y="7609"/>
                    <a:pt x="977" y="7609"/>
                  </a:cubicBezTo>
                  <a:cubicBezTo>
                    <a:pt x="0" y="13297"/>
                    <a:pt x="5591" y="18910"/>
                    <a:pt x="11328" y="18910"/>
                  </a:cubicBezTo>
                  <a:cubicBezTo>
                    <a:pt x="13319" y="18910"/>
                    <a:pt x="15327" y="18235"/>
                    <a:pt x="17085" y="16652"/>
                  </a:cubicBezTo>
                  <a:cubicBezTo>
                    <a:pt x="22461" y="11806"/>
                    <a:pt x="18274" y="1224"/>
                    <a:pt x="12372" y="192"/>
                  </a:cubicBezTo>
                  <a:cubicBezTo>
                    <a:pt x="11624" y="61"/>
                    <a:pt x="10922" y="1"/>
                    <a:pt x="1026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16" name="Google Shape;2616;p40"/>
            <p:cNvSpPr/>
            <p:nvPr/>
          </p:nvSpPr>
          <p:spPr>
            <a:xfrm>
              <a:off x="2634050" y="4515750"/>
              <a:ext cx="105150" cy="58825"/>
            </a:xfrm>
            <a:custGeom>
              <a:avLst/>
              <a:gdLst/>
              <a:ahLst/>
              <a:cxnLst/>
              <a:rect l="l" t="t" r="r" b="b"/>
              <a:pathLst>
                <a:path w="4206" h="2353" extrusionOk="0">
                  <a:moveTo>
                    <a:pt x="160" y="1"/>
                  </a:moveTo>
                  <a:lnTo>
                    <a:pt x="1" y="1761"/>
                  </a:lnTo>
                  <a:lnTo>
                    <a:pt x="4205" y="2353"/>
                  </a:lnTo>
                  <a:lnTo>
                    <a:pt x="3954" y="987"/>
                  </a:lnTo>
                  <a:cubicBezTo>
                    <a:pt x="3954" y="987"/>
                    <a:pt x="3835" y="998"/>
                    <a:pt x="3630" y="998"/>
                  </a:cubicBezTo>
                  <a:cubicBezTo>
                    <a:pt x="2988" y="998"/>
                    <a:pt x="1495" y="891"/>
                    <a:pt x="160"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17" name="Google Shape;2617;p40"/>
            <p:cNvSpPr/>
            <p:nvPr/>
          </p:nvSpPr>
          <p:spPr>
            <a:xfrm>
              <a:off x="2519525" y="4645750"/>
              <a:ext cx="395325" cy="390500"/>
            </a:xfrm>
            <a:custGeom>
              <a:avLst/>
              <a:gdLst/>
              <a:ahLst/>
              <a:cxnLst/>
              <a:rect l="l" t="t" r="r" b="b"/>
              <a:pathLst>
                <a:path w="15813" h="15620" extrusionOk="0">
                  <a:moveTo>
                    <a:pt x="4580" y="1"/>
                  </a:moveTo>
                  <a:cubicBezTo>
                    <a:pt x="2543" y="1"/>
                    <a:pt x="0" y="732"/>
                    <a:pt x="0" y="732"/>
                  </a:cubicBezTo>
                  <a:cubicBezTo>
                    <a:pt x="0" y="732"/>
                    <a:pt x="532" y="6535"/>
                    <a:pt x="3826" y="10153"/>
                  </a:cubicBezTo>
                  <a:cubicBezTo>
                    <a:pt x="7281" y="13957"/>
                    <a:pt x="11687" y="15620"/>
                    <a:pt x="13300" y="15620"/>
                  </a:cubicBezTo>
                  <a:cubicBezTo>
                    <a:pt x="13437" y="15620"/>
                    <a:pt x="13553" y="15608"/>
                    <a:pt x="13648" y="15584"/>
                  </a:cubicBezTo>
                  <a:cubicBezTo>
                    <a:pt x="14854" y="15283"/>
                    <a:pt x="15813" y="12000"/>
                    <a:pt x="15599" y="11579"/>
                  </a:cubicBezTo>
                  <a:cubicBezTo>
                    <a:pt x="15385" y="11156"/>
                    <a:pt x="7290" y="3828"/>
                    <a:pt x="7076" y="1296"/>
                  </a:cubicBezTo>
                  <a:cubicBezTo>
                    <a:pt x="6993" y="303"/>
                    <a:pt x="5891" y="1"/>
                    <a:pt x="45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18" name="Google Shape;2618;p40"/>
            <p:cNvSpPr/>
            <p:nvPr/>
          </p:nvSpPr>
          <p:spPr>
            <a:xfrm>
              <a:off x="2492650" y="4703650"/>
              <a:ext cx="272325" cy="302125"/>
            </a:xfrm>
            <a:custGeom>
              <a:avLst/>
              <a:gdLst/>
              <a:ahLst/>
              <a:cxnLst/>
              <a:rect l="l" t="t" r="r" b="b"/>
              <a:pathLst>
                <a:path w="10893" h="12085" extrusionOk="0">
                  <a:moveTo>
                    <a:pt x="121" y="0"/>
                  </a:moveTo>
                  <a:cubicBezTo>
                    <a:pt x="110" y="0"/>
                    <a:pt x="100" y="2"/>
                    <a:pt x="89" y="5"/>
                  </a:cubicBezTo>
                  <a:cubicBezTo>
                    <a:pt x="34" y="22"/>
                    <a:pt x="1" y="81"/>
                    <a:pt x="23" y="136"/>
                  </a:cubicBezTo>
                  <a:cubicBezTo>
                    <a:pt x="51" y="230"/>
                    <a:pt x="3185" y="9317"/>
                    <a:pt x="10738" y="12079"/>
                  </a:cubicBezTo>
                  <a:cubicBezTo>
                    <a:pt x="10749" y="12084"/>
                    <a:pt x="10761" y="12084"/>
                    <a:pt x="10777" y="12084"/>
                  </a:cubicBezTo>
                  <a:cubicBezTo>
                    <a:pt x="10815" y="12084"/>
                    <a:pt x="10859" y="12058"/>
                    <a:pt x="10875" y="12013"/>
                  </a:cubicBezTo>
                  <a:cubicBezTo>
                    <a:pt x="10892" y="11959"/>
                    <a:pt x="10865" y="11899"/>
                    <a:pt x="10809" y="11882"/>
                  </a:cubicBezTo>
                  <a:cubicBezTo>
                    <a:pt x="3355" y="9152"/>
                    <a:pt x="253" y="164"/>
                    <a:pt x="220" y="71"/>
                  </a:cubicBezTo>
                  <a:cubicBezTo>
                    <a:pt x="208" y="26"/>
                    <a:pt x="166"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19" name="Google Shape;2619;p40"/>
            <p:cNvSpPr/>
            <p:nvPr/>
          </p:nvSpPr>
          <p:spPr>
            <a:xfrm>
              <a:off x="2684900" y="4675475"/>
              <a:ext cx="156375" cy="185475"/>
            </a:xfrm>
            <a:custGeom>
              <a:avLst/>
              <a:gdLst/>
              <a:ahLst/>
              <a:cxnLst/>
              <a:rect l="l" t="t" r="r" b="b"/>
              <a:pathLst>
                <a:path w="6255" h="7419" extrusionOk="0">
                  <a:moveTo>
                    <a:pt x="122" y="0"/>
                  </a:moveTo>
                  <a:cubicBezTo>
                    <a:pt x="101" y="0"/>
                    <a:pt x="80" y="7"/>
                    <a:pt x="61" y="19"/>
                  </a:cubicBezTo>
                  <a:cubicBezTo>
                    <a:pt x="12" y="47"/>
                    <a:pt x="1" y="112"/>
                    <a:pt x="28" y="162"/>
                  </a:cubicBezTo>
                  <a:cubicBezTo>
                    <a:pt x="193" y="408"/>
                    <a:pt x="4078" y="6234"/>
                    <a:pt x="6079" y="7408"/>
                  </a:cubicBezTo>
                  <a:cubicBezTo>
                    <a:pt x="6096" y="7413"/>
                    <a:pt x="6117" y="7418"/>
                    <a:pt x="6134" y="7418"/>
                  </a:cubicBezTo>
                  <a:cubicBezTo>
                    <a:pt x="6173" y="7418"/>
                    <a:pt x="6205" y="7402"/>
                    <a:pt x="6228" y="7369"/>
                  </a:cubicBezTo>
                  <a:cubicBezTo>
                    <a:pt x="6254" y="7320"/>
                    <a:pt x="6238" y="7254"/>
                    <a:pt x="6188" y="7221"/>
                  </a:cubicBezTo>
                  <a:cubicBezTo>
                    <a:pt x="4227" y="6075"/>
                    <a:pt x="248" y="107"/>
                    <a:pt x="210" y="47"/>
                  </a:cubicBezTo>
                  <a:cubicBezTo>
                    <a:pt x="189" y="16"/>
                    <a:pt x="156" y="0"/>
                    <a:pt x="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20" name="Google Shape;2620;p40"/>
            <p:cNvSpPr/>
            <p:nvPr/>
          </p:nvSpPr>
          <p:spPr>
            <a:xfrm>
              <a:off x="2833575" y="4511650"/>
              <a:ext cx="292150" cy="247775"/>
            </a:xfrm>
            <a:custGeom>
              <a:avLst/>
              <a:gdLst/>
              <a:ahLst/>
              <a:cxnLst/>
              <a:rect l="l" t="t" r="r" b="b"/>
              <a:pathLst>
                <a:path w="11686" h="9911" extrusionOk="0">
                  <a:moveTo>
                    <a:pt x="8533" y="1"/>
                  </a:moveTo>
                  <a:cubicBezTo>
                    <a:pt x="8327" y="1"/>
                    <a:pt x="8125" y="51"/>
                    <a:pt x="7931" y="165"/>
                  </a:cubicBezTo>
                  <a:cubicBezTo>
                    <a:pt x="3919" y="2517"/>
                    <a:pt x="1" y="3020"/>
                    <a:pt x="1" y="3020"/>
                  </a:cubicBezTo>
                  <a:lnTo>
                    <a:pt x="1086" y="9911"/>
                  </a:lnTo>
                  <a:cubicBezTo>
                    <a:pt x="9411" y="8984"/>
                    <a:pt x="11685" y="4090"/>
                    <a:pt x="11384" y="2856"/>
                  </a:cubicBezTo>
                  <a:cubicBezTo>
                    <a:pt x="11122" y="1805"/>
                    <a:pt x="9765" y="1"/>
                    <a:pt x="85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21" name="Google Shape;2621;p40"/>
            <p:cNvSpPr/>
            <p:nvPr/>
          </p:nvSpPr>
          <p:spPr>
            <a:xfrm>
              <a:off x="2825350" y="4596025"/>
              <a:ext cx="53600" cy="142975"/>
            </a:xfrm>
            <a:custGeom>
              <a:avLst/>
              <a:gdLst/>
              <a:ahLst/>
              <a:cxnLst/>
              <a:rect l="l" t="t" r="r" b="b"/>
              <a:pathLst>
                <a:path w="2144" h="5719" extrusionOk="0">
                  <a:moveTo>
                    <a:pt x="118" y="1"/>
                  </a:moveTo>
                  <a:cubicBezTo>
                    <a:pt x="87" y="1"/>
                    <a:pt x="56" y="15"/>
                    <a:pt x="34" y="40"/>
                  </a:cubicBezTo>
                  <a:cubicBezTo>
                    <a:pt x="1" y="85"/>
                    <a:pt x="6" y="151"/>
                    <a:pt x="51" y="189"/>
                  </a:cubicBezTo>
                  <a:cubicBezTo>
                    <a:pt x="1913" y="1674"/>
                    <a:pt x="1316" y="5554"/>
                    <a:pt x="1311" y="5592"/>
                  </a:cubicBezTo>
                  <a:cubicBezTo>
                    <a:pt x="1300" y="5653"/>
                    <a:pt x="1338" y="5708"/>
                    <a:pt x="1399" y="5713"/>
                  </a:cubicBezTo>
                  <a:cubicBezTo>
                    <a:pt x="1404" y="5719"/>
                    <a:pt x="1410" y="5719"/>
                    <a:pt x="1415" y="5719"/>
                  </a:cubicBezTo>
                  <a:cubicBezTo>
                    <a:pt x="1465" y="5719"/>
                    <a:pt x="1508" y="5680"/>
                    <a:pt x="1519" y="5625"/>
                  </a:cubicBezTo>
                  <a:cubicBezTo>
                    <a:pt x="1546" y="5461"/>
                    <a:pt x="2144" y="1586"/>
                    <a:pt x="182" y="24"/>
                  </a:cubicBezTo>
                  <a:cubicBezTo>
                    <a:pt x="163" y="8"/>
                    <a:pt x="141" y="1"/>
                    <a:pt x="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22" name="Google Shape;2622;p40"/>
            <p:cNvSpPr/>
            <p:nvPr/>
          </p:nvSpPr>
          <p:spPr>
            <a:xfrm>
              <a:off x="2600100" y="4596000"/>
              <a:ext cx="196375" cy="75150"/>
            </a:xfrm>
            <a:custGeom>
              <a:avLst/>
              <a:gdLst/>
              <a:ahLst/>
              <a:cxnLst/>
              <a:rect l="l" t="t" r="r" b="b"/>
              <a:pathLst>
                <a:path w="7855" h="3006" extrusionOk="0">
                  <a:moveTo>
                    <a:pt x="7491" y="1"/>
                  </a:moveTo>
                  <a:cubicBezTo>
                    <a:pt x="7484" y="1"/>
                    <a:pt x="7477" y="2"/>
                    <a:pt x="7470" y="3"/>
                  </a:cubicBezTo>
                  <a:cubicBezTo>
                    <a:pt x="7416" y="20"/>
                    <a:pt x="7377" y="74"/>
                    <a:pt x="7394" y="129"/>
                  </a:cubicBezTo>
                  <a:cubicBezTo>
                    <a:pt x="7394" y="140"/>
                    <a:pt x="7624" y="1159"/>
                    <a:pt x="7126" y="1933"/>
                  </a:cubicBezTo>
                  <a:cubicBezTo>
                    <a:pt x="6846" y="2360"/>
                    <a:pt x="6385" y="2639"/>
                    <a:pt x="5760" y="2755"/>
                  </a:cubicBezTo>
                  <a:cubicBezTo>
                    <a:pt x="5624" y="2780"/>
                    <a:pt x="5484" y="2792"/>
                    <a:pt x="5340" y="2792"/>
                  </a:cubicBezTo>
                  <a:cubicBezTo>
                    <a:pt x="3166" y="2792"/>
                    <a:pt x="218" y="61"/>
                    <a:pt x="187" y="31"/>
                  </a:cubicBezTo>
                  <a:cubicBezTo>
                    <a:pt x="165" y="12"/>
                    <a:pt x="139" y="3"/>
                    <a:pt x="113" y="3"/>
                  </a:cubicBezTo>
                  <a:cubicBezTo>
                    <a:pt x="85" y="3"/>
                    <a:pt x="58" y="13"/>
                    <a:pt x="38" y="36"/>
                  </a:cubicBezTo>
                  <a:cubicBezTo>
                    <a:pt x="0" y="79"/>
                    <a:pt x="0" y="145"/>
                    <a:pt x="44" y="184"/>
                  </a:cubicBezTo>
                  <a:cubicBezTo>
                    <a:pt x="175" y="304"/>
                    <a:pt x="3086" y="3006"/>
                    <a:pt x="5338" y="3006"/>
                  </a:cubicBezTo>
                  <a:cubicBezTo>
                    <a:pt x="5497" y="3006"/>
                    <a:pt x="5651" y="2990"/>
                    <a:pt x="5798" y="2963"/>
                  </a:cubicBezTo>
                  <a:cubicBezTo>
                    <a:pt x="6484" y="2836"/>
                    <a:pt x="6989" y="2525"/>
                    <a:pt x="7301" y="2042"/>
                  </a:cubicBezTo>
                  <a:cubicBezTo>
                    <a:pt x="7854" y="1197"/>
                    <a:pt x="7607" y="129"/>
                    <a:pt x="7597" y="86"/>
                  </a:cubicBezTo>
                  <a:cubicBezTo>
                    <a:pt x="7587" y="33"/>
                    <a:pt x="7540" y="1"/>
                    <a:pt x="74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23" name="Google Shape;2623;p40"/>
            <p:cNvSpPr/>
            <p:nvPr/>
          </p:nvSpPr>
          <p:spPr>
            <a:xfrm>
              <a:off x="2390875" y="5033625"/>
              <a:ext cx="51000" cy="54100"/>
            </a:xfrm>
            <a:custGeom>
              <a:avLst/>
              <a:gdLst/>
              <a:ahLst/>
              <a:cxnLst/>
              <a:rect l="l" t="t" r="r" b="b"/>
              <a:pathLst>
                <a:path w="2040" h="2164" extrusionOk="0">
                  <a:moveTo>
                    <a:pt x="1658" y="0"/>
                  </a:moveTo>
                  <a:cubicBezTo>
                    <a:pt x="1629" y="0"/>
                    <a:pt x="1600" y="12"/>
                    <a:pt x="1579" y="36"/>
                  </a:cubicBezTo>
                  <a:lnTo>
                    <a:pt x="27" y="1812"/>
                  </a:lnTo>
                  <a:cubicBezTo>
                    <a:pt x="11" y="1834"/>
                    <a:pt x="1" y="1862"/>
                    <a:pt x="1" y="1890"/>
                  </a:cubicBezTo>
                  <a:cubicBezTo>
                    <a:pt x="6" y="1917"/>
                    <a:pt x="16" y="1944"/>
                    <a:pt x="39" y="1961"/>
                  </a:cubicBezTo>
                  <a:cubicBezTo>
                    <a:pt x="54" y="1971"/>
                    <a:pt x="297" y="2163"/>
                    <a:pt x="664" y="2163"/>
                  </a:cubicBezTo>
                  <a:cubicBezTo>
                    <a:pt x="717" y="2163"/>
                    <a:pt x="778" y="2158"/>
                    <a:pt x="844" y="2147"/>
                  </a:cubicBezTo>
                  <a:cubicBezTo>
                    <a:pt x="1266" y="2075"/>
                    <a:pt x="1661" y="1746"/>
                    <a:pt x="2007" y="1171"/>
                  </a:cubicBezTo>
                  <a:cubicBezTo>
                    <a:pt x="2039" y="1121"/>
                    <a:pt x="2022" y="1056"/>
                    <a:pt x="1974" y="1023"/>
                  </a:cubicBezTo>
                  <a:cubicBezTo>
                    <a:pt x="1958" y="1014"/>
                    <a:pt x="1940" y="1010"/>
                    <a:pt x="1922" y="1010"/>
                  </a:cubicBezTo>
                  <a:cubicBezTo>
                    <a:pt x="1885" y="1010"/>
                    <a:pt x="1847" y="1028"/>
                    <a:pt x="1825" y="1062"/>
                  </a:cubicBezTo>
                  <a:cubicBezTo>
                    <a:pt x="1513" y="1577"/>
                    <a:pt x="1173" y="1872"/>
                    <a:pt x="811" y="1938"/>
                  </a:cubicBezTo>
                  <a:cubicBezTo>
                    <a:pt x="758" y="1948"/>
                    <a:pt x="708" y="1952"/>
                    <a:pt x="660" y="1952"/>
                  </a:cubicBezTo>
                  <a:cubicBezTo>
                    <a:pt x="490" y="1952"/>
                    <a:pt x="354" y="1899"/>
                    <a:pt x="269" y="1857"/>
                  </a:cubicBezTo>
                  <a:lnTo>
                    <a:pt x="1737" y="174"/>
                  </a:lnTo>
                  <a:cubicBezTo>
                    <a:pt x="1776" y="130"/>
                    <a:pt x="1770" y="64"/>
                    <a:pt x="1726" y="26"/>
                  </a:cubicBezTo>
                  <a:cubicBezTo>
                    <a:pt x="1707" y="8"/>
                    <a:pt x="1683" y="0"/>
                    <a:pt x="16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24" name="Google Shape;2624;p40"/>
            <p:cNvSpPr/>
            <p:nvPr/>
          </p:nvSpPr>
          <p:spPr>
            <a:xfrm>
              <a:off x="2458675" y="4743225"/>
              <a:ext cx="280525" cy="301375"/>
            </a:xfrm>
            <a:custGeom>
              <a:avLst/>
              <a:gdLst/>
              <a:ahLst/>
              <a:cxnLst/>
              <a:rect l="l" t="t" r="r" b="b"/>
              <a:pathLst>
                <a:path w="11221" h="12055" extrusionOk="0">
                  <a:moveTo>
                    <a:pt x="1689" y="0"/>
                  </a:moveTo>
                  <a:cubicBezTo>
                    <a:pt x="1689" y="0"/>
                    <a:pt x="1" y="2254"/>
                    <a:pt x="281" y="4457"/>
                  </a:cubicBezTo>
                  <a:cubicBezTo>
                    <a:pt x="559" y="6617"/>
                    <a:pt x="5768" y="12055"/>
                    <a:pt x="7904" y="12055"/>
                  </a:cubicBezTo>
                  <a:cubicBezTo>
                    <a:pt x="7951" y="12055"/>
                    <a:pt x="7998" y="12052"/>
                    <a:pt x="8042" y="12047"/>
                  </a:cubicBezTo>
                  <a:cubicBezTo>
                    <a:pt x="10074" y="11790"/>
                    <a:pt x="11220" y="10639"/>
                    <a:pt x="11220" y="10639"/>
                  </a:cubicBezTo>
                  <a:cubicBezTo>
                    <a:pt x="5389" y="8808"/>
                    <a:pt x="1689" y="0"/>
                    <a:pt x="16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25" name="Google Shape;2625;p40"/>
            <p:cNvSpPr/>
            <p:nvPr/>
          </p:nvSpPr>
          <p:spPr>
            <a:xfrm>
              <a:off x="2258900" y="3910125"/>
              <a:ext cx="663225" cy="517725"/>
            </a:xfrm>
            <a:custGeom>
              <a:avLst/>
              <a:gdLst/>
              <a:ahLst/>
              <a:cxnLst/>
              <a:rect l="l" t="t" r="r" b="b"/>
              <a:pathLst>
                <a:path w="26529" h="20709" extrusionOk="0">
                  <a:moveTo>
                    <a:pt x="16662" y="1"/>
                  </a:moveTo>
                  <a:cubicBezTo>
                    <a:pt x="15985" y="1"/>
                    <a:pt x="15188" y="119"/>
                    <a:pt x="14251" y="396"/>
                  </a:cubicBezTo>
                  <a:cubicBezTo>
                    <a:pt x="10831" y="1403"/>
                    <a:pt x="12651" y="4391"/>
                    <a:pt x="9987" y="4863"/>
                  </a:cubicBezTo>
                  <a:cubicBezTo>
                    <a:pt x="1" y="6644"/>
                    <a:pt x="5383" y="15708"/>
                    <a:pt x="5383" y="15708"/>
                  </a:cubicBezTo>
                  <a:cubicBezTo>
                    <a:pt x="4629" y="19881"/>
                    <a:pt x="6563" y="20708"/>
                    <a:pt x="8469" y="20708"/>
                  </a:cubicBezTo>
                  <a:cubicBezTo>
                    <a:pt x="9720" y="20708"/>
                    <a:pt x="10959" y="20352"/>
                    <a:pt x="11417" y="20352"/>
                  </a:cubicBezTo>
                  <a:cubicBezTo>
                    <a:pt x="12580" y="20352"/>
                    <a:pt x="11002" y="16750"/>
                    <a:pt x="11002" y="16750"/>
                  </a:cubicBezTo>
                  <a:cubicBezTo>
                    <a:pt x="14799" y="16328"/>
                    <a:pt x="12163" y="12371"/>
                    <a:pt x="14799" y="9379"/>
                  </a:cubicBezTo>
                  <a:cubicBezTo>
                    <a:pt x="16589" y="7345"/>
                    <a:pt x="18217" y="6663"/>
                    <a:pt x="19597" y="6663"/>
                  </a:cubicBezTo>
                  <a:cubicBezTo>
                    <a:pt x="22399" y="6663"/>
                    <a:pt x="24171" y="9477"/>
                    <a:pt x="24171" y="9477"/>
                  </a:cubicBezTo>
                  <a:cubicBezTo>
                    <a:pt x="24171" y="9477"/>
                    <a:pt x="24969" y="10501"/>
                    <a:pt x="25590" y="10501"/>
                  </a:cubicBezTo>
                  <a:cubicBezTo>
                    <a:pt x="25765" y="10501"/>
                    <a:pt x="25926" y="10420"/>
                    <a:pt x="26051" y="10211"/>
                  </a:cubicBezTo>
                  <a:cubicBezTo>
                    <a:pt x="26529" y="9422"/>
                    <a:pt x="25745" y="4725"/>
                    <a:pt x="23405" y="3355"/>
                  </a:cubicBezTo>
                  <a:cubicBezTo>
                    <a:pt x="22758" y="2975"/>
                    <a:pt x="22246" y="2837"/>
                    <a:pt x="21842" y="2837"/>
                  </a:cubicBezTo>
                  <a:cubicBezTo>
                    <a:pt x="20787" y="2837"/>
                    <a:pt x="20478" y="3778"/>
                    <a:pt x="20478" y="3778"/>
                  </a:cubicBezTo>
                  <a:cubicBezTo>
                    <a:pt x="20478" y="3778"/>
                    <a:pt x="20493" y="1"/>
                    <a:pt x="166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26" name="Google Shape;2626;p40"/>
            <p:cNvSpPr/>
            <p:nvPr/>
          </p:nvSpPr>
          <p:spPr>
            <a:xfrm>
              <a:off x="2440550" y="4354700"/>
              <a:ext cx="155325" cy="120950"/>
            </a:xfrm>
            <a:custGeom>
              <a:avLst/>
              <a:gdLst/>
              <a:ahLst/>
              <a:cxnLst/>
              <a:rect l="l" t="t" r="r" b="b"/>
              <a:pathLst>
                <a:path w="6213" h="4838" extrusionOk="0">
                  <a:moveTo>
                    <a:pt x="2490" y="0"/>
                  </a:moveTo>
                  <a:cubicBezTo>
                    <a:pt x="2051" y="0"/>
                    <a:pt x="1624" y="275"/>
                    <a:pt x="1280" y="1034"/>
                  </a:cubicBezTo>
                  <a:cubicBezTo>
                    <a:pt x="1" y="3846"/>
                    <a:pt x="2167" y="4838"/>
                    <a:pt x="3798" y="4838"/>
                  </a:cubicBezTo>
                  <a:cubicBezTo>
                    <a:pt x="4145" y="4838"/>
                    <a:pt x="4467" y="4793"/>
                    <a:pt x="4727" y="4712"/>
                  </a:cubicBezTo>
                  <a:cubicBezTo>
                    <a:pt x="6212" y="4239"/>
                    <a:pt x="4864" y="1883"/>
                    <a:pt x="4864" y="1883"/>
                  </a:cubicBezTo>
                  <a:cubicBezTo>
                    <a:pt x="4864" y="1883"/>
                    <a:pt x="3639" y="0"/>
                    <a:pt x="2490"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27" name="Google Shape;2627;p40"/>
            <p:cNvSpPr/>
            <p:nvPr/>
          </p:nvSpPr>
          <p:spPr>
            <a:xfrm>
              <a:off x="2492650" y="4398075"/>
              <a:ext cx="57575" cy="49075"/>
            </a:xfrm>
            <a:custGeom>
              <a:avLst/>
              <a:gdLst/>
              <a:ahLst/>
              <a:cxnLst/>
              <a:rect l="l" t="t" r="r" b="b"/>
              <a:pathLst>
                <a:path w="2303" h="1963" extrusionOk="0">
                  <a:moveTo>
                    <a:pt x="620" y="1"/>
                  </a:moveTo>
                  <a:cubicBezTo>
                    <a:pt x="287" y="1"/>
                    <a:pt x="65" y="172"/>
                    <a:pt x="56" y="181"/>
                  </a:cubicBezTo>
                  <a:cubicBezTo>
                    <a:pt x="13" y="220"/>
                    <a:pt x="1" y="285"/>
                    <a:pt x="40" y="334"/>
                  </a:cubicBezTo>
                  <a:cubicBezTo>
                    <a:pt x="61" y="359"/>
                    <a:pt x="91" y="371"/>
                    <a:pt x="120" y="371"/>
                  </a:cubicBezTo>
                  <a:cubicBezTo>
                    <a:pt x="144" y="371"/>
                    <a:pt x="168" y="363"/>
                    <a:pt x="188" y="346"/>
                  </a:cubicBezTo>
                  <a:cubicBezTo>
                    <a:pt x="188" y="346"/>
                    <a:pt x="358" y="215"/>
                    <a:pt x="612" y="215"/>
                  </a:cubicBezTo>
                  <a:cubicBezTo>
                    <a:pt x="674" y="215"/>
                    <a:pt x="742" y="223"/>
                    <a:pt x="812" y="242"/>
                  </a:cubicBezTo>
                  <a:cubicBezTo>
                    <a:pt x="1141" y="329"/>
                    <a:pt x="1624" y="685"/>
                    <a:pt x="2084" y="1891"/>
                  </a:cubicBezTo>
                  <a:cubicBezTo>
                    <a:pt x="2100" y="1935"/>
                    <a:pt x="2145" y="1962"/>
                    <a:pt x="2183" y="1962"/>
                  </a:cubicBezTo>
                  <a:cubicBezTo>
                    <a:pt x="2199" y="1962"/>
                    <a:pt x="2211" y="1957"/>
                    <a:pt x="2221" y="1952"/>
                  </a:cubicBezTo>
                  <a:cubicBezTo>
                    <a:pt x="2276" y="1935"/>
                    <a:pt x="2303" y="1869"/>
                    <a:pt x="2282" y="1814"/>
                  </a:cubicBezTo>
                  <a:cubicBezTo>
                    <a:pt x="1887" y="784"/>
                    <a:pt x="1410" y="181"/>
                    <a:pt x="868" y="33"/>
                  </a:cubicBezTo>
                  <a:cubicBezTo>
                    <a:pt x="780" y="10"/>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28" name="Google Shape;2628;p40"/>
            <p:cNvSpPr/>
            <p:nvPr/>
          </p:nvSpPr>
          <p:spPr>
            <a:xfrm>
              <a:off x="2749450" y="4347900"/>
              <a:ext cx="92800" cy="67450"/>
            </a:xfrm>
            <a:custGeom>
              <a:avLst/>
              <a:gdLst/>
              <a:ahLst/>
              <a:cxnLst/>
              <a:rect l="l" t="t" r="r" b="b"/>
              <a:pathLst>
                <a:path w="3712" h="2698" extrusionOk="0">
                  <a:moveTo>
                    <a:pt x="3371" y="0"/>
                  </a:moveTo>
                  <a:cubicBezTo>
                    <a:pt x="3367" y="0"/>
                    <a:pt x="3364" y="1"/>
                    <a:pt x="3360" y="1"/>
                  </a:cubicBezTo>
                  <a:cubicBezTo>
                    <a:pt x="3300" y="13"/>
                    <a:pt x="3262" y="61"/>
                    <a:pt x="3267" y="122"/>
                  </a:cubicBezTo>
                  <a:cubicBezTo>
                    <a:pt x="3272" y="138"/>
                    <a:pt x="3481" y="1657"/>
                    <a:pt x="2429" y="2341"/>
                  </a:cubicBezTo>
                  <a:cubicBezTo>
                    <a:pt x="2279" y="2435"/>
                    <a:pt x="2126" y="2485"/>
                    <a:pt x="1963" y="2485"/>
                  </a:cubicBezTo>
                  <a:cubicBezTo>
                    <a:pt x="1899" y="2485"/>
                    <a:pt x="1833" y="2478"/>
                    <a:pt x="1765" y="2462"/>
                  </a:cubicBezTo>
                  <a:cubicBezTo>
                    <a:pt x="954" y="2275"/>
                    <a:pt x="219" y="1091"/>
                    <a:pt x="209" y="1081"/>
                  </a:cubicBezTo>
                  <a:cubicBezTo>
                    <a:pt x="191" y="1049"/>
                    <a:pt x="157" y="1031"/>
                    <a:pt x="122" y="1031"/>
                  </a:cubicBezTo>
                  <a:cubicBezTo>
                    <a:pt x="103" y="1031"/>
                    <a:pt x="84" y="1036"/>
                    <a:pt x="67" y="1048"/>
                  </a:cubicBezTo>
                  <a:cubicBezTo>
                    <a:pt x="17" y="1076"/>
                    <a:pt x="1" y="1141"/>
                    <a:pt x="28" y="1190"/>
                  </a:cubicBezTo>
                  <a:cubicBezTo>
                    <a:pt x="61" y="1245"/>
                    <a:pt x="818" y="2462"/>
                    <a:pt x="1716" y="2665"/>
                  </a:cubicBezTo>
                  <a:cubicBezTo>
                    <a:pt x="1804" y="2687"/>
                    <a:pt x="1886" y="2697"/>
                    <a:pt x="1969" y="2697"/>
                  </a:cubicBezTo>
                  <a:cubicBezTo>
                    <a:pt x="2171" y="2697"/>
                    <a:pt x="2363" y="2637"/>
                    <a:pt x="2543" y="2517"/>
                  </a:cubicBezTo>
                  <a:cubicBezTo>
                    <a:pt x="3712" y="1761"/>
                    <a:pt x="3487" y="160"/>
                    <a:pt x="3481" y="89"/>
                  </a:cubicBezTo>
                  <a:cubicBezTo>
                    <a:pt x="3470" y="37"/>
                    <a:pt x="3422" y="0"/>
                    <a:pt x="337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29" name="Google Shape;2629;p40"/>
            <p:cNvSpPr/>
            <p:nvPr/>
          </p:nvSpPr>
          <p:spPr>
            <a:xfrm>
              <a:off x="2612025" y="4366025"/>
              <a:ext cx="105525" cy="93950"/>
            </a:xfrm>
            <a:custGeom>
              <a:avLst/>
              <a:gdLst/>
              <a:ahLst/>
              <a:cxnLst/>
              <a:rect l="l" t="t" r="r" b="b"/>
              <a:pathLst>
                <a:path w="4221" h="3758" extrusionOk="0">
                  <a:moveTo>
                    <a:pt x="2110" y="0"/>
                  </a:moveTo>
                  <a:cubicBezTo>
                    <a:pt x="1690" y="0"/>
                    <a:pt x="1267" y="140"/>
                    <a:pt x="915" y="427"/>
                  </a:cubicBezTo>
                  <a:cubicBezTo>
                    <a:pt x="115" y="1085"/>
                    <a:pt x="1" y="2268"/>
                    <a:pt x="658" y="3069"/>
                  </a:cubicBezTo>
                  <a:cubicBezTo>
                    <a:pt x="1030" y="3522"/>
                    <a:pt x="1571" y="3757"/>
                    <a:pt x="2115" y="3757"/>
                  </a:cubicBezTo>
                  <a:cubicBezTo>
                    <a:pt x="2532" y="3757"/>
                    <a:pt x="2952" y="3618"/>
                    <a:pt x="3300" y="3333"/>
                  </a:cubicBezTo>
                  <a:cubicBezTo>
                    <a:pt x="4099" y="2675"/>
                    <a:pt x="4220" y="1491"/>
                    <a:pt x="3563" y="685"/>
                  </a:cubicBezTo>
                  <a:cubicBezTo>
                    <a:pt x="3192" y="234"/>
                    <a:pt x="2654" y="0"/>
                    <a:pt x="2110"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30" name="Google Shape;2630;p40"/>
            <p:cNvSpPr/>
            <p:nvPr/>
          </p:nvSpPr>
          <p:spPr>
            <a:xfrm>
              <a:off x="2835225" y="4274650"/>
              <a:ext cx="105375" cy="93950"/>
            </a:xfrm>
            <a:custGeom>
              <a:avLst/>
              <a:gdLst/>
              <a:ahLst/>
              <a:cxnLst/>
              <a:rect l="l" t="t" r="r" b="b"/>
              <a:pathLst>
                <a:path w="4215" h="3758" extrusionOk="0">
                  <a:moveTo>
                    <a:pt x="2104" y="0"/>
                  </a:moveTo>
                  <a:cubicBezTo>
                    <a:pt x="1685" y="0"/>
                    <a:pt x="1264" y="140"/>
                    <a:pt x="916" y="426"/>
                  </a:cubicBezTo>
                  <a:cubicBezTo>
                    <a:pt x="116" y="1084"/>
                    <a:pt x="0" y="2268"/>
                    <a:pt x="658" y="3068"/>
                  </a:cubicBezTo>
                  <a:cubicBezTo>
                    <a:pt x="1029" y="3523"/>
                    <a:pt x="1568" y="3757"/>
                    <a:pt x="2110" y="3757"/>
                  </a:cubicBezTo>
                  <a:cubicBezTo>
                    <a:pt x="2529" y="3757"/>
                    <a:pt x="2951" y="3617"/>
                    <a:pt x="3299" y="3331"/>
                  </a:cubicBezTo>
                  <a:cubicBezTo>
                    <a:pt x="4100" y="2673"/>
                    <a:pt x="4215" y="1489"/>
                    <a:pt x="3557" y="689"/>
                  </a:cubicBezTo>
                  <a:cubicBezTo>
                    <a:pt x="3186" y="235"/>
                    <a:pt x="2647" y="0"/>
                    <a:pt x="2104"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31" name="Google Shape;2631;p40"/>
            <p:cNvSpPr/>
            <p:nvPr/>
          </p:nvSpPr>
          <p:spPr>
            <a:xfrm>
              <a:off x="2656950" y="4301525"/>
              <a:ext cx="53475" cy="47575"/>
            </a:xfrm>
            <a:custGeom>
              <a:avLst/>
              <a:gdLst/>
              <a:ahLst/>
              <a:cxnLst/>
              <a:rect l="l" t="t" r="r" b="b"/>
              <a:pathLst>
                <a:path w="2139" h="1903" extrusionOk="0">
                  <a:moveTo>
                    <a:pt x="1070" y="1"/>
                  </a:moveTo>
                  <a:cubicBezTo>
                    <a:pt x="857" y="1"/>
                    <a:pt x="643" y="71"/>
                    <a:pt x="466" y="217"/>
                  </a:cubicBezTo>
                  <a:cubicBezTo>
                    <a:pt x="61" y="552"/>
                    <a:pt x="1" y="1149"/>
                    <a:pt x="335" y="1555"/>
                  </a:cubicBezTo>
                  <a:cubicBezTo>
                    <a:pt x="524" y="1783"/>
                    <a:pt x="797" y="1902"/>
                    <a:pt x="1072" y="1902"/>
                  </a:cubicBezTo>
                  <a:cubicBezTo>
                    <a:pt x="1283" y="1902"/>
                    <a:pt x="1496" y="1832"/>
                    <a:pt x="1672" y="1686"/>
                  </a:cubicBezTo>
                  <a:cubicBezTo>
                    <a:pt x="2078" y="1352"/>
                    <a:pt x="2138" y="755"/>
                    <a:pt x="1804" y="348"/>
                  </a:cubicBezTo>
                  <a:cubicBezTo>
                    <a:pt x="1618" y="120"/>
                    <a:pt x="1345" y="1"/>
                    <a:pt x="10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32" name="Google Shape;2632;p40"/>
            <p:cNvSpPr/>
            <p:nvPr/>
          </p:nvSpPr>
          <p:spPr>
            <a:xfrm>
              <a:off x="2809350" y="4234550"/>
              <a:ext cx="53450" cy="47625"/>
            </a:xfrm>
            <a:custGeom>
              <a:avLst/>
              <a:gdLst/>
              <a:ahLst/>
              <a:cxnLst/>
              <a:rect l="l" t="t" r="r" b="b"/>
              <a:pathLst>
                <a:path w="2138" h="1905" extrusionOk="0">
                  <a:moveTo>
                    <a:pt x="1067" y="0"/>
                  </a:moveTo>
                  <a:cubicBezTo>
                    <a:pt x="855" y="0"/>
                    <a:pt x="642" y="71"/>
                    <a:pt x="466" y="216"/>
                  </a:cubicBezTo>
                  <a:cubicBezTo>
                    <a:pt x="59" y="551"/>
                    <a:pt x="0" y="1148"/>
                    <a:pt x="334" y="1554"/>
                  </a:cubicBezTo>
                  <a:cubicBezTo>
                    <a:pt x="520" y="1786"/>
                    <a:pt x="793" y="1904"/>
                    <a:pt x="1068" y="1904"/>
                  </a:cubicBezTo>
                  <a:cubicBezTo>
                    <a:pt x="1281" y="1904"/>
                    <a:pt x="1494" y="1834"/>
                    <a:pt x="1671" y="1691"/>
                  </a:cubicBezTo>
                  <a:cubicBezTo>
                    <a:pt x="2077" y="1357"/>
                    <a:pt x="2138" y="753"/>
                    <a:pt x="1802" y="348"/>
                  </a:cubicBezTo>
                  <a:cubicBezTo>
                    <a:pt x="1614" y="119"/>
                    <a:pt x="1341" y="0"/>
                    <a:pt x="10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33" name="Google Shape;2633;p40"/>
            <p:cNvSpPr/>
            <p:nvPr/>
          </p:nvSpPr>
          <p:spPr>
            <a:xfrm>
              <a:off x="2759200" y="4292250"/>
              <a:ext cx="61500" cy="71175"/>
            </a:xfrm>
            <a:custGeom>
              <a:avLst/>
              <a:gdLst/>
              <a:ahLst/>
              <a:cxnLst/>
              <a:rect l="l" t="t" r="r" b="b"/>
              <a:pathLst>
                <a:path w="2460" h="2847" extrusionOk="0">
                  <a:moveTo>
                    <a:pt x="121" y="0"/>
                  </a:moveTo>
                  <a:cubicBezTo>
                    <a:pt x="104" y="0"/>
                    <a:pt x="87" y="4"/>
                    <a:pt x="71" y="13"/>
                  </a:cubicBezTo>
                  <a:cubicBezTo>
                    <a:pt x="21" y="41"/>
                    <a:pt x="0" y="106"/>
                    <a:pt x="26" y="155"/>
                  </a:cubicBezTo>
                  <a:lnTo>
                    <a:pt x="904" y="1756"/>
                  </a:lnTo>
                  <a:cubicBezTo>
                    <a:pt x="914" y="1784"/>
                    <a:pt x="942" y="1799"/>
                    <a:pt x="970" y="1805"/>
                  </a:cubicBezTo>
                  <a:cubicBezTo>
                    <a:pt x="980" y="1809"/>
                    <a:pt x="991" y="1811"/>
                    <a:pt x="1001" y="1811"/>
                  </a:cubicBezTo>
                  <a:cubicBezTo>
                    <a:pt x="1020" y="1811"/>
                    <a:pt x="1038" y="1805"/>
                    <a:pt x="1052" y="1794"/>
                  </a:cubicBezTo>
                  <a:lnTo>
                    <a:pt x="2138" y="1088"/>
                  </a:lnTo>
                  <a:lnTo>
                    <a:pt x="1551" y="2704"/>
                  </a:lnTo>
                  <a:cubicBezTo>
                    <a:pt x="1529" y="2758"/>
                    <a:pt x="1556" y="2819"/>
                    <a:pt x="1611" y="2841"/>
                  </a:cubicBezTo>
                  <a:cubicBezTo>
                    <a:pt x="1627" y="2841"/>
                    <a:pt x="1638" y="2846"/>
                    <a:pt x="1650" y="2846"/>
                  </a:cubicBezTo>
                  <a:cubicBezTo>
                    <a:pt x="1693" y="2846"/>
                    <a:pt x="1731" y="2819"/>
                    <a:pt x="1748" y="2775"/>
                  </a:cubicBezTo>
                  <a:lnTo>
                    <a:pt x="2444" y="863"/>
                  </a:lnTo>
                  <a:cubicBezTo>
                    <a:pt x="2460" y="818"/>
                    <a:pt x="2449" y="769"/>
                    <a:pt x="2411" y="742"/>
                  </a:cubicBezTo>
                  <a:cubicBezTo>
                    <a:pt x="2393" y="727"/>
                    <a:pt x="2370" y="718"/>
                    <a:pt x="2347" y="718"/>
                  </a:cubicBezTo>
                  <a:cubicBezTo>
                    <a:pt x="2327" y="718"/>
                    <a:pt x="2308" y="724"/>
                    <a:pt x="2290" y="737"/>
                  </a:cubicBezTo>
                  <a:lnTo>
                    <a:pt x="1035" y="1553"/>
                  </a:lnTo>
                  <a:lnTo>
                    <a:pt x="213" y="56"/>
                  </a:lnTo>
                  <a:cubicBezTo>
                    <a:pt x="194" y="20"/>
                    <a:pt x="158"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34" name="Google Shape;2634;p40"/>
            <p:cNvSpPr/>
            <p:nvPr/>
          </p:nvSpPr>
          <p:spPr>
            <a:xfrm>
              <a:off x="2243275" y="4905400"/>
              <a:ext cx="28675" cy="182325"/>
            </a:xfrm>
            <a:custGeom>
              <a:avLst/>
              <a:gdLst/>
              <a:ahLst/>
              <a:cxnLst/>
              <a:rect l="l" t="t" r="r" b="b"/>
              <a:pathLst>
                <a:path w="1147" h="7293" extrusionOk="0">
                  <a:moveTo>
                    <a:pt x="116" y="1"/>
                  </a:moveTo>
                  <a:cubicBezTo>
                    <a:pt x="111" y="1"/>
                    <a:pt x="105" y="1"/>
                    <a:pt x="100" y="2"/>
                  </a:cubicBezTo>
                  <a:cubicBezTo>
                    <a:pt x="44" y="2"/>
                    <a:pt x="1" y="57"/>
                    <a:pt x="6" y="113"/>
                  </a:cubicBezTo>
                  <a:cubicBezTo>
                    <a:pt x="23" y="338"/>
                    <a:pt x="439" y="5632"/>
                    <a:pt x="927" y="7221"/>
                  </a:cubicBezTo>
                  <a:cubicBezTo>
                    <a:pt x="944" y="7265"/>
                    <a:pt x="982" y="7292"/>
                    <a:pt x="1026" y="7292"/>
                  </a:cubicBezTo>
                  <a:cubicBezTo>
                    <a:pt x="1038" y="7292"/>
                    <a:pt x="1048" y="7292"/>
                    <a:pt x="1059" y="7287"/>
                  </a:cubicBezTo>
                  <a:cubicBezTo>
                    <a:pt x="1114" y="7270"/>
                    <a:pt x="1147" y="7216"/>
                    <a:pt x="1130" y="7155"/>
                  </a:cubicBezTo>
                  <a:cubicBezTo>
                    <a:pt x="648" y="5587"/>
                    <a:pt x="221" y="151"/>
                    <a:pt x="215" y="96"/>
                  </a:cubicBezTo>
                  <a:cubicBezTo>
                    <a:pt x="209" y="47"/>
                    <a:pt x="169"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35" name="Google Shape;2635;p40"/>
            <p:cNvSpPr/>
            <p:nvPr/>
          </p:nvSpPr>
          <p:spPr>
            <a:xfrm>
              <a:off x="2217675" y="4905400"/>
              <a:ext cx="111575" cy="37350"/>
            </a:xfrm>
            <a:custGeom>
              <a:avLst/>
              <a:gdLst/>
              <a:ahLst/>
              <a:cxnLst/>
              <a:rect l="l" t="t" r="r" b="b"/>
              <a:pathLst>
                <a:path w="4463" h="1494" extrusionOk="0">
                  <a:moveTo>
                    <a:pt x="4339" y="1"/>
                  </a:moveTo>
                  <a:cubicBezTo>
                    <a:pt x="4321" y="1"/>
                    <a:pt x="4302" y="5"/>
                    <a:pt x="4286" y="14"/>
                  </a:cubicBezTo>
                  <a:cubicBezTo>
                    <a:pt x="2325" y="1170"/>
                    <a:pt x="127" y="1279"/>
                    <a:pt x="104" y="1279"/>
                  </a:cubicBezTo>
                  <a:cubicBezTo>
                    <a:pt x="49" y="1285"/>
                    <a:pt x="0" y="1335"/>
                    <a:pt x="6" y="1390"/>
                  </a:cubicBezTo>
                  <a:cubicBezTo>
                    <a:pt x="6" y="1449"/>
                    <a:pt x="56" y="1494"/>
                    <a:pt x="109" y="1494"/>
                  </a:cubicBezTo>
                  <a:lnTo>
                    <a:pt x="115" y="1494"/>
                  </a:lnTo>
                  <a:cubicBezTo>
                    <a:pt x="137" y="1494"/>
                    <a:pt x="2384" y="1378"/>
                    <a:pt x="4396" y="194"/>
                  </a:cubicBezTo>
                  <a:cubicBezTo>
                    <a:pt x="4445" y="167"/>
                    <a:pt x="4462" y="101"/>
                    <a:pt x="4435" y="52"/>
                  </a:cubicBezTo>
                  <a:cubicBezTo>
                    <a:pt x="4412" y="19"/>
                    <a:pt x="4376" y="1"/>
                    <a:pt x="43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36" name="Google Shape;2636;p40"/>
            <p:cNvSpPr/>
            <p:nvPr/>
          </p:nvSpPr>
          <p:spPr>
            <a:xfrm>
              <a:off x="2371675" y="5169900"/>
              <a:ext cx="118700" cy="100075"/>
            </a:xfrm>
            <a:custGeom>
              <a:avLst/>
              <a:gdLst/>
              <a:ahLst/>
              <a:cxnLst/>
              <a:rect l="l" t="t" r="r" b="b"/>
              <a:pathLst>
                <a:path w="4748" h="4003" extrusionOk="0">
                  <a:moveTo>
                    <a:pt x="117" y="0"/>
                  </a:moveTo>
                  <a:cubicBezTo>
                    <a:pt x="88" y="0"/>
                    <a:pt x="59" y="11"/>
                    <a:pt x="38" y="34"/>
                  </a:cubicBezTo>
                  <a:cubicBezTo>
                    <a:pt x="0" y="77"/>
                    <a:pt x="6" y="143"/>
                    <a:pt x="50" y="187"/>
                  </a:cubicBezTo>
                  <a:cubicBezTo>
                    <a:pt x="187" y="314"/>
                    <a:pt x="3519" y="3339"/>
                    <a:pt x="4571" y="3985"/>
                  </a:cubicBezTo>
                  <a:cubicBezTo>
                    <a:pt x="4588" y="3997"/>
                    <a:pt x="4610" y="4002"/>
                    <a:pt x="4627" y="4002"/>
                  </a:cubicBezTo>
                  <a:cubicBezTo>
                    <a:pt x="4665" y="4002"/>
                    <a:pt x="4698" y="3985"/>
                    <a:pt x="4715" y="3952"/>
                  </a:cubicBezTo>
                  <a:cubicBezTo>
                    <a:pt x="4748" y="3903"/>
                    <a:pt x="4731" y="3838"/>
                    <a:pt x="4682" y="3805"/>
                  </a:cubicBezTo>
                  <a:cubicBezTo>
                    <a:pt x="3645" y="3168"/>
                    <a:pt x="225" y="61"/>
                    <a:pt x="192" y="28"/>
                  </a:cubicBezTo>
                  <a:cubicBezTo>
                    <a:pt x="171" y="10"/>
                    <a:pt x="144" y="0"/>
                    <a:pt x="1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2637" name="Google Shape;2637;p40"/>
          <p:cNvSpPr/>
          <p:nvPr/>
        </p:nvSpPr>
        <p:spPr>
          <a:xfrm flipH="1">
            <a:off x="6944874" y="415310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38" name="Google Shape;2638;p40"/>
          <p:cNvSpPr/>
          <p:nvPr/>
        </p:nvSpPr>
        <p:spPr>
          <a:xfrm flipH="1">
            <a:off x="4489261" y="677100"/>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2639" name="Google Shape;2639;p40"/>
          <p:cNvGrpSpPr/>
          <p:nvPr/>
        </p:nvGrpSpPr>
        <p:grpSpPr>
          <a:xfrm>
            <a:off x="1140337" y="588160"/>
            <a:ext cx="7010543" cy="3564252"/>
            <a:chOff x="1140337" y="588160"/>
            <a:chExt cx="7010543" cy="3564252"/>
          </a:xfrm>
        </p:grpSpPr>
        <p:sp>
          <p:nvSpPr>
            <p:cNvPr id="2640" name="Google Shape;2640;p40"/>
            <p:cNvSpPr/>
            <p:nvPr/>
          </p:nvSpPr>
          <p:spPr>
            <a:xfrm>
              <a:off x="1334137" y="384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2641" name="Google Shape;2641;p40"/>
            <p:cNvGrpSpPr/>
            <p:nvPr/>
          </p:nvGrpSpPr>
          <p:grpSpPr>
            <a:xfrm>
              <a:off x="1140337" y="588160"/>
              <a:ext cx="7010543" cy="3120252"/>
              <a:chOff x="1140337" y="588160"/>
              <a:chExt cx="7010543" cy="3120252"/>
            </a:xfrm>
          </p:grpSpPr>
          <p:sp>
            <p:nvSpPr>
              <p:cNvPr id="2642" name="Google Shape;2642;p40"/>
              <p:cNvSpPr/>
              <p:nvPr/>
            </p:nvSpPr>
            <p:spPr>
              <a:xfrm>
                <a:off x="6046837" y="588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43" name="Google Shape;2643;p40"/>
              <p:cNvSpPr/>
              <p:nvPr/>
            </p:nvSpPr>
            <p:spPr>
              <a:xfrm>
                <a:off x="5939437" y="180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44" name="Google Shape;2644;p40"/>
              <p:cNvSpPr/>
              <p:nvPr/>
            </p:nvSpPr>
            <p:spPr>
              <a:xfrm>
                <a:off x="7221637" y="339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45" name="Google Shape;2645;p40"/>
              <p:cNvSpPr/>
              <p:nvPr/>
            </p:nvSpPr>
            <p:spPr>
              <a:xfrm>
                <a:off x="1140337" y="10967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
        <p:nvSpPr>
          <p:cNvPr id="2646" name="Google Shape;2646;p40"/>
          <p:cNvSpPr/>
          <p:nvPr/>
        </p:nvSpPr>
        <p:spPr>
          <a:xfrm flipH="1">
            <a:off x="2309824" y="368057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accent3"/>
        </a:solidFill>
        <a:effectLst/>
      </p:bgPr>
    </p:bg>
    <p:spTree>
      <p:nvGrpSpPr>
        <p:cNvPr id="1" name="Shape 551"/>
        <p:cNvGrpSpPr/>
        <p:nvPr/>
      </p:nvGrpSpPr>
      <p:grpSpPr>
        <a:xfrm>
          <a:off x="0" y="0"/>
          <a:ext cx="0" cy="0"/>
          <a:chOff x="0" y="0"/>
          <a:chExt cx="0" cy="0"/>
        </a:xfrm>
      </p:grpSpPr>
      <p:sp>
        <p:nvSpPr>
          <p:cNvPr id="552" name="Google Shape;552;p16"/>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553" name="Google Shape;553;p16"/>
          <p:cNvGrpSpPr/>
          <p:nvPr/>
        </p:nvGrpSpPr>
        <p:grpSpPr>
          <a:xfrm>
            <a:off x="435991" y="785819"/>
            <a:ext cx="155400" cy="3538775"/>
            <a:chOff x="435991" y="785819"/>
            <a:chExt cx="155400" cy="3538775"/>
          </a:xfrm>
        </p:grpSpPr>
        <p:sp>
          <p:nvSpPr>
            <p:cNvPr id="554" name="Google Shape;554;p16"/>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5" name="Google Shape;555;p16"/>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6" name="Google Shape;556;p16"/>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7" name="Google Shape;557;p16"/>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8" name="Google Shape;558;p16"/>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9" name="Google Shape;559;p16"/>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0" name="Google Shape;560;p16"/>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1" name="Google Shape;561;p16"/>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cxnSp>
        <p:nvCxnSpPr>
          <p:cNvPr id="562" name="Google Shape;562;p16"/>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sp>
        <p:nvSpPr>
          <p:cNvPr id="563" name="Google Shape;563;p16"/>
          <p:cNvSpPr txBox="1">
            <a:spLocks noGrp="1"/>
          </p:cNvSpPr>
          <p:nvPr>
            <p:ph type="title"/>
          </p:nvPr>
        </p:nvSpPr>
        <p:spPr>
          <a:xfrm>
            <a:off x="974600" y="537000"/>
            <a:ext cx="74565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564" name="Google Shape;564;p16"/>
          <p:cNvSpPr txBox="1">
            <a:spLocks noGrp="1"/>
          </p:cNvSpPr>
          <p:nvPr>
            <p:ph type="subTitle" idx="1"/>
          </p:nvPr>
        </p:nvSpPr>
        <p:spPr>
          <a:xfrm>
            <a:off x="986400" y="1345499"/>
            <a:ext cx="3643200" cy="31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sz="14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p:txBody>
      </p:sp>
      <p:sp>
        <p:nvSpPr>
          <p:cNvPr id="565" name="Google Shape;565;p16"/>
          <p:cNvSpPr txBox="1">
            <a:spLocks noGrp="1"/>
          </p:cNvSpPr>
          <p:nvPr>
            <p:ph type="subTitle" idx="2"/>
          </p:nvPr>
        </p:nvSpPr>
        <p:spPr>
          <a:xfrm>
            <a:off x="4779475" y="1345499"/>
            <a:ext cx="3643200" cy="31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sz="14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matchingName="Title only">
  <p:cSld name="Title only">
    <p:spTree>
      <p:nvGrpSpPr>
        <p:cNvPr id="1" name="Shape 80"/>
        <p:cNvGrpSpPr/>
        <p:nvPr/>
      </p:nvGrpSpPr>
      <p:grpSpPr>
        <a:xfrm>
          <a:off x="0" y="0"/>
          <a:ext cx="0" cy="0"/>
          <a:chOff x="0" y="0"/>
          <a:chExt cx="0" cy="0"/>
        </a:xfrm>
      </p:grpSpPr>
      <p:grpSp>
        <p:nvGrpSpPr>
          <p:cNvPr id="81" name="Google Shape;81;p6"/>
          <p:cNvGrpSpPr/>
          <p:nvPr/>
        </p:nvGrpSpPr>
        <p:grpSpPr>
          <a:xfrm>
            <a:off x="-4470013" y="-668750"/>
            <a:ext cx="15657196" cy="7403078"/>
            <a:chOff x="-4470013" y="-668750"/>
            <a:chExt cx="15657196" cy="7403078"/>
          </a:xfrm>
        </p:grpSpPr>
        <p:sp>
          <p:nvSpPr>
            <p:cNvPr id="82" name="Google Shape;82;p6"/>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3" name="Google Shape;83;p6"/>
            <p:cNvGrpSpPr/>
            <p:nvPr/>
          </p:nvGrpSpPr>
          <p:grpSpPr>
            <a:xfrm>
              <a:off x="7571490" y="4335248"/>
              <a:ext cx="2795340" cy="1885492"/>
              <a:chOff x="965100" y="1428788"/>
              <a:chExt cx="1354200" cy="913425"/>
            </a:xfrm>
          </p:grpSpPr>
          <p:sp>
            <p:nvSpPr>
              <p:cNvPr id="84" name="Google Shape;84;p6"/>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85;p6"/>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86;p6"/>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87;p6"/>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88;p6"/>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9" name="Google Shape;89;p6"/>
            <p:cNvGrpSpPr/>
            <p:nvPr/>
          </p:nvGrpSpPr>
          <p:grpSpPr>
            <a:xfrm>
              <a:off x="-3230997" y="-668750"/>
              <a:ext cx="4020585" cy="3545433"/>
              <a:chOff x="-2417677" y="2452996"/>
              <a:chExt cx="5416388" cy="4776280"/>
            </a:xfrm>
          </p:grpSpPr>
          <p:grpSp>
            <p:nvGrpSpPr>
              <p:cNvPr id="90" name="Google Shape;90;p6"/>
              <p:cNvGrpSpPr/>
              <p:nvPr/>
            </p:nvGrpSpPr>
            <p:grpSpPr>
              <a:xfrm>
                <a:off x="415116" y="4353695"/>
                <a:ext cx="451070" cy="303924"/>
                <a:chOff x="5850477" y="3901125"/>
                <a:chExt cx="127450" cy="85874"/>
              </a:xfrm>
            </p:grpSpPr>
            <p:sp>
              <p:nvSpPr>
                <p:cNvPr id="91" name="Google Shape;91;p6"/>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92;p6"/>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93;p6"/>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94;p6"/>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95;p6"/>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96;p6"/>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7" name="Google Shape;97;p6"/>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8" name="Google Shape;98;p6"/>
              <p:cNvGrpSpPr/>
              <p:nvPr/>
            </p:nvGrpSpPr>
            <p:grpSpPr>
              <a:xfrm>
                <a:off x="-2417677" y="2452996"/>
                <a:ext cx="5416388" cy="4776280"/>
                <a:chOff x="3141775" y="2797950"/>
                <a:chExt cx="2059150" cy="1815800"/>
              </a:xfrm>
            </p:grpSpPr>
            <p:sp>
              <p:nvSpPr>
                <p:cNvPr id="99" name="Google Shape;99;p6"/>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100;p6"/>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101;p6"/>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102;p6"/>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103;p6"/>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104;p6"/>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105;p6"/>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106;p6"/>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107;p6"/>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108" name="Google Shape;108;p6"/>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9" name="Google Shape;109;p6"/>
          <p:cNvSpPr txBox="1">
            <a:spLocks noGrp="1"/>
          </p:cNvSpPr>
          <p:nvPr>
            <p:ph type="title"/>
          </p:nvPr>
        </p:nvSpPr>
        <p:spPr>
          <a:xfrm>
            <a:off x="758775" y="391234"/>
            <a:ext cx="7626300" cy="5727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6"/>
              </a:buClr>
              <a:buSzPts val="3500"/>
              <a:buNone/>
              <a:defRPr>
                <a:solidFill>
                  <a:schemeClr val="accent6"/>
                </a:solidFill>
              </a:defRPr>
            </a:lvl1pPr>
            <a:lvl2pPr lvl="1">
              <a:spcBef>
                <a:spcPts val="0"/>
              </a:spcBef>
              <a:spcAft>
                <a:spcPts val="0"/>
              </a:spcAft>
              <a:buClr>
                <a:schemeClr val="accent6"/>
              </a:buClr>
              <a:buSzPts val="3500"/>
              <a:buNone/>
              <a:defRPr>
                <a:solidFill>
                  <a:schemeClr val="accent6"/>
                </a:solidFill>
              </a:defRPr>
            </a:lvl2pPr>
            <a:lvl3pPr lvl="2">
              <a:spcBef>
                <a:spcPts val="0"/>
              </a:spcBef>
              <a:spcAft>
                <a:spcPts val="0"/>
              </a:spcAft>
              <a:buClr>
                <a:schemeClr val="accent6"/>
              </a:buClr>
              <a:buSzPts val="3500"/>
              <a:buNone/>
              <a:defRPr>
                <a:solidFill>
                  <a:schemeClr val="accent6"/>
                </a:solidFill>
              </a:defRPr>
            </a:lvl3pPr>
            <a:lvl4pPr lvl="3">
              <a:spcBef>
                <a:spcPts val="0"/>
              </a:spcBef>
              <a:spcAft>
                <a:spcPts val="0"/>
              </a:spcAft>
              <a:buClr>
                <a:schemeClr val="accent6"/>
              </a:buClr>
              <a:buSzPts val="3500"/>
              <a:buNone/>
              <a:defRPr>
                <a:solidFill>
                  <a:schemeClr val="accent6"/>
                </a:solidFill>
              </a:defRPr>
            </a:lvl4pPr>
            <a:lvl5pPr lvl="4">
              <a:spcBef>
                <a:spcPts val="0"/>
              </a:spcBef>
              <a:spcAft>
                <a:spcPts val="0"/>
              </a:spcAft>
              <a:buClr>
                <a:schemeClr val="accent6"/>
              </a:buClr>
              <a:buSzPts val="3500"/>
              <a:buNone/>
              <a:defRPr>
                <a:solidFill>
                  <a:schemeClr val="accent6"/>
                </a:solidFill>
              </a:defRPr>
            </a:lvl5pPr>
            <a:lvl6pPr lvl="5">
              <a:spcBef>
                <a:spcPts val="0"/>
              </a:spcBef>
              <a:spcAft>
                <a:spcPts val="0"/>
              </a:spcAft>
              <a:buClr>
                <a:schemeClr val="accent6"/>
              </a:buClr>
              <a:buSzPts val="3500"/>
              <a:buNone/>
              <a:defRPr>
                <a:solidFill>
                  <a:schemeClr val="accent6"/>
                </a:solidFill>
              </a:defRPr>
            </a:lvl6pPr>
            <a:lvl7pPr lvl="6">
              <a:spcBef>
                <a:spcPts val="0"/>
              </a:spcBef>
              <a:spcAft>
                <a:spcPts val="0"/>
              </a:spcAft>
              <a:buClr>
                <a:schemeClr val="accent6"/>
              </a:buClr>
              <a:buSzPts val="3500"/>
              <a:buNone/>
              <a:defRPr>
                <a:solidFill>
                  <a:schemeClr val="accent6"/>
                </a:solidFill>
              </a:defRPr>
            </a:lvl7pPr>
            <a:lvl8pPr lvl="7">
              <a:spcBef>
                <a:spcPts val="0"/>
              </a:spcBef>
              <a:spcAft>
                <a:spcPts val="0"/>
              </a:spcAft>
              <a:buClr>
                <a:schemeClr val="accent6"/>
              </a:buClr>
              <a:buSzPts val="3500"/>
              <a:buNone/>
              <a:defRPr>
                <a:solidFill>
                  <a:schemeClr val="accent6"/>
                </a:solidFill>
              </a:defRPr>
            </a:lvl8pPr>
            <a:lvl9pPr lvl="8">
              <a:spcBef>
                <a:spcPts val="0"/>
              </a:spcBef>
              <a:spcAft>
                <a:spcPts val="0"/>
              </a:spcAft>
              <a:buClr>
                <a:schemeClr val="accent6"/>
              </a:buClr>
              <a:buSzPts val="3500"/>
              <a:buNone/>
              <a:defRPr>
                <a:solidFill>
                  <a:schemeClr val="accent6"/>
                </a:solidFil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95"/>
        <p:cNvGrpSpPr/>
        <p:nvPr/>
      </p:nvGrpSpPr>
      <p:grpSpPr>
        <a:xfrm>
          <a:off x="0" y="0"/>
          <a:ext cx="0" cy="0"/>
          <a:chOff x="0" y="0"/>
          <a:chExt cx="0" cy="0"/>
        </a:xfrm>
      </p:grpSpPr>
      <p:grpSp>
        <p:nvGrpSpPr>
          <p:cNvPr id="296" name="Google Shape;296;p13"/>
          <p:cNvGrpSpPr/>
          <p:nvPr/>
        </p:nvGrpSpPr>
        <p:grpSpPr>
          <a:xfrm>
            <a:off x="-702941" y="2425865"/>
            <a:ext cx="10770982" cy="4941955"/>
            <a:chOff x="-702941" y="2425865"/>
            <a:chExt cx="10770982" cy="4941955"/>
          </a:xfrm>
        </p:grpSpPr>
        <p:grpSp>
          <p:nvGrpSpPr>
            <p:cNvPr id="297" name="Google Shape;297;p13"/>
            <p:cNvGrpSpPr/>
            <p:nvPr/>
          </p:nvGrpSpPr>
          <p:grpSpPr>
            <a:xfrm rot="10800000">
              <a:off x="7785753" y="2425865"/>
              <a:ext cx="2282288" cy="2513280"/>
              <a:chOff x="-1890669" y="-592228"/>
              <a:chExt cx="3608930" cy="3973565"/>
            </a:xfrm>
          </p:grpSpPr>
          <p:grpSp>
            <p:nvGrpSpPr>
              <p:cNvPr id="298" name="Google Shape;298;p13"/>
              <p:cNvGrpSpPr/>
              <p:nvPr/>
            </p:nvGrpSpPr>
            <p:grpSpPr>
              <a:xfrm>
                <a:off x="-1890669" y="-592228"/>
                <a:ext cx="3608930" cy="3973565"/>
                <a:chOff x="262575" y="279375"/>
                <a:chExt cx="1205750" cy="1327575"/>
              </a:xfrm>
            </p:grpSpPr>
            <p:sp>
              <p:nvSpPr>
                <p:cNvPr id="299" name="Google Shape;299;p1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0" name="Google Shape;300;p1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1" name="Google Shape;301;p1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2" name="Google Shape;302;p1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 name="Google Shape;303;p1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04" name="Google Shape;304;p1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grpSp>
          <p:nvGrpSpPr>
            <p:cNvPr id="305" name="Google Shape;305;p13"/>
            <p:cNvGrpSpPr/>
            <p:nvPr/>
          </p:nvGrpSpPr>
          <p:grpSpPr>
            <a:xfrm rot="90">
              <a:off x="8539503" y="4153338"/>
              <a:ext cx="484870" cy="326689"/>
              <a:chOff x="5850477" y="3901125"/>
              <a:chExt cx="127450" cy="85874"/>
            </a:xfrm>
          </p:grpSpPr>
          <p:sp>
            <p:nvSpPr>
              <p:cNvPr id="306" name="Google Shape;306;p1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 name="Google Shape;307;p1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 name="Google Shape;308;p1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 name="Google Shape;309;p1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 name="Google Shape;310;p1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1" name="Google Shape;311;p1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13" name="Google Shape;313;p13"/>
            <p:cNvSpPr/>
            <p:nvPr/>
          </p:nvSpPr>
          <p:spPr>
            <a:xfrm>
              <a:off x="5229653" y="4652525"/>
              <a:ext cx="3947054" cy="490989"/>
            </a:xfrm>
            <a:custGeom>
              <a:avLst/>
              <a:gdLst/>
              <a:ahLst/>
              <a:cxnLst/>
              <a:rect l="l" t="t" r="r" b="b"/>
              <a:pathLst>
                <a:path w="86232" h="14301" extrusionOk="0">
                  <a:moveTo>
                    <a:pt x="56895" y="1"/>
                  </a:moveTo>
                  <a:cubicBezTo>
                    <a:pt x="56359" y="13"/>
                    <a:pt x="55823" y="72"/>
                    <a:pt x="55299" y="191"/>
                  </a:cubicBezTo>
                  <a:cubicBezTo>
                    <a:pt x="54978" y="227"/>
                    <a:pt x="54656" y="346"/>
                    <a:pt x="54394" y="561"/>
                  </a:cubicBezTo>
                  <a:cubicBezTo>
                    <a:pt x="54263" y="680"/>
                    <a:pt x="54097" y="763"/>
                    <a:pt x="53930" y="822"/>
                  </a:cubicBezTo>
                  <a:cubicBezTo>
                    <a:pt x="53609" y="906"/>
                    <a:pt x="53287" y="1025"/>
                    <a:pt x="52966" y="1108"/>
                  </a:cubicBezTo>
                  <a:cubicBezTo>
                    <a:pt x="52632" y="1192"/>
                    <a:pt x="51977" y="1168"/>
                    <a:pt x="51811" y="1418"/>
                  </a:cubicBezTo>
                  <a:cubicBezTo>
                    <a:pt x="51918" y="1477"/>
                    <a:pt x="52037" y="1549"/>
                    <a:pt x="52132" y="1632"/>
                  </a:cubicBezTo>
                  <a:cubicBezTo>
                    <a:pt x="51647" y="1632"/>
                    <a:pt x="51097" y="1528"/>
                    <a:pt x="50581" y="1528"/>
                  </a:cubicBezTo>
                  <a:cubicBezTo>
                    <a:pt x="50337" y="1528"/>
                    <a:pt x="50100" y="1551"/>
                    <a:pt x="49882" y="1620"/>
                  </a:cubicBezTo>
                  <a:cubicBezTo>
                    <a:pt x="49191" y="1834"/>
                    <a:pt x="48513" y="2025"/>
                    <a:pt x="47834" y="2227"/>
                  </a:cubicBezTo>
                  <a:cubicBezTo>
                    <a:pt x="46798" y="2549"/>
                    <a:pt x="45858" y="3037"/>
                    <a:pt x="44869" y="3454"/>
                  </a:cubicBezTo>
                  <a:cubicBezTo>
                    <a:pt x="42357" y="4513"/>
                    <a:pt x="39785" y="5418"/>
                    <a:pt x="37154" y="6168"/>
                  </a:cubicBezTo>
                  <a:cubicBezTo>
                    <a:pt x="36475" y="6371"/>
                    <a:pt x="35821" y="6811"/>
                    <a:pt x="35118" y="6823"/>
                  </a:cubicBezTo>
                  <a:cubicBezTo>
                    <a:pt x="34822" y="6830"/>
                    <a:pt x="34526" y="6833"/>
                    <a:pt x="34230" y="6833"/>
                  </a:cubicBezTo>
                  <a:cubicBezTo>
                    <a:pt x="32874" y="6833"/>
                    <a:pt x="31521" y="6770"/>
                    <a:pt x="30153" y="6692"/>
                  </a:cubicBezTo>
                  <a:cubicBezTo>
                    <a:pt x="29746" y="6668"/>
                    <a:pt x="29337" y="6656"/>
                    <a:pt x="28926" y="6656"/>
                  </a:cubicBezTo>
                  <a:cubicBezTo>
                    <a:pt x="26767" y="6656"/>
                    <a:pt x="24567" y="6962"/>
                    <a:pt x="22426" y="7192"/>
                  </a:cubicBezTo>
                  <a:cubicBezTo>
                    <a:pt x="21307" y="7311"/>
                    <a:pt x="20140" y="7204"/>
                    <a:pt x="19033" y="7466"/>
                  </a:cubicBezTo>
                  <a:cubicBezTo>
                    <a:pt x="18390" y="7621"/>
                    <a:pt x="17925" y="7800"/>
                    <a:pt x="17247" y="7800"/>
                  </a:cubicBezTo>
                  <a:cubicBezTo>
                    <a:pt x="16568" y="7800"/>
                    <a:pt x="15901" y="7633"/>
                    <a:pt x="15294" y="7311"/>
                  </a:cubicBezTo>
                  <a:cubicBezTo>
                    <a:pt x="15008" y="7168"/>
                    <a:pt x="14830" y="7002"/>
                    <a:pt x="14496" y="6966"/>
                  </a:cubicBezTo>
                  <a:cubicBezTo>
                    <a:pt x="14330" y="6960"/>
                    <a:pt x="14163" y="6957"/>
                    <a:pt x="13998" y="6957"/>
                  </a:cubicBezTo>
                  <a:cubicBezTo>
                    <a:pt x="13833" y="6957"/>
                    <a:pt x="13669" y="6960"/>
                    <a:pt x="13508" y="6966"/>
                  </a:cubicBezTo>
                  <a:cubicBezTo>
                    <a:pt x="12722" y="7002"/>
                    <a:pt x="12032" y="7299"/>
                    <a:pt x="11270" y="7430"/>
                  </a:cubicBezTo>
                  <a:cubicBezTo>
                    <a:pt x="10651" y="7526"/>
                    <a:pt x="10044" y="7680"/>
                    <a:pt x="9424" y="7823"/>
                  </a:cubicBezTo>
                  <a:cubicBezTo>
                    <a:pt x="9103" y="7895"/>
                    <a:pt x="8793" y="8026"/>
                    <a:pt x="8472" y="8085"/>
                  </a:cubicBezTo>
                  <a:cubicBezTo>
                    <a:pt x="8270" y="8109"/>
                    <a:pt x="8019" y="8073"/>
                    <a:pt x="7829" y="8133"/>
                  </a:cubicBezTo>
                  <a:cubicBezTo>
                    <a:pt x="7638" y="8204"/>
                    <a:pt x="7448" y="8371"/>
                    <a:pt x="7281" y="8454"/>
                  </a:cubicBezTo>
                  <a:cubicBezTo>
                    <a:pt x="7150" y="8514"/>
                    <a:pt x="7031" y="8573"/>
                    <a:pt x="6900" y="8633"/>
                  </a:cubicBezTo>
                  <a:cubicBezTo>
                    <a:pt x="6579" y="8788"/>
                    <a:pt x="6234" y="8895"/>
                    <a:pt x="5900" y="8966"/>
                  </a:cubicBezTo>
                  <a:cubicBezTo>
                    <a:pt x="5924" y="9097"/>
                    <a:pt x="1" y="14301"/>
                    <a:pt x="112" y="14301"/>
                  </a:cubicBezTo>
                  <a:cubicBezTo>
                    <a:pt x="112" y="14301"/>
                    <a:pt x="113" y="14301"/>
                    <a:pt x="114" y="14300"/>
                  </a:cubicBezTo>
                  <a:lnTo>
                    <a:pt x="5400" y="14300"/>
                  </a:lnTo>
                  <a:lnTo>
                    <a:pt x="81350" y="14134"/>
                  </a:lnTo>
                  <a:lnTo>
                    <a:pt x="86232" y="14038"/>
                  </a:lnTo>
                  <a:cubicBezTo>
                    <a:pt x="85362" y="14038"/>
                    <a:pt x="82076" y="5787"/>
                    <a:pt x="81207" y="5787"/>
                  </a:cubicBezTo>
                  <a:cubicBezTo>
                    <a:pt x="80474" y="5787"/>
                    <a:pt x="77898" y="2489"/>
                    <a:pt x="77128" y="2489"/>
                  </a:cubicBezTo>
                  <a:cubicBezTo>
                    <a:pt x="77122" y="2489"/>
                    <a:pt x="77117" y="2489"/>
                    <a:pt x="77111" y="2489"/>
                  </a:cubicBezTo>
                  <a:cubicBezTo>
                    <a:pt x="77105" y="2490"/>
                    <a:pt x="77099" y="2490"/>
                    <a:pt x="77093" y="2490"/>
                  </a:cubicBezTo>
                  <a:cubicBezTo>
                    <a:pt x="76513" y="2490"/>
                    <a:pt x="75236" y="846"/>
                    <a:pt x="74671" y="834"/>
                  </a:cubicBezTo>
                  <a:cubicBezTo>
                    <a:pt x="74650" y="834"/>
                    <a:pt x="74630" y="834"/>
                    <a:pt x="74611" y="834"/>
                  </a:cubicBezTo>
                  <a:cubicBezTo>
                    <a:pt x="74142" y="834"/>
                    <a:pt x="74070" y="972"/>
                    <a:pt x="73647" y="1132"/>
                  </a:cubicBezTo>
                  <a:cubicBezTo>
                    <a:pt x="73266" y="1275"/>
                    <a:pt x="72885" y="1323"/>
                    <a:pt x="72504" y="1454"/>
                  </a:cubicBezTo>
                  <a:cubicBezTo>
                    <a:pt x="72170" y="1573"/>
                    <a:pt x="71813" y="1632"/>
                    <a:pt x="71456" y="1632"/>
                  </a:cubicBezTo>
                  <a:cubicBezTo>
                    <a:pt x="71039" y="1644"/>
                    <a:pt x="70670" y="1799"/>
                    <a:pt x="70242" y="1799"/>
                  </a:cubicBezTo>
                  <a:cubicBezTo>
                    <a:pt x="70136" y="1797"/>
                    <a:pt x="70031" y="1797"/>
                    <a:pt x="69927" y="1797"/>
                  </a:cubicBezTo>
                  <a:cubicBezTo>
                    <a:pt x="69693" y="1797"/>
                    <a:pt x="69461" y="1799"/>
                    <a:pt x="69230" y="1799"/>
                  </a:cubicBezTo>
                  <a:cubicBezTo>
                    <a:pt x="68614" y="1799"/>
                    <a:pt x="68005" y="1783"/>
                    <a:pt x="67396" y="1668"/>
                  </a:cubicBezTo>
                  <a:cubicBezTo>
                    <a:pt x="67199" y="1632"/>
                    <a:pt x="66994" y="1623"/>
                    <a:pt x="66789" y="1623"/>
                  </a:cubicBezTo>
                  <a:cubicBezTo>
                    <a:pt x="66583" y="1623"/>
                    <a:pt x="66378" y="1632"/>
                    <a:pt x="66182" y="1632"/>
                  </a:cubicBezTo>
                  <a:cubicBezTo>
                    <a:pt x="66070" y="1632"/>
                    <a:pt x="65959" y="1637"/>
                    <a:pt x="65852" y="1637"/>
                  </a:cubicBezTo>
                  <a:cubicBezTo>
                    <a:pt x="65798" y="1637"/>
                    <a:pt x="65745" y="1636"/>
                    <a:pt x="65693" y="1632"/>
                  </a:cubicBezTo>
                  <a:cubicBezTo>
                    <a:pt x="65479" y="1620"/>
                    <a:pt x="65408" y="1549"/>
                    <a:pt x="65241" y="1501"/>
                  </a:cubicBezTo>
                  <a:cubicBezTo>
                    <a:pt x="65116" y="1477"/>
                    <a:pt x="64989" y="1465"/>
                    <a:pt x="64862" y="1465"/>
                  </a:cubicBezTo>
                  <a:cubicBezTo>
                    <a:pt x="64674" y="1465"/>
                    <a:pt x="64485" y="1492"/>
                    <a:pt x="64300" y="1549"/>
                  </a:cubicBezTo>
                  <a:cubicBezTo>
                    <a:pt x="64215" y="1573"/>
                    <a:pt x="64140" y="1584"/>
                    <a:pt x="64070" y="1584"/>
                  </a:cubicBezTo>
                  <a:cubicBezTo>
                    <a:pt x="63799" y="1584"/>
                    <a:pt x="63615" y="1427"/>
                    <a:pt x="63264" y="1323"/>
                  </a:cubicBezTo>
                  <a:cubicBezTo>
                    <a:pt x="62598" y="1132"/>
                    <a:pt x="61979" y="1084"/>
                    <a:pt x="61383" y="727"/>
                  </a:cubicBezTo>
                  <a:cubicBezTo>
                    <a:pt x="60586" y="275"/>
                    <a:pt x="59752" y="394"/>
                    <a:pt x="58823" y="334"/>
                  </a:cubicBezTo>
                  <a:cubicBezTo>
                    <a:pt x="58157" y="299"/>
                    <a:pt x="57561" y="13"/>
                    <a:pt x="56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4" name="Google Shape;314;p13"/>
            <p:cNvSpPr/>
            <p:nvPr/>
          </p:nvSpPr>
          <p:spPr>
            <a:xfrm rot="858966">
              <a:off x="-702941" y="4003552"/>
              <a:ext cx="6334851" cy="3364268"/>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15" name="Google Shape;315;p13"/>
          <p:cNvSpPr txBox="1">
            <a:spLocks noGrp="1"/>
          </p:cNvSpPr>
          <p:nvPr>
            <p:ph type="title" hasCustomPrompt="1"/>
          </p:nvPr>
        </p:nvSpPr>
        <p:spPr>
          <a:xfrm>
            <a:off x="758775"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6" name="Google Shape;316;p13"/>
          <p:cNvSpPr txBox="1">
            <a:spLocks noGrp="1"/>
          </p:cNvSpPr>
          <p:nvPr>
            <p:ph type="title" idx="2"/>
          </p:nvPr>
        </p:nvSpPr>
        <p:spPr>
          <a:xfrm>
            <a:off x="758775"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317" name="Google Shape;317;p13"/>
          <p:cNvSpPr txBox="1">
            <a:spLocks noGrp="1"/>
          </p:cNvSpPr>
          <p:nvPr>
            <p:ph type="title" idx="3"/>
          </p:nvPr>
        </p:nvSpPr>
        <p:spPr>
          <a:xfrm>
            <a:off x="758775"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p:txBody>
      </p:sp>
      <p:sp>
        <p:nvSpPr>
          <p:cNvPr id="318" name="Google Shape;318;p13"/>
          <p:cNvSpPr txBox="1">
            <a:spLocks noGrp="1"/>
          </p:cNvSpPr>
          <p:nvPr>
            <p:ph type="title" idx="4" hasCustomPrompt="1"/>
          </p:nvPr>
        </p:nvSpPr>
        <p:spPr>
          <a:xfrm>
            <a:off x="4175850"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9" name="Google Shape;319;p13"/>
          <p:cNvSpPr txBox="1">
            <a:spLocks noGrp="1"/>
          </p:cNvSpPr>
          <p:nvPr>
            <p:ph type="title" idx="5"/>
          </p:nvPr>
        </p:nvSpPr>
        <p:spPr>
          <a:xfrm>
            <a:off x="4175850"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320" name="Google Shape;320;p13"/>
          <p:cNvSpPr txBox="1">
            <a:spLocks noGrp="1"/>
          </p:cNvSpPr>
          <p:nvPr>
            <p:ph type="title" idx="6"/>
          </p:nvPr>
        </p:nvSpPr>
        <p:spPr>
          <a:xfrm>
            <a:off x="4175850"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p:txBody>
      </p:sp>
      <p:sp>
        <p:nvSpPr>
          <p:cNvPr id="321" name="Google Shape;321;p13"/>
          <p:cNvSpPr txBox="1">
            <a:spLocks noGrp="1"/>
          </p:cNvSpPr>
          <p:nvPr>
            <p:ph type="title" idx="7" hasCustomPrompt="1"/>
          </p:nvPr>
        </p:nvSpPr>
        <p:spPr>
          <a:xfrm>
            <a:off x="758775"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2" name="Google Shape;322;p13"/>
          <p:cNvSpPr txBox="1">
            <a:spLocks noGrp="1"/>
          </p:cNvSpPr>
          <p:nvPr>
            <p:ph type="title" idx="8"/>
          </p:nvPr>
        </p:nvSpPr>
        <p:spPr>
          <a:xfrm>
            <a:off x="758775"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323" name="Google Shape;323;p13"/>
          <p:cNvSpPr txBox="1">
            <a:spLocks noGrp="1"/>
          </p:cNvSpPr>
          <p:nvPr>
            <p:ph type="title" idx="9"/>
          </p:nvPr>
        </p:nvSpPr>
        <p:spPr>
          <a:xfrm>
            <a:off x="758775"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p:txBody>
      </p:sp>
      <p:sp>
        <p:nvSpPr>
          <p:cNvPr id="324" name="Google Shape;324;p13"/>
          <p:cNvSpPr txBox="1">
            <a:spLocks noGrp="1"/>
          </p:cNvSpPr>
          <p:nvPr>
            <p:ph type="title" idx="13" hasCustomPrompt="1"/>
          </p:nvPr>
        </p:nvSpPr>
        <p:spPr>
          <a:xfrm>
            <a:off x="4175850"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5" name="Google Shape;325;p13"/>
          <p:cNvSpPr txBox="1">
            <a:spLocks noGrp="1"/>
          </p:cNvSpPr>
          <p:nvPr>
            <p:ph type="title" idx="14"/>
          </p:nvPr>
        </p:nvSpPr>
        <p:spPr>
          <a:xfrm>
            <a:off x="4175850"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326" name="Google Shape;326;p13"/>
          <p:cNvSpPr txBox="1">
            <a:spLocks noGrp="1"/>
          </p:cNvSpPr>
          <p:nvPr>
            <p:ph type="title" idx="15"/>
          </p:nvPr>
        </p:nvSpPr>
        <p:spPr>
          <a:xfrm>
            <a:off x="4175850"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p:txBody>
      </p:sp>
      <p:sp>
        <p:nvSpPr>
          <p:cNvPr id="327" name="Google Shape;327;p13"/>
          <p:cNvSpPr txBox="1">
            <a:spLocks noGrp="1"/>
          </p:cNvSpPr>
          <p:nvPr>
            <p:ph type="title" idx="16"/>
          </p:nvPr>
        </p:nvSpPr>
        <p:spPr>
          <a:xfrm>
            <a:off x="758775" y="391234"/>
            <a:ext cx="7626300" cy="5727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200"/>
              <a:buFont typeface="Rajdhani"/>
              <a:buNone/>
              <a:defRPr sz="3500" b="1">
                <a:solidFill>
                  <a:schemeClr val="accent6"/>
                </a:solidFill>
                <a:latin typeface="Rajdhani"/>
                <a:ea typeface="Rajdhani"/>
                <a:cs typeface="Rajdhani"/>
                <a:sym typeface="Rajdhani"/>
              </a:defRPr>
            </a:lvl1pPr>
            <a:lvl2pPr lvl="1"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2pPr>
            <a:lvl3pPr lvl="2"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3pPr>
            <a:lvl4pPr lvl="3"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4pPr>
            <a:lvl5pPr lvl="4"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5pPr>
            <a:lvl6pPr lvl="5"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6pPr>
            <a:lvl7pPr lvl="6"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7pPr>
            <a:lvl8pPr lvl="7"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8pPr>
            <a:lvl9pPr lvl="8"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80"/>
        <p:cNvGrpSpPr/>
        <p:nvPr/>
      </p:nvGrpSpPr>
      <p:grpSpPr>
        <a:xfrm>
          <a:off x="0" y="0"/>
          <a:ext cx="0" cy="0"/>
          <a:chOff x="0" y="0"/>
          <a:chExt cx="0" cy="0"/>
        </a:xfrm>
      </p:grpSpPr>
      <p:grpSp>
        <p:nvGrpSpPr>
          <p:cNvPr id="81" name="Google Shape;81;p6"/>
          <p:cNvGrpSpPr/>
          <p:nvPr/>
        </p:nvGrpSpPr>
        <p:grpSpPr>
          <a:xfrm>
            <a:off x="-4470013" y="-668750"/>
            <a:ext cx="15657196" cy="7403078"/>
            <a:chOff x="-4470013" y="-668750"/>
            <a:chExt cx="15657196" cy="7403078"/>
          </a:xfrm>
        </p:grpSpPr>
        <p:sp>
          <p:nvSpPr>
            <p:cNvPr id="82" name="Google Shape;82;p6"/>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3" name="Google Shape;83;p6"/>
            <p:cNvGrpSpPr/>
            <p:nvPr/>
          </p:nvGrpSpPr>
          <p:grpSpPr>
            <a:xfrm>
              <a:off x="7571490" y="4335248"/>
              <a:ext cx="2795340" cy="1885492"/>
              <a:chOff x="965100" y="1428788"/>
              <a:chExt cx="1354200" cy="913425"/>
            </a:xfrm>
          </p:grpSpPr>
          <p:sp>
            <p:nvSpPr>
              <p:cNvPr id="84" name="Google Shape;84;p6"/>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85;p6"/>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86;p6"/>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87;p6"/>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88;p6"/>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9" name="Google Shape;89;p6"/>
            <p:cNvGrpSpPr/>
            <p:nvPr/>
          </p:nvGrpSpPr>
          <p:grpSpPr>
            <a:xfrm>
              <a:off x="-3230997" y="-668750"/>
              <a:ext cx="4020585" cy="3545433"/>
              <a:chOff x="-2417677" y="2452996"/>
              <a:chExt cx="5416388" cy="4776280"/>
            </a:xfrm>
          </p:grpSpPr>
          <p:grpSp>
            <p:nvGrpSpPr>
              <p:cNvPr id="90" name="Google Shape;90;p6"/>
              <p:cNvGrpSpPr/>
              <p:nvPr/>
            </p:nvGrpSpPr>
            <p:grpSpPr>
              <a:xfrm>
                <a:off x="415116" y="4353695"/>
                <a:ext cx="451070" cy="303924"/>
                <a:chOff x="5850477" y="3901125"/>
                <a:chExt cx="127450" cy="85874"/>
              </a:xfrm>
            </p:grpSpPr>
            <p:sp>
              <p:nvSpPr>
                <p:cNvPr id="91" name="Google Shape;91;p6"/>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92;p6"/>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93;p6"/>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94;p6"/>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95;p6"/>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96;p6"/>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7" name="Google Shape;97;p6"/>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8" name="Google Shape;98;p6"/>
              <p:cNvGrpSpPr/>
              <p:nvPr/>
            </p:nvGrpSpPr>
            <p:grpSpPr>
              <a:xfrm>
                <a:off x="-2417677" y="2452996"/>
                <a:ext cx="5416388" cy="4776280"/>
                <a:chOff x="3141775" y="2797950"/>
                <a:chExt cx="2059150" cy="1815800"/>
              </a:xfrm>
            </p:grpSpPr>
            <p:sp>
              <p:nvSpPr>
                <p:cNvPr id="99" name="Google Shape;99;p6"/>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100;p6"/>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101;p6"/>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102;p6"/>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103;p6"/>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104;p6"/>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105;p6"/>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106;p6"/>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107;p6"/>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108" name="Google Shape;108;p6"/>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9" name="Google Shape;109;p6"/>
          <p:cNvSpPr txBox="1">
            <a:spLocks noGrp="1"/>
          </p:cNvSpPr>
          <p:nvPr>
            <p:ph type="title"/>
          </p:nvPr>
        </p:nvSpPr>
        <p:spPr>
          <a:xfrm>
            <a:off x="758775" y="391234"/>
            <a:ext cx="7626300" cy="5727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6"/>
              </a:buClr>
              <a:buSzPts val="3500"/>
              <a:buNone/>
              <a:defRPr>
                <a:solidFill>
                  <a:schemeClr val="accent6"/>
                </a:solidFill>
              </a:defRPr>
            </a:lvl1pPr>
            <a:lvl2pPr lvl="1">
              <a:spcBef>
                <a:spcPts val="0"/>
              </a:spcBef>
              <a:spcAft>
                <a:spcPts val="0"/>
              </a:spcAft>
              <a:buClr>
                <a:schemeClr val="accent6"/>
              </a:buClr>
              <a:buSzPts val="3500"/>
              <a:buNone/>
              <a:defRPr>
                <a:solidFill>
                  <a:schemeClr val="accent6"/>
                </a:solidFill>
              </a:defRPr>
            </a:lvl2pPr>
            <a:lvl3pPr lvl="2">
              <a:spcBef>
                <a:spcPts val="0"/>
              </a:spcBef>
              <a:spcAft>
                <a:spcPts val="0"/>
              </a:spcAft>
              <a:buClr>
                <a:schemeClr val="accent6"/>
              </a:buClr>
              <a:buSzPts val="3500"/>
              <a:buNone/>
              <a:defRPr>
                <a:solidFill>
                  <a:schemeClr val="accent6"/>
                </a:solidFill>
              </a:defRPr>
            </a:lvl3pPr>
            <a:lvl4pPr lvl="3">
              <a:spcBef>
                <a:spcPts val="0"/>
              </a:spcBef>
              <a:spcAft>
                <a:spcPts val="0"/>
              </a:spcAft>
              <a:buClr>
                <a:schemeClr val="accent6"/>
              </a:buClr>
              <a:buSzPts val="3500"/>
              <a:buNone/>
              <a:defRPr>
                <a:solidFill>
                  <a:schemeClr val="accent6"/>
                </a:solidFill>
              </a:defRPr>
            </a:lvl4pPr>
            <a:lvl5pPr lvl="4">
              <a:spcBef>
                <a:spcPts val="0"/>
              </a:spcBef>
              <a:spcAft>
                <a:spcPts val="0"/>
              </a:spcAft>
              <a:buClr>
                <a:schemeClr val="accent6"/>
              </a:buClr>
              <a:buSzPts val="3500"/>
              <a:buNone/>
              <a:defRPr>
                <a:solidFill>
                  <a:schemeClr val="accent6"/>
                </a:solidFill>
              </a:defRPr>
            </a:lvl5pPr>
            <a:lvl6pPr lvl="5">
              <a:spcBef>
                <a:spcPts val="0"/>
              </a:spcBef>
              <a:spcAft>
                <a:spcPts val="0"/>
              </a:spcAft>
              <a:buClr>
                <a:schemeClr val="accent6"/>
              </a:buClr>
              <a:buSzPts val="3500"/>
              <a:buNone/>
              <a:defRPr>
                <a:solidFill>
                  <a:schemeClr val="accent6"/>
                </a:solidFill>
              </a:defRPr>
            </a:lvl6pPr>
            <a:lvl7pPr lvl="6">
              <a:spcBef>
                <a:spcPts val="0"/>
              </a:spcBef>
              <a:spcAft>
                <a:spcPts val="0"/>
              </a:spcAft>
              <a:buClr>
                <a:schemeClr val="accent6"/>
              </a:buClr>
              <a:buSzPts val="3500"/>
              <a:buNone/>
              <a:defRPr>
                <a:solidFill>
                  <a:schemeClr val="accent6"/>
                </a:solidFill>
              </a:defRPr>
            </a:lvl7pPr>
            <a:lvl8pPr lvl="7">
              <a:spcBef>
                <a:spcPts val="0"/>
              </a:spcBef>
              <a:spcAft>
                <a:spcPts val="0"/>
              </a:spcAft>
              <a:buClr>
                <a:schemeClr val="accent6"/>
              </a:buClr>
              <a:buSzPts val="3500"/>
              <a:buNone/>
              <a:defRPr>
                <a:solidFill>
                  <a:schemeClr val="accent6"/>
                </a:solidFill>
              </a:defRPr>
            </a:lvl8pPr>
            <a:lvl9pPr lvl="8">
              <a:spcBef>
                <a:spcPts val="0"/>
              </a:spcBef>
              <a:spcAft>
                <a:spcPts val="0"/>
              </a:spcAft>
              <a:buClr>
                <a:schemeClr val="accent6"/>
              </a:buClr>
              <a:buSzPts val="3500"/>
              <a:buNone/>
              <a:defRPr>
                <a:solidFill>
                  <a:schemeClr val="accent6"/>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endParaRPr lang="en-US"/>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fld>
            <a:endParaRPr lang="en-US"/>
          </a:p>
        </p:txBody>
      </p:sp>
    </p:spTree>
  </p:cSld>
  <p:clrMapOvr>
    <a:masterClrMapping/>
  </p:clrMapOvr>
  <p:transition spd="slow">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US"/>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fld>
            <a:endParaRPr lang="en-US"/>
          </a:p>
        </p:txBody>
      </p:sp>
    </p:spTree>
  </p:cSld>
  <p:clrMapOvr>
    <a:masterClrMapping/>
  </p:clrMapOvr>
  <p:transition spd="slow">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endParaRPr lang="en-US"/>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fld>
            <a:endParaRPr lang="en-US"/>
          </a:p>
        </p:txBody>
      </p:sp>
    </p:spTree>
  </p:cSld>
  <p:clrMapOvr>
    <a:masterClrMapping/>
  </p:clrMapOvr>
  <p:transition spd="slow">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fld>
            <a:endParaRPr lang="en-US"/>
          </a:p>
        </p:txBody>
      </p:sp>
    </p:spTree>
  </p:cSld>
  <p:clrMapOvr>
    <a:masterClrMapping/>
  </p:clrMapOvr>
  <p:transition spd="slow">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en-US"/>
              <a:t>Click to edit Master title style</a:t>
            </a:r>
            <a:endParaRPr lang="en-US"/>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fld>
            <a:endParaRPr lang="en-US"/>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fld>
            <a:endParaRPr lang="en-US"/>
          </a:p>
        </p:txBody>
      </p:sp>
    </p:spTree>
  </p:cSld>
  <p:clrMapOvr>
    <a:masterClrMapping/>
  </p:clrMapOvr>
  <p:transition spd="slow">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US"/>
          </a:p>
        </p:txBody>
      </p:sp>
      <p:sp>
        <p:nvSpPr>
          <p:cNvPr id="3" name="Date Placeholder 2"/>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fld>
            <a:endParaRPr lang="en-US"/>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fld>
            <a:endParaRPr lang="en-US"/>
          </a:p>
        </p:txBody>
      </p:sp>
    </p:spTree>
  </p:cSld>
  <p:clrMapOvr>
    <a:masterClrMapping/>
  </p:clrMapOvr>
  <p:transition spd="slow">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fld>
            <a:endParaRPr 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fld>
            <a:endParaRPr lang="en-US"/>
          </a:p>
        </p:txBody>
      </p:sp>
    </p:spTree>
  </p:cSld>
  <p:clrMapOvr>
    <a:masterClrMapping/>
  </p:clrMapOvr>
  <p:transition spd="slow">
    <p:randomBar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endParaRPr lang="en-US"/>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fld>
            <a:endParaRPr lang="en-US"/>
          </a:p>
        </p:txBody>
      </p:sp>
    </p:spTree>
  </p:cSld>
  <p:clrMapOvr>
    <a:masterClrMapping/>
  </p:clrMapOvr>
  <p:transition spd="slow">
    <p:randomBar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a:p>
        </p:txBody>
      </p:sp>
      <p:sp>
        <p:nvSpPr>
          <p:cNvPr id="3" name="Picture Placeholder 2"/>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endParaRPr lang="en-US"/>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fld>
            <a:endParaRPr lang="en-US"/>
          </a:p>
        </p:txBody>
      </p:sp>
    </p:spTree>
  </p:cSld>
  <p:clrMapOvr>
    <a:masterClrMapping/>
  </p:clrMapOvr>
  <p:transition spd="slow">
    <p:randomBar dir="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fld>
            <a:endParaRPr lang="en-US"/>
          </a:p>
        </p:txBody>
      </p:sp>
    </p:spTree>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0"/>
        <p:cNvGrpSpPr/>
        <p:nvPr/>
      </p:nvGrpSpPr>
      <p:grpSpPr>
        <a:xfrm>
          <a:off x="0" y="0"/>
          <a:ext cx="0" cy="0"/>
          <a:chOff x="0" y="0"/>
          <a:chExt cx="0" cy="0"/>
        </a:xfrm>
      </p:grpSpPr>
      <p:sp>
        <p:nvSpPr>
          <p:cNvPr id="111" name="Google Shape;111;p7"/>
          <p:cNvSpPr txBox="1">
            <a:spLocks noGrp="1"/>
          </p:cNvSpPr>
          <p:nvPr>
            <p:ph type="title"/>
          </p:nvPr>
        </p:nvSpPr>
        <p:spPr>
          <a:xfrm>
            <a:off x="1767750" y="320575"/>
            <a:ext cx="5608500" cy="11385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solidFill>
                  <a:schemeClr val="accent6"/>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12" name="Google Shape;112;p7"/>
          <p:cNvSpPr txBox="1">
            <a:spLocks noGrp="1"/>
          </p:cNvSpPr>
          <p:nvPr>
            <p:ph type="body" idx="1"/>
          </p:nvPr>
        </p:nvSpPr>
        <p:spPr>
          <a:xfrm>
            <a:off x="1267975" y="1825534"/>
            <a:ext cx="4897500" cy="2300400"/>
          </a:xfrm>
          <a:prstGeom prst="rect">
            <a:avLst/>
          </a:prstGeom>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accent6"/>
              </a:buClr>
              <a:buSzPts val="1200"/>
              <a:buChar char="■"/>
              <a:defRPr sz="16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grpSp>
        <p:nvGrpSpPr>
          <p:cNvPr id="113" name="Google Shape;113;p7"/>
          <p:cNvGrpSpPr/>
          <p:nvPr/>
        </p:nvGrpSpPr>
        <p:grpSpPr>
          <a:xfrm>
            <a:off x="-2829690" y="-532311"/>
            <a:ext cx="14937395" cy="7674702"/>
            <a:chOff x="-2829690" y="-532311"/>
            <a:chExt cx="14937395" cy="7674702"/>
          </a:xfrm>
        </p:grpSpPr>
        <p:grpSp>
          <p:nvGrpSpPr>
            <p:cNvPr id="114" name="Google Shape;114;p7"/>
            <p:cNvGrpSpPr/>
            <p:nvPr/>
          </p:nvGrpSpPr>
          <p:grpSpPr>
            <a:xfrm>
              <a:off x="-2829690" y="-532311"/>
              <a:ext cx="14937395" cy="7674702"/>
              <a:chOff x="-2829690" y="-532311"/>
              <a:chExt cx="14937395" cy="7674702"/>
            </a:xfrm>
          </p:grpSpPr>
          <p:grpSp>
            <p:nvGrpSpPr>
              <p:cNvPr id="115" name="Google Shape;115;p7"/>
              <p:cNvGrpSpPr/>
              <p:nvPr/>
            </p:nvGrpSpPr>
            <p:grpSpPr>
              <a:xfrm>
                <a:off x="-2829690" y="2718224"/>
                <a:ext cx="4018183" cy="4424167"/>
                <a:chOff x="-1890669" y="-592228"/>
                <a:chExt cx="3608930" cy="3973565"/>
              </a:xfrm>
            </p:grpSpPr>
            <p:grpSp>
              <p:nvGrpSpPr>
                <p:cNvPr id="116" name="Google Shape;116;p7"/>
                <p:cNvGrpSpPr/>
                <p:nvPr/>
              </p:nvGrpSpPr>
              <p:grpSpPr>
                <a:xfrm>
                  <a:off x="-1890669" y="-592228"/>
                  <a:ext cx="3608930" cy="3973565"/>
                  <a:chOff x="262575" y="279375"/>
                  <a:chExt cx="1205750" cy="1327575"/>
                </a:xfrm>
              </p:grpSpPr>
              <p:sp>
                <p:nvSpPr>
                  <p:cNvPr id="117" name="Google Shape;117;p7"/>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118;p7"/>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119;p7"/>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120;p7"/>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121;p7"/>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2" name="Google Shape;122;p7"/>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sp>
            <p:nvSpPr>
              <p:cNvPr id="123" name="Google Shape;123;p7"/>
              <p:cNvSpPr/>
              <p:nvPr/>
            </p:nvSpPr>
            <p:spPr>
              <a:xfrm rot="503819">
                <a:off x="6748693" y="-156408"/>
                <a:ext cx="5268076" cy="1632161"/>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4" name="Google Shape;124;p7"/>
              <p:cNvGrpSpPr/>
              <p:nvPr/>
            </p:nvGrpSpPr>
            <p:grpSpPr>
              <a:xfrm>
                <a:off x="6744875" y="2031607"/>
                <a:ext cx="3661651" cy="3748974"/>
                <a:chOff x="6744875" y="2031607"/>
                <a:chExt cx="3661651" cy="3748974"/>
              </a:xfrm>
            </p:grpSpPr>
            <p:grpSp>
              <p:nvGrpSpPr>
                <p:cNvPr id="125" name="Google Shape;125;p7"/>
                <p:cNvGrpSpPr/>
                <p:nvPr/>
              </p:nvGrpSpPr>
              <p:grpSpPr>
                <a:xfrm>
                  <a:off x="7179211" y="4303269"/>
                  <a:ext cx="379812" cy="699459"/>
                  <a:chOff x="5887475" y="4238125"/>
                  <a:chExt cx="87275" cy="160725"/>
                </a:xfrm>
              </p:grpSpPr>
              <p:sp>
                <p:nvSpPr>
                  <p:cNvPr id="126" name="Google Shape;126;p7"/>
                  <p:cNvSpPr/>
                  <p:nvPr/>
                </p:nvSpPr>
                <p:spPr>
                  <a:xfrm>
                    <a:off x="5933700" y="4289550"/>
                    <a:ext cx="31250" cy="23000"/>
                  </a:xfrm>
                  <a:custGeom>
                    <a:avLst/>
                    <a:gdLst/>
                    <a:ahLst/>
                    <a:cxnLst/>
                    <a:rect l="l" t="t" r="r" b="b"/>
                    <a:pathLst>
                      <a:path w="1250" h="920" extrusionOk="0">
                        <a:moveTo>
                          <a:pt x="1" y="1"/>
                        </a:moveTo>
                        <a:lnTo>
                          <a:pt x="1" y="919"/>
                        </a:lnTo>
                        <a:lnTo>
                          <a:pt x="1250" y="919"/>
                        </a:lnTo>
                        <a:lnTo>
                          <a:pt x="1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127;p7"/>
                  <p:cNvSpPr/>
                  <p:nvPr/>
                </p:nvSpPr>
                <p:spPr>
                  <a:xfrm>
                    <a:off x="5887475" y="4316200"/>
                    <a:ext cx="29425" cy="21750"/>
                  </a:xfrm>
                  <a:custGeom>
                    <a:avLst/>
                    <a:gdLst/>
                    <a:ahLst/>
                    <a:cxnLst/>
                    <a:rect l="l" t="t" r="r" b="b"/>
                    <a:pathLst>
                      <a:path w="1177" h="870" extrusionOk="0">
                        <a:moveTo>
                          <a:pt x="1" y="0"/>
                        </a:moveTo>
                        <a:lnTo>
                          <a:pt x="1" y="869"/>
                        </a:lnTo>
                        <a:lnTo>
                          <a:pt x="1176" y="869"/>
                        </a:lnTo>
                        <a:lnTo>
                          <a:pt x="11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128;p7"/>
                  <p:cNvSpPr/>
                  <p:nvPr/>
                </p:nvSpPr>
                <p:spPr>
                  <a:xfrm>
                    <a:off x="5960025" y="4261700"/>
                    <a:ext cx="14725" cy="10750"/>
                  </a:xfrm>
                  <a:custGeom>
                    <a:avLst/>
                    <a:gdLst/>
                    <a:ahLst/>
                    <a:cxnLst/>
                    <a:rect l="l" t="t" r="r" b="b"/>
                    <a:pathLst>
                      <a:path w="589" h="430" extrusionOk="0">
                        <a:moveTo>
                          <a:pt x="1" y="1"/>
                        </a:moveTo>
                        <a:lnTo>
                          <a:pt x="1" y="429"/>
                        </a:lnTo>
                        <a:lnTo>
                          <a:pt x="588" y="429"/>
                        </a:lnTo>
                        <a:lnTo>
                          <a:pt x="58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129;p7"/>
                  <p:cNvSpPr/>
                  <p:nvPr/>
                </p:nvSpPr>
                <p:spPr>
                  <a:xfrm>
                    <a:off x="5902175" y="4388125"/>
                    <a:ext cx="15025" cy="10725"/>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130;p7"/>
                  <p:cNvSpPr/>
                  <p:nvPr/>
                </p:nvSpPr>
                <p:spPr>
                  <a:xfrm>
                    <a:off x="5937075" y="4354150"/>
                    <a:ext cx="14725" cy="10725"/>
                  </a:xfrm>
                  <a:custGeom>
                    <a:avLst/>
                    <a:gdLst/>
                    <a:ahLst/>
                    <a:cxnLst/>
                    <a:rect l="l" t="t" r="r" b="b"/>
                    <a:pathLst>
                      <a:path w="589" h="429" extrusionOk="0">
                        <a:moveTo>
                          <a:pt x="0" y="0"/>
                        </a:moveTo>
                        <a:lnTo>
                          <a:pt x="0" y="429"/>
                        </a:lnTo>
                        <a:lnTo>
                          <a:pt x="588" y="429"/>
                        </a:lnTo>
                        <a:lnTo>
                          <a:pt x="5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131;p7"/>
                  <p:cNvSpPr/>
                  <p:nvPr/>
                </p:nvSpPr>
                <p:spPr>
                  <a:xfrm>
                    <a:off x="5919325" y="4238125"/>
                    <a:ext cx="15025" cy="10750"/>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2" name="Google Shape;132;p7"/>
                <p:cNvSpPr/>
                <p:nvPr/>
              </p:nvSpPr>
              <p:spPr>
                <a:xfrm>
                  <a:off x="7930887" y="4351948"/>
                  <a:ext cx="179130" cy="179130"/>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33" name="Google Shape;133;p7"/>
                <p:cNvGrpSpPr/>
                <p:nvPr/>
              </p:nvGrpSpPr>
              <p:grpSpPr>
                <a:xfrm>
                  <a:off x="7930865" y="2917093"/>
                  <a:ext cx="354625" cy="225150"/>
                  <a:chOff x="7551213" y="1538800"/>
                  <a:chExt cx="369825" cy="234800"/>
                </a:xfrm>
              </p:grpSpPr>
              <p:sp>
                <p:nvSpPr>
                  <p:cNvPr id="134" name="Google Shape;134;p7"/>
                  <p:cNvSpPr/>
                  <p:nvPr/>
                </p:nvSpPr>
                <p:spPr>
                  <a:xfrm>
                    <a:off x="7702799" y="1604296"/>
                    <a:ext cx="71570" cy="53173"/>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135;p7"/>
                  <p:cNvSpPr/>
                  <p:nvPr/>
                </p:nvSpPr>
                <p:spPr>
                  <a:xfrm>
                    <a:off x="7852997" y="1702078"/>
                    <a:ext cx="68040" cy="50338"/>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136;p7"/>
                  <p:cNvSpPr/>
                  <p:nvPr/>
                </p:nvSpPr>
                <p:spPr>
                  <a:xfrm>
                    <a:off x="7551213" y="1592907"/>
                    <a:ext cx="34772" cy="24822"/>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137;p7"/>
                  <p:cNvSpPr/>
                  <p:nvPr/>
                </p:nvSpPr>
                <p:spPr>
                  <a:xfrm>
                    <a:off x="7774311" y="1748779"/>
                    <a:ext cx="34772" cy="24822"/>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138;p7"/>
                  <p:cNvSpPr/>
                  <p:nvPr/>
                </p:nvSpPr>
                <p:spPr>
                  <a:xfrm>
                    <a:off x="7585927" y="1704806"/>
                    <a:ext cx="34772" cy="24880"/>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139;p7"/>
                  <p:cNvSpPr/>
                  <p:nvPr/>
                </p:nvSpPr>
                <p:spPr>
                  <a:xfrm>
                    <a:off x="7853346" y="1538800"/>
                    <a:ext cx="34078" cy="24880"/>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40" name="Google Shape;140;p7"/>
                <p:cNvSpPr/>
                <p:nvPr/>
              </p:nvSpPr>
              <p:spPr>
                <a:xfrm>
                  <a:off x="7513195" y="2994801"/>
                  <a:ext cx="179130" cy="179130"/>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1" name="Google Shape;141;p7"/>
                <p:cNvGrpSpPr/>
                <p:nvPr/>
              </p:nvGrpSpPr>
              <p:grpSpPr>
                <a:xfrm>
                  <a:off x="6744875" y="2574912"/>
                  <a:ext cx="3661651" cy="3205669"/>
                  <a:chOff x="1057550" y="3474725"/>
                  <a:chExt cx="1831100" cy="1603075"/>
                </a:xfrm>
              </p:grpSpPr>
              <p:sp>
                <p:nvSpPr>
                  <p:cNvPr id="142" name="Google Shape;142;p7"/>
                  <p:cNvSpPr/>
                  <p:nvPr/>
                </p:nvSpPr>
                <p:spPr>
                  <a:xfrm>
                    <a:off x="1057550" y="3474725"/>
                    <a:ext cx="1831100" cy="1603075"/>
                  </a:xfrm>
                  <a:custGeom>
                    <a:avLst/>
                    <a:gdLst/>
                    <a:ahLst/>
                    <a:cxnLst/>
                    <a:rect l="l" t="t" r="r" b="b"/>
                    <a:pathLst>
                      <a:path w="73244" h="64123" fill="none" extrusionOk="0">
                        <a:moveTo>
                          <a:pt x="38152" y="64122"/>
                        </a:moveTo>
                        <a:cubicBezTo>
                          <a:pt x="36940" y="64122"/>
                          <a:pt x="35655" y="63987"/>
                          <a:pt x="34320" y="63816"/>
                        </a:cubicBezTo>
                        <a:lnTo>
                          <a:pt x="16285" y="61526"/>
                        </a:lnTo>
                        <a:cubicBezTo>
                          <a:pt x="13371" y="61159"/>
                          <a:pt x="10040" y="60730"/>
                          <a:pt x="7322" y="59114"/>
                        </a:cubicBezTo>
                        <a:cubicBezTo>
                          <a:pt x="1065" y="55368"/>
                          <a:pt x="208" y="46944"/>
                          <a:pt x="123" y="43479"/>
                        </a:cubicBezTo>
                        <a:cubicBezTo>
                          <a:pt x="0" y="38336"/>
                          <a:pt x="906" y="33071"/>
                          <a:pt x="2731" y="28260"/>
                        </a:cubicBezTo>
                        <a:cubicBezTo>
                          <a:pt x="3233" y="26937"/>
                          <a:pt x="3722" y="25884"/>
                          <a:pt x="4518" y="25039"/>
                        </a:cubicBezTo>
                        <a:cubicBezTo>
                          <a:pt x="5694" y="23803"/>
                          <a:pt x="7371" y="23215"/>
                          <a:pt x="9097" y="22701"/>
                        </a:cubicBezTo>
                        <a:lnTo>
                          <a:pt x="9244" y="22652"/>
                        </a:lnTo>
                        <a:cubicBezTo>
                          <a:pt x="10836" y="22174"/>
                          <a:pt x="12513" y="21672"/>
                          <a:pt x="13750" y="20570"/>
                        </a:cubicBezTo>
                        <a:cubicBezTo>
                          <a:pt x="14975" y="19481"/>
                          <a:pt x="15721" y="17485"/>
                          <a:pt x="14852" y="16016"/>
                        </a:cubicBezTo>
                        <a:cubicBezTo>
                          <a:pt x="14619" y="15624"/>
                          <a:pt x="14301" y="15305"/>
                          <a:pt x="13995" y="14999"/>
                        </a:cubicBezTo>
                        <a:cubicBezTo>
                          <a:pt x="13836" y="14852"/>
                          <a:pt x="13677" y="14681"/>
                          <a:pt x="13517" y="14510"/>
                        </a:cubicBezTo>
                        <a:cubicBezTo>
                          <a:pt x="11252" y="11938"/>
                          <a:pt x="11742" y="8094"/>
                          <a:pt x="12599" y="4323"/>
                        </a:cubicBezTo>
                        <a:cubicBezTo>
                          <a:pt x="12771" y="3588"/>
                          <a:pt x="13003" y="2559"/>
                          <a:pt x="13701" y="1959"/>
                        </a:cubicBezTo>
                        <a:cubicBezTo>
                          <a:pt x="14840" y="992"/>
                          <a:pt x="16578" y="1470"/>
                          <a:pt x="17815" y="2253"/>
                        </a:cubicBezTo>
                        <a:cubicBezTo>
                          <a:pt x="18097" y="2425"/>
                          <a:pt x="18366" y="2608"/>
                          <a:pt x="18648" y="2792"/>
                        </a:cubicBezTo>
                        <a:cubicBezTo>
                          <a:pt x="19578" y="3417"/>
                          <a:pt x="20533" y="4078"/>
                          <a:pt x="21647" y="4163"/>
                        </a:cubicBezTo>
                        <a:cubicBezTo>
                          <a:pt x="21954" y="4200"/>
                          <a:pt x="22284" y="4163"/>
                          <a:pt x="22590" y="4151"/>
                        </a:cubicBezTo>
                        <a:cubicBezTo>
                          <a:pt x="23080" y="4114"/>
                          <a:pt x="23607" y="4090"/>
                          <a:pt x="24084" y="4225"/>
                        </a:cubicBezTo>
                        <a:cubicBezTo>
                          <a:pt x="24598" y="4384"/>
                          <a:pt x="25027" y="4727"/>
                          <a:pt x="25443" y="5069"/>
                        </a:cubicBezTo>
                        <a:cubicBezTo>
                          <a:pt x="25676" y="5253"/>
                          <a:pt x="25896" y="5437"/>
                          <a:pt x="26141" y="5584"/>
                        </a:cubicBezTo>
                        <a:cubicBezTo>
                          <a:pt x="28039" y="6796"/>
                          <a:pt x="30549" y="6061"/>
                          <a:pt x="32263" y="5400"/>
                        </a:cubicBezTo>
                        <a:cubicBezTo>
                          <a:pt x="34491" y="4543"/>
                          <a:pt x="36659" y="3490"/>
                          <a:pt x="38691" y="2253"/>
                        </a:cubicBezTo>
                        <a:lnTo>
                          <a:pt x="38973" y="2082"/>
                        </a:lnTo>
                        <a:cubicBezTo>
                          <a:pt x="40038" y="1421"/>
                          <a:pt x="41140" y="747"/>
                          <a:pt x="42401" y="649"/>
                        </a:cubicBezTo>
                        <a:cubicBezTo>
                          <a:pt x="43099" y="588"/>
                          <a:pt x="43797" y="711"/>
                          <a:pt x="44483" y="833"/>
                        </a:cubicBezTo>
                        <a:cubicBezTo>
                          <a:pt x="44923" y="907"/>
                          <a:pt x="45389" y="992"/>
                          <a:pt x="45829" y="1017"/>
                        </a:cubicBezTo>
                        <a:lnTo>
                          <a:pt x="45829" y="1017"/>
                        </a:lnTo>
                        <a:cubicBezTo>
                          <a:pt x="46307" y="1041"/>
                          <a:pt x="46870" y="809"/>
                          <a:pt x="47421" y="600"/>
                        </a:cubicBezTo>
                        <a:cubicBezTo>
                          <a:pt x="48156" y="307"/>
                          <a:pt x="48915" y="0"/>
                          <a:pt x="49503" y="319"/>
                        </a:cubicBezTo>
                        <a:cubicBezTo>
                          <a:pt x="51033" y="1139"/>
                          <a:pt x="50127" y="3404"/>
                          <a:pt x="49637" y="4629"/>
                        </a:cubicBezTo>
                        <a:lnTo>
                          <a:pt x="49552" y="4849"/>
                        </a:lnTo>
                        <a:cubicBezTo>
                          <a:pt x="48829" y="6686"/>
                          <a:pt x="48462" y="8694"/>
                          <a:pt x="48486" y="10665"/>
                        </a:cubicBezTo>
                        <a:cubicBezTo>
                          <a:pt x="48511" y="11179"/>
                          <a:pt x="48548" y="11693"/>
                          <a:pt x="48854" y="12061"/>
                        </a:cubicBezTo>
                        <a:cubicBezTo>
                          <a:pt x="49184" y="12428"/>
                          <a:pt x="49698" y="12551"/>
                          <a:pt x="50200" y="12624"/>
                        </a:cubicBezTo>
                        <a:cubicBezTo>
                          <a:pt x="50666" y="12710"/>
                          <a:pt x="51143" y="12746"/>
                          <a:pt x="51584" y="12795"/>
                        </a:cubicBezTo>
                        <a:cubicBezTo>
                          <a:pt x="53188" y="12979"/>
                          <a:pt x="54853" y="13163"/>
                          <a:pt x="56176" y="14093"/>
                        </a:cubicBezTo>
                        <a:cubicBezTo>
                          <a:pt x="57045" y="14705"/>
                          <a:pt x="57694" y="15611"/>
                          <a:pt x="58318" y="16469"/>
                        </a:cubicBezTo>
                        <a:cubicBezTo>
                          <a:pt x="59139" y="17620"/>
                          <a:pt x="59934" y="18709"/>
                          <a:pt x="61196" y="19199"/>
                        </a:cubicBezTo>
                        <a:cubicBezTo>
                          <a:pt x="61771" y="19419"/>
                          <a:pt x="62469" y="19530"/>
                          <a:pt x="63118" y="19628"/>
                        </a:cubicBezTo>
                        <a:cubicBezTo>
                          <a:pt x="64452" y="19823"/>
                          <a:pt x="65714" y="20007"/>
                          <a:pt x="66228" y="21158"/>
                        </a:cubicBezTo>
                        <a:cubicBezTo>
                          <a:pt x="66460" y="21660"/>
                          <a:pt x="66460" y="22235"/>
                          <a:pt x="66448" y="22750"/>
                        </a:cubicBezTo>
                        <a:cubicBezTo>
                          <a:pt x="66424" y="23558"/>
                          <a:pt x="66265" y="24427"/>
                          <a:pt x="66105" y="25272"/>
                        </a:cubicBezTo>
                        <a:cubicBezTo>
                          <a:pt x="65787" y="26937"/>
                          <a:pt x="65444" y="28664"/>
                          <a:pt x="66363" y="29937"/>
                        </a:cubicBezTo>
                        <a:cubicBezTo>
                          <a:pt x="66938" y="30721"/>
                          <a:pt x="67881" y="30990"/>
                          <a:pt x="68897" y="31296"/>
                        </a:cubicBezTo>
                        <a:cubicBezTo>
                          <a:pt x="69766" y="31565"/>
                          <a:pt x="70685" y="31822"/>
                          <a:pt x="71309" y="32459"/>
                        </a:cubicBezTo>
                        <a:cubicBezTo>
                          <a:pt x="72607" y="33782"/>
                          <a:pt x="73244" y="36071"/>
                          <a:pt x="72044" y="37626"/>
                        </a:cubicBezTo>
                        <a:cubicBezTo>
                          <a:pt x="71591" y="38214"/>
                          <a:pt x="70930" y="38606"/>
                          <a:pt x="70305" y="38985"/>
                        </a:cubicBezTo>
                        <a:lnTo>
                          <a:pt x="70256" y="39010"/>
                        </a:lnTo>
                        <a:cubicBezTo>
                          <a:pt x="67342" y="40761"/>
                          <a:pt x="64085" y="42964"/>
                          <a:pt x="61979" y="46136"/>
                        </a:cubicBezTo>
                        <a:cubicBezTo>
                          <a:pt x="61257" y="47213"/>
                          <a:pt x="60657" y="48425"/>
                          <a:pt x="60081" y="49601"/>
                        </a:cubicBezTo>
                        <a:cubicBezTo>
                          <a:pt x="59053" y="51682"/>
                          <a:pt x="58000" y="53825"/>
                          <a:pt x="56188" y="55331"/>
                        </a:cubicBezTo>
                        <a:cubicBezTo>
                          <a:pt x="54731" y="56543"/>
                          <a:pt x="52919" y="57192"/>
                          <a:pt x="51155" y="57841"/>
                        </a:cubicBezTo>
                        <a:cubicBezTo>
                          <a:pt x="49613" y="58404"/>
                          <a:pt x="48021" y="58992"/>
                          <a:pt x="46674" y="59922"/>
                        </a:cubicBezTo>
                        <a:cubicBezTo>
                          <a:pt x="46086" y="60339"/>
                          <a:pt x="45548" y="60804"/>
                          <a:pt x="45021" y="61269"/>
                        </a:cubicBezTo>
                        <a:cubicBezTo>
                          <a:pt x="44287" y="61906"/>
                          <a:pt x="43515" y="62579"/>
                          <a:pt x="42646" y="63069"/>
                        </a:cubicBezTo>
                        <a:cubicBezTo>
                          <a:pt x="41287" y="63865"/>
                          <a:pt x="39769" y="64122"/>
                          <a:pt x="38152" y="64122"/>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143;p7"/>
                  <p:cNvSpPr/>
                  <p:nvPr/>
                </p:nvSpPr>
                <p:spPr>
                  <a:xfrm>
                    <a:off x="1142950" y="3575725"/>
                    <a:ext cx="1648975" cy="1416975"/>
                  </a:xfrm>
                  <a:custGeom>
                    <a:avLst/>
                    <a:gdLst/>
                    <a:ahLst/>
                    <a:cxnLst/>
                    <a:rect l="l" t="t" r="r" b="b"/>
                    <a:pathLst>
                      <a:path w="65959" h="56679" fill="none" extrusionOk="0">
                        <a:moveTo>
                          <a:pt x="34700" y="56678"/>
                        </a:moveTo>
                        <a:lnTo>
                          <a:pt x="34700" y="56678"/>
                        </a:lnTo>
                        <a:cubicBezTo>
                          <a:pt x="33647" y="56678"/>
                          <a:pt x="32496" y="56531"/>
                          <a:pt x="31333" y="56397"/>
                        </a:cubicBezTo>
                        <a:lnTo>
                          <a:pt x="13297" y="54107"/>
                        </a:lnTo>
                        <a:cubicBezTo>
                          <a:pt x="10579" y="53752"/>
                          <a:pt x="7763" y="53397"/>
                          <a:pt x="5645" y="52148"/>
                        </a:cubicBezTo>
                        <a:cubicBezTo>
                          <a:pt x="845" y="49283"/>
                          <a:pt x="172" y="42255"/>
                          <a:pt x="110" y="39365"/>
                        </a:cubicBezTo>
                        <a:cubicBezTo>
                          <a:pt x="0" y="34651"/>
                          <a:pt x="833" y="29827"/>
                          <a:pt x="2486" y="25407"/>
                        </a:cubicBezTo>
                        <a:cubicBezTo>
                          <a:pt x="2792" y="24599"/>
                          <a:pt x="3122" y="23791"/>
                          <a:pt x="3551" y="23326"/>
                        </a:cubicBezTo>
                        <a:cubicBezTo>
                          <a:pt x="4163" y="22689"/>
                          <a:pt x="5424" y="22273"/>
                          <a:pt x="6649" y="21905"/>
                        </a:cubicBezTo>
                        <a:lnTo>
                          <a:pt x="6796" y="21856"/>
                        </a:lnTo>
                        <a:cubicBezTo>
                          <a:pt x="8571" y="21318"/>
                          <a:pt x="10763" y="20669"/>
                          <a:pt x="12563" y="19077"/>
                        </a:cubicBezTo>
                        <a:cubicBezTo>
                          <a:pt x="14864" y="17032"/>
                          <a:pt x="16199" y="13347"/>
                          <a:pt x="14326" y="10225"/>
                        </a:cubicBezTo>
                        <a:cubicBezTo>
                          <a:pt x="13885" y="9490"/>
                          <a:pt x="13346" y="8951"/>
                          <a:pt x="12967" y="8559"/>
                        </a:cubicBezTo>
                        <a:lnTo>
                          <a:pt x="12636" y="8217"/>
                        </a:lnTo>
                        <a:cubicBezTo>
                          <a:pt x="11754" y="7225"/>
                          <a:pt x="10750" y="4605"/>
                          <a:pt x="11142" y="2768"/>
                        </a:cubicBezTo>
                        <a:cubicBezTo>
                          <a:pt x="11326" y="1936"/>
                          <a:pt x="11791" y="1348"/>
                          <a:pt x="12489" y="1042"/>
                        </a:cubicBezTo>
                        <a:cubicBezTo>
                          <a:pt x="12526" y="1029"/>
                          <a:pt x="12550" y="1054"/>
                          <a:pt x="12587" y="1078"/>
                        </a:cubicBezTo>
                        <a:lnTo>
                          <a:pt x="12599" y="1091"/>
                        </a:lnTo>
                        <a:cubicBezTo>
                          <a:pt x="12820" y="1225"/>
                          <a:pt x="13065" y="1385"/>
                          <a:pt x="13309" y="1544"/>
                        </a:cubicBezTo>
                        <a:cubicBezTo>
                          <a:pt x="14424" y="2303"/>
                          <a:pt x="15942" y="3344"/>
                          <a:pt x="17925" y="3490"/>
                        </a:cubicBezTo>
                        <a:cubicBezTo>
                          <a:pt x="18121" y="3503"/>
                          <a:pt x="18305" y="3527"/>
                          <a:pt x="18525" y="3527"/>
                        </a:cubicBezTo>
                        <a:cubicBezTo>
                          <a:pt x="18844" y="3527"/>
                          <a:pt x="19125" y="3503"/>
                          <a:pt x="19370" y="3490"/>
                        </a:cubicBezTo>
                        <a:cubicBezTo>
                          <a:pt x="19395" y="3490"/>
                          <a:pt x="19431" y="3490"/>
                          <a:pt x="19456" y="3478"/>
                        </a:cubicBezTo>
                        <a:cubicBezTo>
                          <a:pt x="19517" y="3466"/>
                          <a:pt x="19578" y="3466"/>
                          <a:pt x="19640" y="3478"/>
                        </a:cubicBezTo>
                        <a:cubicBezTo>
                          <a:pt x="19713" y="3490"/>
                          <a:pt x="19762" y="3552"/>
                          <a:pt x="19811" y="3601"/>
                        </a:cubicBezTo>
                        <a:lnTo>
                          <a:pt x="19872" y="3662"/>
                        </a:lnTo>
                        <a:cubicBezTo>
                          <a:pt x="20142" y="3870"/>
                          <a:pt x="20484" y="4152"/>
                          <a:pt x="20901" y="4409"/>
                        </a:cubicBezTo>
                        <a:cubicBezTo>
                          <a:pt x="22125" y="5192"/>
                          <a:pt x="23545" y="5584"/>
                          <a:pt x="25125" y="5584"/>
                        </a:cubicBezTo>
                        <a:cubicBezTo>
                          <a:pt x="26606" y="5584"/>
                          <a:pt x="28186" y="5254"/>
                          <a:pt x="30059" y="4531"/>
                        </a:cubicBezTo>
                        <a:cubicBezTo>
                          <a:pt x="32496" y="3601"/>
                          <a:pt x="34834" y="2450"/>
                          <a:pt x="37038" y="1115"/>
                        </a:cubicBezTo>
                        <a:lnTo>
                          <a:pt x="37320" y="956"/>
                        </a:lnTo>
                        <a:cubicBezTo>
                          <a:pt x="38018" y="527"/>
                          <a:pt x="38814" y="38"/>
                          <a:pt x="39267" y="1"/>
                        </a:cubicBezTo>
                        <a:lnTo>
                          <a:pt x="39352" y="1"/>
                        </a:lnTo>
                        <a:cubicBezTo>
                          <a:pt x="39634" y="1"/>
                          <a:pt x="40026" y="74"/>
                          <a:pt x="40454" y="160"/>
                        </a:cubicBezTo>
                        <a:cubicBezTo>
                          <a:pt x="40956" y="246"/>
                          <a:pt x="41544" y="356"/>
                          <a:pt x="42181" y="381"/>
                        </a:cubicBezTo>
                        <a:cubicBezTo>
                          <a:pt x="42291" y="381"/>
                          <a:pt x="42401" y="405"/>
                          <a:pt x="42511" y="405"/>
                        </a:cubicBezTo>
                        <a:lnTo>
                          <a:pt x="42536" y="405"/>
                        </a:lnTo>
                        <a:cubicBezTo>
                          <a:pt x="42573" y="381"/>
                          <a:pt x="42609" y="381"/>
                          <a:pt x="42646" y="417"/>
                        </a:cubicBezTo>
                        <a:cubicBezTo>
                          <a:pt x="43405" y="1458"/>
                          <a:pt x="42903" y="2731"/>
                          <a:pt x="42352" y="4090"/>
                        </a:cubicBezTo>
                        <a:cubicBezTo>
                          <a:pt x="41997" y="4960"/>
                          <a:pt x="41630" y="5878"/>
                          <a:pt x="41654" y="6723"/>
                        </a:cubicBezTo>
                        <a:cubicBezTo>
                          <a:pt x="41666" y="7335"/>
                          <a:pt x="41679" y="8939"/>
                          <a:pt x="42842" y="10274"/>
                        </a:cubicBezTo>
                        <a:cubicBezTo>
                          <a:pt x="44017" y="11633"/>
                          <a:pt x="45646" y="11890"/>
                          <a:pt x="46258" y="11988"/>
                        </a:cubicBezTo>
                        <a:cubicBezTo>
                          <a:pt x="46772" y="12061"/>
                          <a:pt x="47286" y="12122"/>
                          <a:pt x="47776" y="12184"/>
                        </a:cubicBezTo>
                        <a:cubicBezTo>
                          <a:pt x="49013" y="12318"/>
                          <a:pt x="50176" y="12465"/>
                          <a:pt x="50788" y="12894"/>
                        </a:cubicBezTo>
                        <a:cubicBezTo>
                          <a:pt x="51205" y="13175"/>
                          <a:pt x="51658" y="13824"/>
                          <a:pt x="52147" y="14498"/>
                        </a:cubicBezTo>
                        <a:cubicBezTo>
                          <a:pt x="53127" y="15845"/>
                          <a:pt x="54351" y="17522"/>
                          <a:pt x="56531" y="18379"/>
                        </a:cubicBezTo>
                        <a:cubicBezTo>
                          <a:pt x="57461" y="18746"/>
                          <a:pt x="58428" y="18906"/>
                          <a:pt x="59188" y="19016"/>
                        </a:cubicBezTo>
                        <a:lnTo>
                          <a:pt x="59200" y="19016"/>
                        </a:lnTo>
                        <a:lnTo>
                          <a:pt x="59322" y="19016"/>
                        </a:lnTo>
                        <a:cubicBezTo>
                          <a:pt x="59432" y="19016"/>
                          <a:pt x="59543" y="18991"/>
                          <a:pt x="59616" y="19089"/>
                        </a:cubicBezTo>
                        <a:cubicBezTo>
                          <a:pt x="59812" y="19334"/>
                          <a:pt x="59677" y="19701"/>
                          <a:pt x="59543" y="20093"/>
                        </a:cubicBezTo>
                        <a:cubicBezTo>
                          <a:pt x="59481" y="20277"/>
                          <a:pt x="59408" y="20461"/>
                          <a:pt x="59371" y="20644"/>
                        </a:cubicBezTo>
                        <a:cubicBezTo>
                          <a:pt x="58979" y="22689"/>
                          <a:pt x="58428" y="25481"/>
                          <a:pt x="60216" y="27966"/>
                        </a:cubicBezTo>
                        <a:cubicBezTo>
                          <a:pt x="61465" y="29693"/>
                          <a:pt x="63326" y="30244"/>
                          <a:pt x="64550" y="30599"/>
                        </a:cubicBezTo>
                        <a:cubicBezTo>
                          <a:pt x="64624" y="30611"/>
                          <a:pt x="64710" y="30648"/>
                          <a:pt x="64808" y="30672"/>
                        </a:cubicBezTo>
                        <a:cubicBezTo>
                          <a:pt x="65101" y="30746"/>
                          <a:pt x="65420" y="30843"/>
                          <a:pt x="65554" y="30929"/>
                        </a:cubicBezTo>
                        <a:cubicBezTo>
                          <a:pt x="65799" y="31113"/>
                          <a:pt x="65959" y="31468"/>
                          <a:pt x="65897" y="31639"/>
                        </a:cubicBezTo>
                        <a:cubicBezTo>
                          <a:pt x="65836" y="31786"/>
                          <a:pt x="65616" y="31884"/>
                          <a:pt x="65408" y="31994"/>
                        </a:cubicBezTo>
                        <a:cubicBezTo>
                          <a:pt x="65310" y="32031"/>
                          <a:pt x="65236" y="32068"/>
                          <a:pt x="65175" y="32117"/>
                        </a:cubicBezTo>
                        <a:lnTo>
                          <a:pt x="65126" y="32141"/>
                        </a:lnTo>
                        <a:cubicBezTo>
                          <a:pt x="61894" y="34076"/>
                          <a:pt x="58245" y="36549"/>
                          <a:pt x="55759" y="40284"/>
                        </a:cubicBezTo>
                        <a:cubicBezTo>
                          <a:pt x="54914" y="41557"/>
                          <a:pt x="54266" y="42867"/>
                          <a:pt x="53653" y="44140"/>
                        </a:cubicBezTo>
                        <a:cubicBezTo>
                          <a:pt x="52698" y="46050"/>
                          <a:pt x="51890" y="47728"/>
                          <a:pt x="50654" y="48744"/>
                        </a:cubicBezTo>
                        <a:cubicBezTo>
                          <a:pt x="49637" y="49577"/>
                          <a:pt x="48168" y="50115"/>
                          <a:pt x="46625" y="50679"/>
                        </a:cubicBezTo>
                        <a:cubicBezTo>
                          <a:pt x="44960" y="51291"/>
                          <a:pt x="43075" y="51977"/>
                          <a:pt x="41360" y="53176"/>
                        </a:cubicBezTo>
                        <a:cubicBezTo>
                          <a:pt x="40626" y="53691"/>
                          <a:pt x="39977" y="54254"/>
                          <a:pt x="39414" y="54768"/>
                        </a:cubicBezTo>
                        <a:cubicBezTo>
                          <a:pt x="38789" y="55319"/>
                          <a:pt x="38201" y="55833"/>
                          <a:pt x="37650" y="56140"/>
                        </a:cubicBezTo>
                        <a:cubicBezTo>
                          <a:pt x="36879" y="56495"/>
                          <a:pt x="35961" y="56678"/>
                          <a:pt x="34700" y="5667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144;p7"/>
                  <p:cNvSpPr/>
                  <p:nvPr/>
                </p:nvSpPr>
                <p:spPr>
                  <a:xfrm>
                    <a:off x="1227425" y="3650125"/>
                    <a:ext cx="1399200" cy="1258400"/>
                  </a:xfrm>
                  <a:custGeom>
                    <a:avLst/>
                    <a:gdLst/>
                    <a:ahLst/>
                    <a:cxnLst/>
                    <a:rect l="l" t="t" r="r" b="b"/>
                    <a:pathLst>
                      <a:path w="55968" h="50336" fill="none" extrusionOk="0">
                        <a:moveTo>
                          <a:pt x="31321" y="50335"/>
                        </a:moveTo>
                        <a:cubicBezTo>
                          <a:pt x="30451" y="50335"/>
                          <a:pt x="29435" y="50213"/>
                          <a:pt x="28382" y="50066"/>
                        </a:cubicBezTo>
                        <a:lnTo>
                          <a:pt x="10359" y="47776"/>
                        </a:lnTo>
                        <a:cubicBezTo>
                          <a:pt x="7959" y="47470"/>
                          <a:pt x="5510" y="47164"/>
                          <a:pt x="4004" y="46258"/>
                        </a:cubicBezTo>
                        <a:cubicBezTo>
                          <a:pt x="539" y="44189"/>
                          <a:pt x="147" y="38116"/>
                          <a:pt x="98" y="36291"/>
                        </a:cubicBezTo>
                        <a:cubicBezTo>
                          <a:pt x="1" y="32006"/>
                          <a:pt x="735" y="27623"/>
                          <a:pt x="2253" y="23607"/>
                        </a:cubicBezTo>
                        <a:cubicBezTo>
                          <a:pt x="2302" y="23472"/>
                          <a:pt x="2351" y="23349"/>
                          <a:pt x="2400" y="23239"/>
                        </a:cubicBezTo>
                        <a:cubicBezTo>
                          <a:pt x="2486" y="22970"/>
                          <a:pt x="2547" y="22798"/>
                          <a:pt x="2645" y="22701"/>
                        </a:cubicBezTo>
                        <a:cubicBezTo>
                          <a:pt x="2804" y="22541"/>
                          <a:pt x="3172" y="22443"/>
                          <a:pt x="3661" y="22309"/>
                        </a:cubicBezTo>
                        <a:cubicBezTo>
                          <a:pt x="3845" y="22260"/>
                          <a:pt x="4053" y="22199"/>
                          <a:pt x="4261" y="22137"/>
                        </a:cubicBezTo>
                        <a:lnTo>
                          <a:pt x="4408" y="22101"/>
                        </a:lnTo>
                        <a:cubicBezTo>
                          <a:pt x="6392" y="21501"/>
                          <a:pt x="9098" y="20680"/>
                          <a:pt x="11461" y="18611"/>
                        </a:cubicBezTo>
                        <a:cubicBezTo>
                          <a:pt x="14791" y="15648"/>
                          <a:pt x="16677" y="10199"/>
                          <a:pt x="13861" y="5510"/>
                        </a:cubicBezTo>
                        <a:cubicBezTo>
                          <a:pt x="13653" y="5167"/>
                          <a:pt x="13322" y="4873"/>
                          <a:pt x="13016" y="4616"/>
                        </a:cubicBezTo>
                        <a:cubicBezTo>
                          <a:pt x="12575" y="4237"/>
                          <a:pt x="12171" y="3894"/>
                          <a:pt x="12379" y="3563"/>
                        </a:cubicBezTo>
                        <a:cubicBezTo>
                          <a:pt x="12587" y="3208"/>
                          <a:pt x="13016" y="3404"/>
                          <a:pt x="13493" y="3624"/>
                        </a:cubicBezTo>
                        <a:cubicBezTo>
                          <a:pt x="13763" y="3747"/>
                          <a:pt x="14044" y="3869"/>
                          <a:pt x="14302" y="3894"/>
                        </a:cubicBezTo>
                        <a:cubicBezTo>
                          <a:pt x="14595" y="3931"/>
                          <a:pt x="14865" y="3931"/>
                          <a:pt x="15171" y="3931"/>
                        </a:cubicBezTo>
                        <a:lnTo>
                          <a:pt x="15195" y="3931"/>
                        </a:lnTo>
                        <a:cubicBezTo>
                          <a:pt x="15318" y="3980"/>
                          <a:pt x="15416" y="4053"/>
                          <a:pt x="15538" y="4139"/>
                        </a:cubicBezTo>
                        <a:cubicBezTo>
                          <a:pt x="15599" y="4188"/>
                          <a:pt x="15685" y="4249"/>
                          <a:pt x="15746" y="4298"/>
                        </a:cubicBezTo>
                        <a:cubicBezTo>
                          <a:pt x="17522" y="5424"/>
                          <a:pt x="19542" y="6000"/>
                          <a:pt x="21770" y="6000"/>
                        </a:cubicBezTo>
                        <a:cubicBezTo>
                          <a:pt x="23680" y="6000"/>
                          <a:pt x="25627" y="5596"/>
                          <a:pt x="27905" y="4726"/>
                        </a:cubicBezTo>
                        <a:cubicBezTo>
                          <a:pt x="28860" y="4359"/>
                          <a:pt x="29839" y="3526"/>
                          <a:pt x="30782" y="2731"/>
                        </a:cubicBezTo>
                        <a:cubicBezTo>
                          <a:pt x="32459" y="1323"/>
                          <a:pt x="34014" y="0"/>
                          <a:pt x="35398" y="1102"/>
                        </a:cubicBezTo>
                        <a:cubicBezTo>
                          <a:pt x="35802" y="1421"/>
                          <a:pt x="35557" y="1984"/>
                          <a:pt x="35300" y="2571"/>
                        </a:cubicBezTo>
                        <a:cubicBezTo>
                          <a:pt x="35116" y="2976"/>
                          <a:pt x="34933" y="3404"/>
                          <a:pt x="34933" y="3808"/>
                        </a:cubicBezTo>
                        <a:cubicBezTo>
                          <a:pt x="34945" y="4665"/>
                          <a:pt x="34982" y="7236"/>
                          <a:pt x="36941" y="9514"/>
                        </a:cubicBezTo>
                        <a:cubicBezTo>
                          <a:pt x="38924" y="11828"/>
                          <a:pt x="41532" y="12220"/>
                          <a:pt x="42389" y="12342"/>
                        </a:cubicBezTo>
                        <a:cubicBezTo>
                          <a:pt x="42989" y="12440"/>
                          <a:pt x="43552" y="12501"/>
                          <a:pt x="44042" y="12563"/>
                        </a:cubicBezTo>
                        <a:cubicBezTo>
                          <a:pt x="44177" y="12575"/>
                          <a:pt x="44336" y="12575"/>
                          <a:pt x="44483" y="12587"/>
                        </a:cubicBezTo>
                        <a:cubicBezTo>
                          <a:pt x="44862" y="12612"/>
                          <a:pt x="45279" y="12624"/>
                          <a:pt x="45511" y="12758"/>
                        </a:cubicBezTo>
                        <a:cubicBezTo>
                          <a:pt x="45683" y="12869"/>
                          <a:pt x="45805" y="13065"/>
                          <a:pt x="45903" y="13260"/>
                        </a:cubicBezTo>
                        <a:cubicBezTo>
                          <a:pt x="45952" y="13358"/>
                          <a:pt x="46001" y="13432"/>
                          <a:pt x="46062" y="13493"/>
                        </a:cubicBezTo>
                        <a:cubicBezTo>
                          <a:pt x="47164" y="15011"/>
                          <a:pt x="48830" y="17301"/>
                          <a:pt x="51927" y="18525"/>
                        </a:cubicBezTo>
                        <a:cubicBezTo>
                          <a:pt x="51964" y="18550"/>
                          <a:pt x="52025" y="18562"/>
                          <a:pt x="52086" y="18562"/>
                        </a:cubicBezTo>
                        <a:cubicBezTo>
                          <a:pt x="52197" y="18574"/>
                          <a:pt x="52319" y="18611"/>
                          <a:pt x="52380" y="18697"/>
                        </a:cubicBezTo>
                        <a:cubicBezTo>
                          <a:pt x="52919" y="19566"/>
                          <a:pt x="52919" y="20717"/>
                          <a:pt x="52919" y="21929"/>
                        </a:cubicBezTo>
                        <a:cubicBezTo>
                          <a:pt x="52919" y="23521"/>
                          <a:pt x="52919" y="25308"/>
                          <a:pt x="54094" y="26937"/>
                        </a:cubicBezTo>
                        <a:cubicBezTo>
                          <a:pt x="54327" y="27255"/>
                          <a:pt x="54682" y="27488"/>
                          <a:pt x="55013" y="27733"/>
                        </a:cubicBezTo>
                        <a:cubicBezTo>
                          <a:pt x="55503" y="28063"/>
                          <a:pt x="55968" y="28369"/>
                          <a:pt x="55968" y="28871"/>
                        </a:cubicBezTo>
                        <a:cubicBezTo>
                          <a:pt x="55943" y="30561"/>
                          <a:pt x="54401" y="31590"/>
                          <a:pt x="52748" y="32667"/>
                        </a:cubicBezTo>
                        <a:cubicBezTo>
                          <a:pt x="51560" y="33463"/>
                          <a:pt x="50299" y="34283"/>
                          <a:pt x="49552" y="35410"/>
                        </a:cubicBezTo>
                        <a:cubicBezTo>
                          <a:pt x="48585" y="36867"/>
                          <a:pt x="47850" y="38348"/>
                          <a:pt x="47213" y="39646"/>
                        </a:cubicBezTo>
                        <a:cubicBezTo>
                          <a:pt x="46479" y="41164"/>
                          <a:pt x="45769" y="42572"/>
                          <a:pt x="45083" y="43136"/>
                        </a:cubicBezTo>
                        <a:cubicBezTo>
                          <a:pt x="44532" y="43601"/>
                          <a:pt x="43271" y="44054"/>
                          <a:pt x="42046" y="44507"/>
                        </a:cubicBezTo>
                        <a:cubicBezTo>
                          <a:pt x="40271" y="45144"/>
                          <a:pt x="38067" y="45952"/>
                          <a:pt x="36010" y="47409"/>
                        </a:cubicBezTo>
                        <a:cubicBezTo>
                          <a:pt x="35116" y="48033"/>
                          <a:pt x="34369" y="48694"/>
                          <a:pt x="33757" y="49233"/>
                        </a:cubicBezTo>
                        <a:cubicBezTo>
                          <a:pt x="33390" y="49564"/>
                          <a:pt x="32827" y="50054"/>
                          <a:pt x="32606" y="50176"/>
                        </a:cubicBezTo>
                        <a:cubicBezTo>
                          <a:pt x="32557" y="50200"/>
                          <a:pt x="32276" y="50335"/>
                          <a:pt x="31321" y="503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145;p7"/>
                  <p:cNvSpPr/>
                  <p:nvPr/>
                </p:nvSpPr>
                <p:spPr>
                  <a:xfrm>
                    <a:off x="1302725" y="3801025"/>
                    <a:ext cx="1217375" cy="1025150"/>
                  </a:xfrm>
                  <a:custGeom>
                    <a:avLst/>
                    <a:gdLst/>
                    <a:ahLst/>
                    <a:cxnLst/>
                    <a:rect l="l" t="t" r="r" b="b"/>
                    <a:pathLst>
                      <a:path w="48695" h="41006" fill="none" extrusionOk="0">
                        <a:moveTo>
                          <a:pt x="27696" y="41006"/>
                        </a:moveTo>
                        <a:cubicBezTo>
                          <a:pt x="27366" y="41006"/>
                          <a:pt x="26999" y="40932"/>
                          <a:pt x="26594" y="40859"/>
                        </a:cubicBezTo>
                        <a:cubicBezTo>
                          <a:pt x="26337" y="40785"/>
                          <a:pt x="26056" y="40748"/>
                          <a:pt x="25786" y="40712"/>
                        </a:cubicBezTo>
                        <a:lnTo>
                          <a:pt x="7751" y="38422"/>
                        </a:lnTo>
                        <a:cubicBezTo>
                          <a:pt x="5902" y="38189"/>
                          <a:pt x="3600" y="37896"/>
                          <a:pt x="2706" y="37345"/>
                        </a:cubicBezTo>
                        <a:cubicBezTo>
                          <a:pt x="1482" y="36610"/>
                          <a:pt x="515" y="33610"/>
                          <a:pt x="441" y="30194"/>
                        </a:cubicBezTo>
                        <a:cubicBezTo>
                          <a:pt x="417" y="29582"/>
                          <a:pt x="392" y="28957"/>
                          <a:pt x="356" y="28296"/>
                        </a:cubicBezTo>
                        <a:cubicBezTo>
                          <a:pt x="196" y="25113"/>
                          <a:pt x="1" y="21501"/>
                          <a:pt x="2180" y="19358"/>
                        </a:cubicBezTo>
                        <a:lnTo>
                          <a:pt x="2302" y="19321"/>
                        </a:lnTo>
                        <a:lnTo>
                          <a:pt x="2351" y="19297"/>
                        </a:lnTo>
                        <a:cubicBezTo>
                          <a:pt x="4494" y="18660"/>
                          <a:pt x="7739" y="17681"/>
                          <a:pt x="10641" y="15110"/>
                        </a:cubicBezTo>
                        <a:cubicBezTo>
                          <a:pt x="12196" y="13750"/>
                          <a:pt x="12538" y="11620"/>
                          <a:pt x="12918" y="9367"/>
                        </a:cubicBezTo>
                        <a:cubicBezTo>
                          <a:pt x="13298" y="7041"/>
                          <a:pt x="13689" y="4641"/>
                          <a:pt x="15501" y="3000"/>
                        </a:cubicBezTo>
                        <a:cubicBezTo>
                          <a:pt x="16003" y="2559"/>
                          <a:pt x="16689" y="2792"/>
                          <a:pt x="17424" y="3037"/>
                        </a:cubicBezTo>
                        <a:cubicBezTo>
                          <a:pt x="17865" y="3184"/>
                          <a:pt x="18318" y="3319"/>
                          <a:pt x="18746" y="3319"/>
                        </a:cubicBezTo>
                        <a:cubicBezTo>
                          <a:pt x="21072" y="3319"/>
                          <a:pt x="23411" y="2853"/>
                          <a:pt x="26092" y="1825"/>
                        </a:cubicBezTo>
                        <a:cubicBezTo>
                          <a:pt x="26472" y="1666"/>
                          <a:pt x="26827" y="1335"/>
                          <a:pt x="27182" y="992"/>
                        </a:cubicBezTo>
                        <a:cubicBezTo>
                          <a:pt x="27696" y="490"/>
                          <a:pt x="28186" y="1"/>
                          <a:pt x="28786" y="233"/>
                        </a:cubicBezTo>
                        <a:cubicBezTo>
                          <a:pt x="29913" y="662"/>
                          <a:pt x="30182" y="1849"/>
                          <a:pt x="30439" y="3123"/>
                        </a:cubicBezTo>
                        <a:cubicBezTo>
                          <a:pt x="30623" y="4041"/>
                          <a:pt x="30819" y="4996"/>
                          <a:pt x="31382" y="5645"/>
                        </a:cubicBezTo>
                        <a:cubicBezTo>
                          <a:pt x="33255" y="7812"/>
                          <a:pt x="35765" y="9135"/>
                          <a:pt x="38875" y="9612"/>
                        </a:cubicBezTo>
                        <a:cubicBezTo>
                          <a:pt x="39120" y="9649"/>
                          <a:pt x="39365" y="9661"/>
                          <a:pt x="39585" y="9661"/>
                        </a:cubicBezTo>
                        <a:cubicBezTo>
                          <a:pt x="39989" y="9673"/>
                          <a:pt x="40369" y="9673"/>
                          <a:pt x="40651" y="9845"/>
                        </a:cubicBezTo>
                        <a:cubicBezTo>
                          <a:pt x="42059" y="10653"/>
                          <a:pt x="44667" y="12171"/>
                          <a:pt x="46528" y="15097"/>
                        </a:cubicBezTo>
                        <a:cubicBezTo>
                          <a:pt x="46626" y="15256"/>
                          <a:pt x="46601" y="15465"/>
                          <a:pt x="46564" y="15648"/>
                        </a:cubicBezTo>
                        <a:cubicBezTo>
                          <a:pt x="46552" y="15734"/>
                          <a:pt x="46540" y="15807"/>
                          <a:pt x="46540" y="15869"/>
                        </a:cubicBezTo>
                        <a:cubicBezTo>
                          <a:pt x="46540" y="17644"/>
                          <a:pt x="46552" y="20338"/>
                          <a:pt x="48352" y="22848"/>
                        </a:cubicBezTo>
                        <a:cubicBezTo>
                          <a:pt x="48389" y="22897"/>
                          <a:pt x="48450" y="22946"/>
                          <a:pt x="48499" y="22995"/>
                        </a:cubicBezTo>
                        <a:cubicBezTo>
                          <a:pt x="48585" y="23068"/>
                          <a:pt x="48695" y="23154"/>
                          <a:pt x="48683" y="23264"/>
                        </a:cubicBezTo>
                        <a:cubicBezTo>
                          <a:pt x="48646" y="23497"/>
                          <a:pt x="48389" y="23607"/>
                          <a:pt x="48181" y="23680"/>
                        </a:cubicBezTo>
                        <a:cubicBezTo>
                          <a:pt x="48070" y="23729"/>
                          <a:pt x="47972" y="23754"/>
                          <a:pt x="47899" y="23803"/>
                        </a:cubicBezTo>
                        <a:cubicBezTo>
                          <a:pt x="46552" y="24684"/>
                          <a:pt x="44887" y="25786"/>
                          <a:pt x="43748" y="27488"/>
                        </a:cubicBezTo>
                        <a:cubicBezTo>
                          <a:pt x="42671" y="29129"/>
                          <a:pt x="41850" y="30782"/>
                          <a:pt x="41202" y="32092"/>
                        </a:cubicBezTo>
                        <a:cubicBezTo>
                          <a:pt x="41091" y="32300"/>
                          <a:pt x="40993" y="32545"/>
                          <a:pt x="40871" y="32765"/>
                        </a:cubicBezTo>
                        <a:cubicBezTo>
                          <a:pt x="40553" y="33475"/>
                          <a:pt x="40234" y="34210"/>
                          <a:pt x="39916" y="34467"/>
                        </a:cubicBezTo>
                        <a:cubicBezTo>
                          <a:pt x="39634" y="34700"/>
                          <a:pt x="39010" y="34896"/>
                          <a:pt x="38459" y="35079"/>
                        </a:cubicBezTo>
                        <a:cubicBezTo>
                          <a:pt x="38263" y="35141"/>
                          <a:pt x="38055" y="35202"/>
                          <a:pt x="37908" y="35263"/>
                        </a:cubicBezTo>
                        <a:cubicBezTo>
                          <a:pt x="36047" y="35937"/>
                          <a:pt x="33512" y="36867"/>
                          <a:pt x="31076" y="38569"/>
                        </a:cubicBezTo>
                        <a:cubicBezTo>
                          <a:pt x="30035" y="39304"/>
                          <a:pt x="29178" y="40075"/>
                          <a:pt x="28541" y="40626"/>
                        </a:cubicBezTo>
                        <a:lnTo>
                          <a:pt x="28517" y="40638"/>
                        </a:lnTo>
                        <a:cubicBezTo>
                          <a:pt x="28505" y="40650"/>
                          <a:pt x="28480" y="40687"/>
                          <a:pt x="28456" y="40712"/>
                        </a:cubicBezTo>
                        <a:cubicBezTo>
                          <a:pt x="28394" y="40773"/>
                          <a:pt x="28333" y="40871"/>
                          <a:pt x="28235" y="40895"/>
                        </a:cubicBezTo>
                        <a:lnTo>
                          <a:pt x="28235" y="40895"/>
                        </a:lnTo>
                        <a:cubicBezTo>
                          <a:pt x="28052" y="40993"/>
                          <a:pt x="27880" y="41006"/>
                          <a:pt x="27696" y="4100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146;p7"/>
                  <p:cNvSpPr/>
                  <p:nvPr/>
                </p:nvSpPr>
                <p:spPr>
                  <a:xfrm>
                    <a:off x="1384750" y="3924375"/>
                    <a:ext cx="1036500" cy="814250"/>
                  </a:xfrm>
                  <a:custGeom>
                    <a:avLst/>
                    <a:gdLst/>
                    <a:ahLst/>
                    <a:cxnLst/>
                    <a:rect l="l" t="t" r="r" b="b"/>
                    <a:pathLst>
                      <a:path w="41460" h="32570" fill="none" extrusionOk="0">
                        <a:moveTo>
                          <a:pt x="23730" y="32570"/>
                        </a:moveTo>
                        <a:lnTo>
                          <a:pt x="23730" y="32570"/>
                        </a:lnTo>
                        <a:cubicBezTo>
                          <a:pt x="23534" y="32521"/>
                          <a:pt x="23240" y="32472"/>
                          <a:pt x="22934" y="32435"/>
                        </a:cubicBezTo>
                        <a:lnTo>
                          <a:pt x="4899" y="30133"/>
                        </a:lnTo>
                        <a:cubicBezTo>
                          <a:pt x="4654" y="30109"/>
                          <a:pt x="4323" y="30084"/>
                          <a:pt x="3980" y="30072"/>
                        </a:cubicBezTo>
                        <a:cubicBezTo>
                          <a:pt x="3037" y="30023"/>
                          <a:pt x="1862" y="29962"/>
                          <a:pt x="1360" y="29570"/>
                        </a:cubicBezTo>
                        <a:cubicBezTo>
                          <a:pt x="870" y="29166"/>
                          <a:pt x="601" y="27684"/>
                          <a:pt x="540" y="25187"/>
                        </a:cubicBezTo>
                        <a:cubicBezTo>
                          <a:pt x="527" y="24538"/>
                          <a:pt x="491" y="23840"/>
                          <a:pt x="442" y="23191"/>
                        </a:cubicBezTo>
                        <a:cubicBezTo>
                          <a:pt x="417" y="22738"/>
                          <a:pt x="393" y="22273"/>
                          <a:pt x="344" y="21795"/>
                        </a:cubicBezTo>
                        <a:cubicBezTo>
                          <a:pt x="172" y="19971"/>
                          <a:pt x="1" y="18085"/>
                          <a:pt x="895" y="17338"/>
                        </a:cubicBezTo>
                        <a:cubicBezTo>
                          <a:pt x="1691" y="16677"/>
                          <a:pt x="2805" y="16236"/>
                          <a:pt x="4103" y="15734"/>
                        </a:cubicBezTo>
                        <a:cubicBezTo>
                          <a:pt x="5866" y="15049"/>
                          <a:pt x="7862" y="14265"/>
                          <a:pt x="9612" y="12686"/>
                        </a:cubicBezTo>
                        <a:cubicBezTo>
                          <a:pt x="12049" y="10531"/>
                          <a:pt x="12551" y="7457"/>
                          <a:pt x="12967" y="4984"/>
                        </a:cubicBezTo>
                        <a:cubicBezTo>
                          <a:pt x="13029" y="4592"/>
                          <a:pt x="13065" y="4176"/>
                          <a:pt x="13078" y="3760"/>
                        </a:cubicBezTo>
                        <a:cubicBezTo>
                          <a:pt x="13126" y="2768"/>
                          <a:pt x="13163" y="1837"/>
                          <a:pt x="13824" y="1531"/>
                        </a:cubicBezTo>
                        <a:cubicBezTo>
                          <a:pt x="14082" y="1409"/>
                          <a:pt x="14388" y="1495"/>
                          <a:pt x="14730" y="1605"/>
                        </a:cubicBezTo>
                        <a:cubicBezTo>
                          <a:pt x="14975" y="1678"/>
                          <a:pt x="15220" y="1764"/>
                          <a:pt x="15477" y="1764"/>
                        </a:cubicBezTo>
                        <a:cubicBezTo>
                          <a:pt x="18232" y="1764"/>
                          <a:pt x="20950" y="1213"/>
                          <a:pt x="24011" y="50"/>
                        </a:cubicBezTo>
                        <a:cubicBezTo>
                          <a:pt x="24011" y="50"/>
                          <a:pt x="24036" y="50"/>
                          <a:pt x="24036" y="25"/>
                        </a:cubicBezTo>
                        <a:cubicBezTo>
                          <a:pt x="24048" y="13"/>
                          <a:pt x="24073" y="1"/>
                          <a:pt x="24109" y="13"/>
                        </a:cubicBezTo>
                        <a:cubicBezTo>
                          <a:pt x="24587" y="258"/>
                          <a:pt x="24746" y="821"/>
                          <a:pt x="24905" y="1433"/>
                        </a:cubicBezTo>
                        <a:cubicBezTo>
                          <a:pt x="25040" y="1960"/>
                          <a:pt x="25199" y="2511"/>
                          <a:pt x="25542" y="2927"/>
                        </a:cubicBezTo>
                        <a:cubicBezTo>
                          <a:pt x="27954" y="5707"/>
                          <a:pt x="31150" y="7421"/>
                          <a:pt x="35068" y="8021"/>
                        </a:cubicBezTo>
                        <a:cubicBezTo>
                          <a:pt x="35251" y="8045"/>
                          <a:pt x="35435" y="8045"/>
                          <a:pt x="35606" y="8045"/>
                        </a:cubicBezTo>
                        <a:cubicBezTo>
                          <a:pt x="35802" y="8045"/>
                          <a:pt x="35986" y="8045"/>
                          <a:pt x="36121" y="8094"/>
                        </a:cubicBezTo>
                        <a:cubicBezTo>
                          <a:pt x="36806" y="8290"/>
                          <a:pt x="39145" y="9123"/>
                          <a:pt x="39867" y="11229"/>
                        </a:cubicBezTo>
                        <a:cubicBezTo>
                          <a:pt x="39953" y="11473"/>
                          <a:pt x="40063" y="11743"/>
                          <a:pt x="40173" y="12024"/>
                        </a:cubicBezTo>
                        <a:cubicBezTo>
                          <a:pt x="40724" y="13408"/>
                          <a:pt x="41459" y="15294"/>
                          <a:pt x="40896" y="17326"/>
                        </a:cubicBezTo>
                        <a:cubicBezTo>
                          <a:pt x="40688" y="18073"/>
                          <a:pt x="40014" y="18587"/>
                          <a:pt x="39280" y="19126"/>
                        </a:cubicBezTo>
                        <a:cubicBezTo>
                          <a:pt x="38680" y="19579"/>
                          <a:pt x="38067" y="20044"/>
                          <a:pt x="37639" y="20693"/>
                        </a:cubicBezTo>
                        <a:cubicBezTo>
                          <a:pt x="36427" y="22517"/>
                          <a:pt x="35557" y="24268"/>
                          <a:pt x="34872" y="25676"/>
                        </a:cubicBezTo>
                        <a:lnTo>
                          <a:pt x="34504" y="26460"/>
                        </a:lnTo>
                        <a:lnTo>
                          <a:pt x="34504" y="26460"/>
                        </a:lnTo>
                        <a:cubicBezTo>
                          <a:pt x="34480" y="26485"/>
                          <a:pt x="34468" y="26533"/>
                          <a:pt x="34456" y="26582"/>
                        </a:cubicBezTo>
                        <a:cubicBezTo>
                          <a:pt x="34419" y="26693"/>
                          <a:pt x="34394" y="26815"/>
                          <a:pt x="34296" y="26889"/>
                        </a:cubicBezTo>
                        <a:cubicBezTo>
                          <a:pt x="34272" y="26913"/>
                          <a:pt x="34223" y="26938"/>
                          <a:pt x="34186" y="26938"/>
                        </a:cubicBezTo>
                        <a:cubicBezTo>
                          <a:pt x="34162" y="26938"/>
                          <a:pt x="34149" y="26938"/>
                          <a:pt x="34137" y="26950"/>
                        </a:cubicBezTo>
                        <a:cubicBezTo>
                          <a:pt x="33917" y="27011"/>
                          <a:pt x="33672" y="27084"/>
                          <a:pt x="33452" y="27182"/>
                        </a:cubicBezTo>
                        <a:cubicBezTo>
                          <a:pt x="31529" y="27880"/>
                          <a:pt x="28640" y="28921"/>
                          <a:pt x="25824" y="30892"/>
                        </a:cubicBezTo>
                        <a:cubicBezTo>
                          <a:pt x="25162" y="31394"/>
                          <a:pt x="24477" y="31921"/>
                          <a:pt x="23730" y="3257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147;p7"/>
                  <p:cNvSpPr/>
                  <p:nvPr/>
                </p:nvSpPr>
                <p:spPr>
                  <a:xfrm>
                    <a:off x="1468325" y="4007950"/>
                    <a:ext cx="866300" cy="648650"/>
                  </a:xfrm>
                  <a:custGeom>
                    <a:avLst/>
                    <a:gdLst/>
                    <a:ahLst/>
                    <a:cxnLst/>
                    <a:rect l="l" t="t" r="r" b="b"/>
                    <a:pathLst>
                      <a:path w="34652" h="25946" fill="none" extrusionOk="0">
                        <a:moveTo>
                          <a:pt x="16922" y="25945"/>
                        </a:moveTo>
                        <a:cubicBezTo>
                          <a:pt x="13971" y="25945"/>
                          <a:pt x="10151" y="25125"/>
                          <a:pt x="6918" y="24415"/>
                        </a:cubicBezTo>
                        <a:cubicBezTo>
                          <a:pt x="5070" y="24023"/>
                          <a:pt x="3306" y="23644"/>
                          <a:pt x="1984" y="23472"/>
                        </a:cubicBezTo>
                        <a:lnTo>
                          <a:pt x="1984" y="23472"/>
                        </a:lnTo>
                        <a:cubicBezTo>
                          <a:pt x="1592" y="23423"/>
                          <a:pt x="1176" y="23399"/>
                          <a:pt x="796" y="23374"/>
                        </a:cubicBezTo>
                        <a:lnTo>
                          <a:pt x="760" y="23374"/>
                        </a:lnTo>
                        <a:cubicBezTo>
                          <a:pt x="735" y="23374"/>
                          <a:pt x="686" y="23399"/>
                          <a:pt x="637" y="23362"/>
                        </a:cubicBezTo>
                        <a:cubicBezTo>
                          <a:pt x="441" y="23178"/>
                          <a:pt x="478" y="22823"/>
                          <a:pt x="515" y="22419"/>
                        </a:cubicBezTo>
                        <a:cubicBezTo>
                          <a:pt x="539" y="22199"/>
                          <a:pt x="564" y="22003"/>
                          <a:pt x="552" y="21770"/>
                        </a:cubicBezTo>
                        <a:cubicBezTo>
                          <a:pt x="539" y="21048"/>
                          <a:pt x="490" y="20350"/>
                          <a:pt x="454" y="19664"/>
                        </a:cubicBezTo>
                        <a:cubicBezTo>
                          <a:pt x="429" y="19150"/>
                          <a:pt x="380" y="18636"/>
                          <a:pt x="331" y="18146"/>
                        </a:cubicBezTo>
                        <a:cubicBezTo>
                          <a:pt x="319" y="17987"/>
                          <a:pt x="270" y="17803"/>
                          <a:pt x="233" y="17607"/>
                        </a:cubicBezTo>
                        <a:cubicBezTo>
                          <a:pt x="123" y="17130"/>
                          <a:pt x="1" y="16615"/>
                          <a:pt x="209" y="16273"/>
                        </a:cubicBezTo>
                        <a:cubicBezTo>
                          <a:pt x="417" y="15954"/>
                          <a:pt x="882" y="15832"/>
                          <a:pt x="1347" y="15709"/>
                        </a:cubicBezTo>
                        <a:cubicBezTo>
                          <a:pt x="1556" y="15648"/>
                          <a:pt x="1776" y="15599"/>
                          <a:pt x="1972" y="15526"/>
                        </a:cubicBezTo>
                        <a:cubicBezTo>
                          <a:pt x="3882" y="14779"/>
                          <a:pt x="6269" y="13824"/>
                          <a:pt x="8473" y="11865"/>
                        </a:cubicBezTo>
                        <a:cubicBezTo>
                          <a:pt x="11804" y="8914"/>
                          <a:pt x="12477" y="4874"/>
                          <a:pt x="12918" y="2192"/>
                        </a:cubicBezTo>
                        <a:lnTo>
                          <a:pt x="12918" y="2057"/>
                        </a:lnTo>
                        <a:cubicBezTo>
                          <a:pt x="12918" y="1959"/>
                          <a:pt x="12893" y="1862"/>
                          <a:pt x="12979" y="1776"/>
                        </a:cubicBezTo>
                        <a:cubicBezTo>
                          <a:pt x="14461" y="417"/>
                          <a:pt x="17020" y="0"/>
                          <a:pt x="18942" y="821"/>
                        </a:cubicBezTo>
                        <a:cubicBezTo>
                          <a:pt x="19162" y="906"/>
                          <a:pt x="19248" y="1127"/>
                          <a:pt x="19371" y="1347"/>
                        </a:cubicBezTo>
                        <a:cubicBezTo>
                          <a:pt x="19456" y="1506"/>
                          <a:pt x="19505" y="1653"/>
                          <a:pt x="19615" y="1776"/>
                        </a:cubicBezTo>
                        <a:cubicBezTo>
                          <a:pt x="22554" y="5180"/>
                          <a:pt x="26448" y="7273"/>
                          <a:pt x="31174" y="8008"/>
                        </a:cubicBezTo>
                        <a:cubicBezTo>
                          <a:pt x="31357" y="8045"/>
                          <a:pt x="31529" y="8045"/>
                          <a:pt x="31676" y="8057"/>
                        </a:cubicBezTo>
                        <a:cubicBezTo>
                          <a:pt x="31823" y="8057"/>
                          <a:pt x="31945" y="8069"/>
                          <a:pt x="32043" y="8081"/>
                        </a:cubicBezTo>
                        <a:cubicBezTo>
                          <a:pt x="32741" y="8228"/>
                          <a:pt x="33206" y="8718"/>
                          <a:pt x="33304" y="9000"/>
                        </a:cubicBezTo>
                        <a:cubicBezTo>
                          <a:pt x="33414" y="9306"/>
                          <a:pt x="33537" y="9612"/>
                          <a:pt x="33659" y="9943"/>
                        </a:cubicBezTo>
                        <a:cubicBezTo>
                          <a:pt x="33733" y="10151"/>
                          <a:pt x="33843" y="10371"/>
                          <a:pt x="33929" y="10579"/>
                        </a:cubicBezTo>
                        <a:cubicBezTo>
                          <a:pt x="34284" y="11363"/>
                          <a:pt x="34651" y="12159"/>
                          <a:pt x="34320" y="12771"/>
                        </a:cubicBezTo>
                        <a:cubicBezTo>
                          <a:pt x="34271" y="12881"/>
                          <a:pt x="34137" y="12955"/>
                          <a:pt x="34014" y="13028"/>
                        </a:cubicBezTo>
                        <a:cubicBezTo>
                          <a:pt x="33965" y="13065"/>
                          <a:pt x="33916" y="13089"/>
                          <a:pt x="33867" y="13126"/>
                        </a:cubicBezTo>
                        <a:cubicBezTo>
                          <a:pt x="33157" y="13652"/>
                          <a:pt x="32178" y="14375"/>
                          <a:pt x="31455" y="15514"/>
                        </a:cubicBezTo>
                        <a:cubicBezTo>
                          <a:pt x="30868" y="16383"/>
                          <a:pt x="30476" y="17264"/>
                          <a:pt x="30084" y="18146"/>
                        </a:cubicBezTo>
                        <a:cubicBezTo>
                          <a:pt x="29594" y="19260"/>
                          <a:pt x="29166" y="20240"/>
                          <a:pt x="28456" y="20864"/>
                        </a:cubicBezTo>
                        <a:cubicBezTo>
                          <a:pt x="27635" y="21587"/>
                          <a:pt x="26448" y="22064"/>
                          <a:pt x="25052" y="22591"/>
                        </a:cubicBezTo>
                        <a:cubicBezTo>
                          <a:pt x="23631" y="23142"/>
                          <a:pt x="22003" y="23778"/>
                          <a:pt x="20497" y="24831"/>
                        </a:cubicBezTo>
                        <a:cubicBezTo>
                          <a:pt x="20350" y="24917"/>
                          <a:pt x="20252" y="25027"/>
                          <a:pt x="20130" y="25150"/>
                        </a:cubicBezTo>
                        <a:cubicBezTo>
                          <a:pt x="19897" y="25370"/>
                          <a:pt x="19664" y="25590"/>
                          <a:pt x="19346" y="25676"/>
                        </a:cubicBezTo>
                        <a:cubicBezTo>
                          <a:pt x="18697" y="25872"/>
                          <a:pt x="17865" y="25945"/>
                          <a:pt x="16922" y="2594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148;p7"/>
                  <p:cNvSpPr/>
                  <p:nvPr/>
                </p:nvSpPr>
                <p:spPr>
                  <a:xfrm>
                    <a:off x="1559250" y="4101300"/>
                    <a:ext cx="676175" cy="471425"/>
                  </a:xfrm>
                  <a:custGeom>
                    <a:avLst/>
                    <a:gdLst/>
                    <a:ahLst/>
                    <a:cxnLst/>
                    <a:rect l="l" t="t" r="r" b="b"/>
                    <a:pathLst>
                      <a:path w="27047" h="18857" fill="none" extrusionOk="0">
                        <a:moveTo>
                          <a:pt x="13885" y="18857"/>
                        </a:moveTo>
                        <a:lnTo>
                          <a:pt x="13615" y="18857"/>
                        </a:lnTo>
                        <a:lnTo>
                          <a:pt x="13272" y="18857"/>
                        </a:lnTo>
                        <a:cubicBezTo>
                          <a:pt x="10714" y="18857"/>
                          <a:pt x="7138" y="18085"/>
                          <a:pt x="3979" y="17412"/>
                        </a:cubicBezTo>
                        <a:cubicBezTo>
                          <a:pt x="3526" y="17314"/>
                          <a:pt x="3037" y="17289"/>
                          <a:pt x="2547" y="17265"/>
                        </a:cubicBezTo>
                        <a:cubicBezTo>
                          <a:pt x="1616" y="17240"/>
                          <a:pt x="735" y="17204"/>
                          <a:pt x="233" y="16628"/>
                        </a:cubicBezTo>
                        <a:cubicBezTo>
                          <a:pt x="98" y="16469"/>
                          <a:pt x="122" y="16261"/>
                          <a:pt x="159" y="16040"/>
                        </a:cubicBezTo>
                        <a:cubicBezTo>
                          <a:pt x="171" y="15955"/>
                          <a:pt x="184" y="15845"/>
                          <a:pt x="184" y="15759"/>
                        </a:cubicBezTo>
                        <a:cubicBezTo>
                          <a:pt x="184" y="15636"/>
                          <a:pt x="159" y="15514"/>
                          <a:pt x="122" y="15391"/>
                        </a:cubicBezTo>
                        <a:cubicBezTo>
                          <a:pt x="61" y="15159"/>
                          <a:pt x="0" y="14914"/>
                          <a:pt x="122" y="14718"/>
                        </a:cubicBezTo>
                        <a:cubicBezTo>
                          <a:pt x="710" y="13763"/>
                          <a:pt x="1898" y="13286"/>
                          <a:pt x="3281" y="12735"/>
                        </a:cubicBezTo>
                        <a:cubicBezTo>
                          <a:pt x="4518" y="12245"/>
                          <a:pt x="5938" y="11682"/>
                          <a:pt x="7102" y="10641"/>
                        </a:cubicBezTo>
                        <a:cubicBezTo>
                          <a:pt x="9269" y="8731"/>
                          <a:pt x="10016" y="6233"/>
                          <a:pt x="10689" y="4041"/>
                        </a:cubicBezTo>
                        <a:cubicBezTo>
                          <a:pt x="11167" y="2450"/>
                          <a:pt x="11595" y="1078"/>
                          <a:pt x="12452" y="148"/>
                        </a:cubicBezTo>
                        <a:cubicBezTo>
                          <a:pt x="12575" y="1"/>
                          <a:pt x="12795" y="25"/>
                          <a:pt x="13015" y="38"/>
                        </a:cubicBezTo>
                        <a:cubicBezTo>
                          <a:pt x="13077" y="38"/>
                          <a:pt x="13138" y="50"/>
                          <a:pt x="13199" y="50"/>
                        </a:cubicBezTo>
                        <a:lnTo>
                          <a:pt x="13224" y="50"/>
                        </a:lnTo>
                        <a:lnTo>
                          <a:pt x="13309" y="50"/>
                        </a:lnTo>
                        <a:cubicBezTo>
                          <a:pt x="13370" y="87"/>
                          <a:pt x="13395" y="123"/>
                          <a:pt x="13432" y="184"/>
                        </a:cubicBezTo>
                        <a:cubicBezTo>
                          <a:pt x="13444" y="221"/>
                          <a:pt x="13456" y="233"/>
                          <a:pt x="13468" y="270"/>
                        </a:cubicBezTo>
                        <a:cubicBezTo>
                          <a:pt x="15366" y="2474"/>
                          <a:pt x="17925" y="3417"/>
                          <a:pt x="20619" y="4409"/>
                        </a:cubicBezTo>
                        <a:cubicBezTo>
                          <a:pt x="22798" y="5229"/>
                          <a:pt x="25027" y="6049"/>
                          <a:pt x="27010" y="7617"/>
                        </a:cubicBezTo>
                        <a:cubicBezTo>
                          <a:pt x="27035" y="7629"/>
                          <a:pt x="27047" y="7653"/>
                          <a:pt x="27047" y="7690"/>
                        </a:cubicBezTo>
                        <a:cubicBezTo>
                          <a:pt x="26937" y="8168"/>
                          <a:pt x="26508" y="8535"/>
                          <a:pt x="26067" y="8914"/>
                        </a:cubicBezTo>
                        <a:cubicBezTo>
                          <a:pt x="25712" y="9221"/>
                          <a:pt x="25345" y="9527"/>
                          <a:pt x="25088" y="9918"/>
                        </a:cubicBezTo>
                        <a:cubicBezTo>
                          <a:pt x="24353" y="11020"/>
                          <a:pt x="23851" y="12159"/>
                          <a:pt x="23447" y="13065"/>
                        </a:cubicBezTo>
                        <a:lnTo>
                          <a:pt x="23386" y="13200"/>
                        </a:lnTo>
                        <a:cubicBezTo>
                          <a:pt x="23141" y="13763"/>
                          <a:pt x="22835" y="14473"/>
                          <a:pt x="22639" y="14657"/>
                        </a:cubicBezTo>
                        <a:cubicBezTo>
                          <a:pt x="22345" y="14938"/>
                          <a:pt x="21366" y="15330"/>
                          <a:pt x="20509" y="15649"/>
                        </a:cubicBezTo>
                        <a:lnTo>
                          <a:pt x="20301" y="15722"/>
                        </a:lnTo>
                        <a:cubicBezTo>
                          <a:pt x="18770" y="16322"/>
                          <a:pt x="16872" y="17057"/>
                          <a:pt x="15036" y="18342"/>
                        </a:cubicBezTo>
                        <a:cubicBezTo>
                          <a:pt x="14938" y="18404"/>
                          <a:pt x="14864" y="18477"/>
                          <a:pt x="14779" y="18550"/>
                        </a:cubicBezTo>
                        <a:cubicBezTo>
                          <a:pt x="14668" y="18648"/>
                          <a:pt x="14570" y="18734"/>
                          <a:pt x="14472" y="18783"/>
                        </a:cubicBezTo>
                        <a:cubicBezTo>
                          <a:pt x="14289" y="18844"/>
                          <a:pt x="14105" y="18857"/>
                          <a:pt x="13885" y="1885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149;p7"/>
                  <p:cNvSpPr/>
                  <p:nvPr/>
                </p:nvSpPr>
                <p:spPr>
                  <a:xfrm>
                    <a:off x="1739825" y="4215475"/>
                    <a:ext cx="374400" cy="287450"/>
                  </a:xfrm>
                  <a:custGeom>
                    <a:avLst/>
                    <a:gdLst/>
                    <a:ahLst/>
                    <a:cxnLst/>
                    <a:rect l="l" t="t" r="r" b="b"/>
                    <a:pathLst>
                      <a:path w="14976" h="11498" fill="none" extrusionOk="0">
                        <a:moveTo>
                          <a:pt x="2548" y="11498"/>
                        </a:moveTo>
                        <a:cubicBezTo>
                          <a:pt x="1862" y="11498"/>
                          <a:pt x="1213" y="11388"/>
                          <a:pt x="760" y="11094"/>
                        </a:cubicBezTo>
                        <a:cubicBezTo>
                          <a:pt x="368" y="10849"/>
                          <a:pt x="148" y="10518"/>
                          <a:pt x="87" y="10078"/>
                        </a:cubicBezTo>
                        <a:cubicBezTo>
                          <a:pt x="1" y="9563"/>
                          <a:pt x="552" y="9355"/>
                          <a:pt x="1140" y="9123"/>
                        </a:cubicBezTo>
                        <a:cubicBezTo>
                          <a:pt x="1507" y="8988"/>
                          <a:pt x="1874" y="8829"/>
                          <a:pt x="2119" y="8596"/>
                        </a:cubicBezTo>
                        <a:cubicBezTo>
                          <a:pt x="3552" y="7335"/>
                          <a:pt x="4103" y="5511"/>
                          <a:pt x="4617" y="3907"/>
                        </a:cubicBezTo>
                        <a:cubicBezTo>
                          <a:pt x="5107" y="2290"/>
                          <a:pt x="5535" y="907"/>
                          <a:pt x="6698" y="478"/>
                        </a:cubicBezTo>
                        <a:cubicBezTo>
                          <a:pt x="7996" y="1"/>
                          <a:pt x="9172" y="907"/>
                          <a:pt x="10323" y="1788"/>
                        </a:cubicBezTo>
                        <a:cubicBezTo>
                          <a:pt x="10959" y="2290"/>
                          <a:pt x="11572" y="2768"/>
                          <a:pt x="12220" y="3001"/>
                        </a:cubicBezTo>
                        <a:cubicBezTo>
                          <a:pt x="12490" y="3111"/>
                          <a:pt x="12833" y="3148"/>
                          <a:pt x="13151" y="3197"/>
                        </a:cubicBezTo>
                        <a:cubicBezTo>
                          <a:pt x="13824" y="3307"/>
                          <a:pt x="14510" y="3417"/>
                          <a:pt x="14694" y="3980"/>
                        </a:cubicBezTo>
                        <a:cubicBezTo>
                          <a:pt x="14975" y="4862"/>
                          <a:pt x="14326" y="5596"/>
                          <a:pt x="13763" y="6245"/>
                        </a:cubicBezTo>
                        <a:cubicBezTo>
                          <a:pt x="13494" y="6551"/>
                          <a:pt x="13249" y="6845"/>
                          <a:pt x="13127" y="7115"/>
                        </a:cubicBezTo>
                        <a:cubicBezTo>
                          <a:pt x="13102" y="7151"/>
                          <a:pt x="13090" y="7188"/>
                          <a:pt x="13078" y="7249"/>
                        </a:cubicBezTo>
                        <a:cubicBezTo>
                          <a:pt x="13029" y="7372"/>
                          <a:pt x="12980" y="7531"/>
                          <a:pt x="12906" y="7592"/>
                        </a:cubicBezTo>
                        <a:cubicBezTo>
                          <a:pt x="12735" y="7739"/>
                          <a:pt x="12490" y="7800"/>
                          <a:pt x="12282" y="7861"/>
                        </a:cubicBezTo>
                        <a:cubicBezTo>
                          <a:pt x="12184" y="7886"/>
                          <a:pt x="12110" y="7910"/>
                          <a:pt x="12037" y="7947"/>
                        </a:cubicBezTo>
                        <a:lnTo>
                          <a:pt x="11816" y="8021"/>
                        </a:lnTo>
                        <a:cubicBezTo>
                          <a:pt x="11192" y="8266"/>
                          <a:pt x="10506" y="8657"/>
                          <a:pt x="9784" y="9086"/>
                        </a:cubicBezTo>
                        <a:cubicBezTo>
                          <a:pt x="8682" y="9735"/>
                          <a:pt x="7445" y="10469"/>
                          <a:pt x="5976" y="10922"/>
                        </a:cubicBezTo>
                        <a:lnTo>
                          <a:pt x="5964" y="10898"/>
                        </a:lnTo>
                        <a:lnTo>
                          <a:pt x="5976" y="10922"/>
                        </a:lnTo>
                        <a:cubicBezTo>
                          <a:pt x="5547" y="11033"/>
                          <a:pt x="3968" y="11498"/>
                          <a:pt x="2548" y="114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0" name="Google Shape;150;p7"/>
                <p:cNvGrpSpPr/>
                <p:nvPr/>
              </p:nvGrpSpPr>
              <p:grpSpPr>
                <a:xfrm rot="6499934">
                  <a:off x="7821810" y="2338940"/>
                  <a:ext cx="267032" cy="465633"/>
                  <a:chOff x="526150" y="3997550"/>
                  <a:chExt cx="344075" cy="599975"/>
                </a:xfrm>
              </p:grpSpPr>
              <p:sp>
                <p:nvSpPr>
                  <p:cNvPr id="151" name="Google Shape;151;p7"/>
                  <p:cNvSpPr/>
                  <p:nvPr/>
                </p:nvSpPr>
                <p:spPr>
                  <a:xfrm>
                    <a:off x="526150" y="3997550"/>
                    <a:ext cx="344075" cy="599975"/>
                  </a:xfrm>
                  <a:custGeom>
                    <a:avLst/>
                    <a:gdLst/>
                    <a:ahLst/>
                    <a:cxnLst/>
                    <a:rect l="l" t="t" r="r" b="b"/>
                    <a:pathLst>
                      <a:path w="13763" h="23999" fill="none" extrusionOk="0">
                        <a:moveTo>
                          <a:pt x="7322" y="23998"/>
                        </a:moveTo>
                        <a:cubicBezTo>
                          <a:pt x="6980" y="23998"/>
                          <a:pt x="6710" y="23913"/>
                          <a:pt x="6490" y="23766"/>
                        </a:cubicBezTo>
                        <a:cubicBezTo>
                          <a:pt x="5645" y="23153"/>
                          <a:pt x="5927" y="21390"/>
                          <a:pt x="6221" y="19688"/>
                        </a:cubicBezTo>
                        <a:cubicBezTo>
                          <a:pt x="6257" y="19382"/>
                          <a:pt x="6331" y="19064"/>
                          <a:pt x="6367" y="18758"/>
                        </a:cubicBezTo>
                        <a:cubicBezTo>
                          <a:pt x="6906" y="15097"/>
                          <a:pt x="5376" y="10995"/>
                          <a:pt x="2315" y="7775"/>
                        </a:cubicBezTo>
                        <a:cubicBezTo>
                          <a:pt x="2205" y="7665"/>
                          <a:pt x="2094" y="7542"/>
                          <a:pt x="1996" y="7432"/>
                        </a:cubicBezTo>
                        <a:cubicBezTo>
                          <a:pt x="1409" y="6832"/>
                          <a:pt x="809" y="6245"/>
                          <a:pt x="466" y="5473"/>
                        </a:cubicBezTo>
                        <a:cubicBezTo>
                          <a:pt x="62" y="4628"/>
                          <a:pt x="1" y="3392"/>
                          <a:pt x="796" y="2669"/>
                        </a:cubicBezTo>
                        <a:cubicBezTo>
                          <a:pt x="1384" y="2155"/>
                          <a:pt x="2180" y="2094"/>
                          <a:pt x="2964" y="2045"/>
                        </a:cubicBezTo>
                        <a:cubicBezTo>
                          <a:pt x="3196" y="2033"/>
                          <a:pt x="3453" y="2020"/>
                          <a:pt x="3674" y="1984"/>
                        </a:cubicBezTo>
                        <a:cubicBezTo>
                          <a:pt x="4947" y="1812"/>
                          <a:pt x="5694" y="1286"/>
                          <a:pt x="6233" y="894"/>
                        </a:cubicBezTo>
                        <a:cubicBezTo>
                          <a:pt x="6416" y="759"/>
                          <a:pt x="6588" y="649"/>
                          <a:pt x="6735" y="576"/>
                        </a:cubicBezTo>
                        <a:cubicBezTo>
                          <a:pt x="7861" y="0"/>
                          <a:pt x="9918" y="465"/>
                          <a:pt x="10212" y="710"/>
                        </a:cubicBezTo>
                        <a:lnTo>
                          <a:pt x="10212" y="710"/>
                        </a:lnTo>
                        <a:cubicBezTo>
                          <a:pt x="13347" y="3184"/>
                          <a:pt x="12453" y="4934"/>
                          <a:pt x="11387" y="6979"/>
                        </a:cubicBezTo>
                        <a:cubicBezTo>
                          <a:pt x="10567" y="8571"/>
                          <a:pt x="9649" y="10383"/>
                          <a:pt x="10592" y="12856"/>
                        </a:cubicBezTo>
                        <a:cubicBezTo>
                          <a:pt x="10824" y="13432"/>
                          <a:pt x="11241" y="14093"/>
                          <a:pt x="11669" y="14791"/>
                        </a:cubicBezTo>
                        <a:cubicBezTo>
                          <a:pt x="12649" y="16370"/>
                          <a:pt x="13763" y="18158"/>
                          <a:pt x="13273" y="19921"/>
                        </a:cubicBezTo>
                        <a:cubicBezTo>
                          <a:pt x="12942" y="21145"/>
                          <a:pt x="11877" y="22186"/>
                          <a:pt x="10041" y="23117"/>
                        </a:cubicBezTo>
                        <a:cubicBezTo>
                          <a:pt x="8877" y="23704"/>
                          <a:pt x="7984" y="23998"/>
                          <a:pt x="7322" y="239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152;p7"/>
                  <p:cNvSpPr/>
                  <p:nvPr/>
                </p:nvSpPr>
                <p:spPr>
                  <a:xfrm>
                    <a:off x="599000" y="4068850"/>
                    <a:ext cx="190125" cy="449700"/>
                  </a:xfrm>
                  <a:custGeom>
                    <a:avLst/>
                    <a:gdLst/>
                    <a:ahLst/>
                    <a:cxnLst/>
                    <a:rect l="l" t="t" r="r" b="b"/>
                    <a:pathLst>
                      <a:path w="7605" h="17988" fill="none" extrusionOk="0">
                        <a:moveTo>
                          <a:pt x="5719" y="17987"/>
                        </a:moveTo>
                        <a:cubicBezTo>
                          <a:pt x="5694" y="17987"/>
                          <a:pt x="5657" y="17975"/>
                          <a:pt x="5645" y="17963"/>
                        </a:cubicBezTo>
                        <a:cubicBezTo>
                          <a:pt x="5535" y="17865"/>
                          <a:pt x="5645" y="17547"/>
                          <a:pt x="5817" y="17020"/>
                        </a:cubicBezTo>
                        <a:cubicBezTo>
                          <a:pt x="5902" y="16751"/>
                          <a:pt x="6012" y="16457"/>
                          <a:pt x="6037" y="16261"/>
                        </a:cubicBezTo>
                        <a:cubicBezTo>
                          <a:pt x="6123" y="15710"/>
                          <a:pt x="6074" y="15122"/>
                          <a:pt x="6025" y="14559"/>
                        </a:cubicBezTo>
                        <a:cubicBezTo>
                          <a:pt x="5963" y="13922"/>
                          <a:pt x="5927" y="13249"/>
                          <a:pt x="6061" y="12649"/>
                        </a:cubicBezTo>
                        <a:cubicBezTo>
                          <a:pt x="6061" y="12637"/>
                          <a:pt x="6074" y="12576"/>
                          <a:pt x="6123" y="12576"/>
                        </a:cubicBezTo>
                        <a:cubicBezTo>
                          <a:pt x="6184" y="12576"/>
                          <a:pt x="6245" y="12673"/>
                          <a:pt x="6368" y="12967"/>
                        </a:cubicBezTo>
                        <a:cubicBezTo>
                          <a:pt x="6404" y="13090"/>
                          <a:pt x="6465" y="13212"/>
                          <a:pt x="6514" y="13286"/>
                        </a:cubicBezTo>
                        <a:cubicBezTo>
                          <a:pt x="7323" y="14608"/>
                          <a:pt x="7604" y="15637"/>
                          <a:pt x="7359" y="16457"/>
                        </a:cubicBezTo>
                        <a:cubicBezTo>
                          <a:pt x="7163" y="17081"/>
                          <a:pt x="6674" y="17571"/>
                          <a:pt x="5829" y="17938"/>
                        </a:cubicBezTo>
                        <a:lnTo>
                          <a:pt x="5829" y="17938"/>
                        </a:lnTo>
                        <a:cubicBezTo>
                          <a:pt x="5792" y="17987"/>
                          <a:pt x="5755" y="17987"/>
                          <a:pt x="5719" y="17987"/>
                        </a:cubicBezTo>
                        <a:close/>
                        <a:moveTo>
                          <a:pt x="4617" y="7837"/>
                        </a:moveTo>
                        <a:cubicBezTo>
                          <a:pt x="3882" y="7837"/>
                          <a:pt x="1433" y="5009"/>
                          <a:pt x="503" y="3270"/>
                        </a:cubicBezTo>
                        <a:cubicBezTo>
                          <a:pt x="123" y="2548"/>
                          <a:pt x="1" y="2070"/>
                          <a:pt x="172" y="1825"/>
                        </a:cubicBezTo>
                        <a:cubicBezTo>
                          <a:pt x="1054" y="466"/>
                          <a:pt x="2927" y="283"/>
                          <a:pt x="4910" y="87"/>
                        </a:cubicBezTo>
                        <a:lnTo>
                          <a:pt x="5021" y="62"/>
                        </a:lnTo>
                        <a:cubicBezTo>
                          <a:pt x="5682" y="1"/>
                          <a:pt x="6172" y="172"/>
                          <a:pt x="6453" y="564"/>
                        </a:cubicBezTo>
                        <a:cubicBezTo>
                          <a:pt x="6821" y="1066"/>
                          <a:pt x="6759" y="1752"/>
                          <a:pt x="6661" y="1997"/>
                        </a:cubicBezTo>
                        <a:cubicBezTo>
                          <a:pt x="6257" y="2915"/>
                          <a:pt x="6074" y="4041"/>
                          <a:pt x="5902" y="5058"/>
                        </a:cubicBezTo>
                        <a:cubicBezTo>
                          <a:pt x="5645" y="6551"/>
                          <a:pt x="5437" y="7837"/>
                          <a:pt x="4617" y="78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 name="Google Shape;153;p7"/>
                  <p:cNvSpPr/>
                  <p:nvPr/>
                </p:nvSpPr>
                <p:spPr>
                  <a:xfrm>
                    <a:off x="669100" y="4120900"/>
                    <a:ext cx="38300" cy="56350"/>
                  </a:xfrm>
                  <a:custGeom>
                    <a:avLst/>
                    <a:gdLst/>
                    <a:ahLst/>
                    <a:cxnLst/>
                    <a:rect l="l" t="t" r="r" b="b"/>
                    <a:pathLst>
                      <a:path w="1532" h="2254" fill="none" extrusionOk="0">
                        <a:moveTo>
                          <a:pt x="882" y="2253"/>
                        </a:moveTo>
                        <a:cubicBezTo>
                          <a:pt x="870" y="2253"/>
                          <a:pt x="858" y="2253"/>
                          <a:pt x="833" y="2241"/>
                        </a:cubicBezTo>
                        <a:cubicBezTo>
                          <a:pt x="564" y="2119"/>
                          <a:pt x="1" y="845"/>
                          <a:pt x="86" y="551"/>
                        </a:cubicBezTo>
                        <a:cubicBezTo>
                          <a:pt x="147" y="392"/>
                          <a:pt x="466" y="209"/>
                          <a:pt x="760" y="111"/>
                        </a:cubicBezTo>
                        <a:cubicBezTo>
                          <a:pt x="870" y="86"/>
                          <a:pt x="1139" y="0"/>
                          <a:pt x="1262" y="86"/>
                        </a:cubicBezTo>
                        <a:cubicBezTo>
                          <a:pt x="1531" y="270"/>
                          <a:pt x="1311" y="1580"/>
                          <a:pt x="992" y="2192"/>
                        </a:cubicBezTo>
                        <a:lnTo>
                          <a:pt x="992" y="2192"/>
                        </a:lnTo>
                        <a:cubicBezTo>
                          <a:pt x="943" y="2241"/>
                          <a:pt x="919" y="2253"/>
                          <a:pt x="882" y="22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4" name="Google Shape;154;p7"/>
                <p:cNvGrpSpPr/>
                <p:nvPr/>
              </p:nvGrpSpPr>
              <p:grpSpPr>
                <a:xfrm rot="3890659">
                  <a:off x="8703654" y="1971457"/>
                  <a:ext cx="464398" cy="940396"/>
                  <a:chOff x="715325" y="2926500"/>
                  <a:chExt cx="464375" cy="940350"/>
                </a:xfrm>
              </p:grpSpPr>
              <p:sp>
                <p:nvSpPr>
                  <p:cNvPr id="155" name="Google Shape;155;p7"/>
                  <p:cNvSpPr/>
                  <p:nvPr/>
                </p:nvSpPr>
                <p:spPr>
                  <a:xfrm>
                    <a:off x="715325" y="2926500"/>
                    <a:ext cx="464375" cy="940350"/>
                  </a:xfrm>
                  <a:custGeom>
                    <a:avLst/>
                    <a:gdLst/>
                    <a:ahLst/>
                    <a:cxnLst/>
                    <a:rect l="l" t="t" r="r" b="b"/>
                    <a:pathLst>
                      <a:path w="18575" h="37614" fill="none" extrusionOk="0">
                        <a:moveTo>
                          <a:pt x="6196" y="37614"/>
                        </a:moveTo>
                        <a:cubicBezTo>
                          <a:pt x="5461" y="37614"/>
                          <a:pt x="4714" y="37430"/>
                          <a:pt x="4065" y="37051"/>
                        </a:cubicBezTo>
                        <a:cubicBezTo>
                          <a:pt x="3074" y="36475"/>
                          <a:pt x="2363" y="35520"/>
                          <a:pt x="1678" y="34528"/>
                        </a:cubicBezTo>
                        <a:cubicBezTo>
                          <a:pt x="1127" y="33733"/>
                          <a:pt x="613" y="32937"/>
                          <a:pt x="368" y="32067"/>
                        </a:cubicBezTo>
                        <a:cubicBezTo>
                          <a:pt x="0" y="30794"/>
                          <a:pt x="209" y="29423"/>
                          <a:pt x="392" y="28223"/>
                        </a:cubicBezTo>
                        <a:cubicBezTo>
                          <a:pt x="686" y="26325"/>
                          <a:pt x="1004" y="24182"/>
                          <a:pt x="2192" y="22480"/>
                        </a:cubicBezTo>
                        <a:cubicBezTo>
                          <a:pt x="2927" y="21440"/>
                          <a:pt x="3943" y="20632"/>
                          <a:pt x="4947" y="19848"/>
                        </a:cubicBezTo>
                        <a:cubicBezTo>
                          <a:pt x="5314" y="19554"/>
                          <a:pt x="5694" y="19248"/>
                          <a:pt x="6061" y="18942"/>
                        </a:cubicBezTo>
                        <a:cubicBezTo>
                          <a:pt x="7212" y="17962"/>
                          <a:pt x="8228" y="16836"/>
                          <a:pt x="9085" y="15599"/>
                        </a:cubicBezTo>
                        <a:cubicBezTo>
                          <a:pt x="9906" y="14424"/>
                          <a:pt x="10371" y="13420"/>
                          <a:pt x="10591" y="12416"/>
                        </a:cubicBezTo>
                        <a:cubicBezTo>
                          <a:pt x="10898" y="11020"/>
                          <a:pt x="10702" y="9575"/>
                          <a:pt x="10493" y="8167"/>
                        </a:cubicBezTo>
                        <a:cubicBezTo>
                          <a:pt x="10359" y="7139"/>
                          <a:pt x="10212" y="6074"/>
                          <a:pt x="10273" y="5021"/>
                        </a:cubicBezTo>
                        <a:lnTo>
                          <a:pt x="10273" y="5021"/>
                        </a:lnTo>
                        <a:cubicBezTo>
                          <a:pt x="10334" y="3796"/>
                          <a:pt x="10665" y="2584"/>
                          <a:pt x="11228" y="1482"/>
                        </a:cubicBezTo>
                        <a:lnTo>
                          <a:pt x="11326" y="1298"/>
                        </a:lnTo>
                        <a:cubicBezTo>
                          <a:pt x="11522" y="882"/>
                          <a:pt x="11779" y="392"/>
                          <a:pt x="12171" y="221"/>
                        </a:cubicBezTo>
                        <a:cubicBezTo>
                          <a:pt x="12734" y="1"/>
                          <a:pt x="13469" y="466"/>
                          <a:pt x="13677" y="625"/>
                        </a:cubicBezTo>
                        <a:cubicBezTo>
                          <a:pt x="13836" y="735"/>
                          <a:pt x="13983" y="858"/>
                          <a:pt x="14142" y="980"/>
                        </a:cubicBezTo>
                        <a:cubicBezTo>
                          <a:pt x="14461" y="1249"/>
                          <a:pt x="14816" y="1531"/>
                          <a:pt x="15207" y="1666"/>
                        </a:cubicBezTo>
                        <a:cubicBezTo>
                          <a:pt x="15562" y="1788"/>
                          <a:pt x="15942" y="1813"/>
                          <a:pt x="16334" y="1849"/>
                        </a:cubicBezTo>
                        <a:cubicBezTo>
                          <a:pt x="16897" y="1898"/>
                          <a:pt x="17497" y="1923"/>
                          <a:pt x="17901" y="2327"/>
                        </a:cubicBezTo>
                        <a:cubicBezTo>
                          <a:pt x="18574" y="2951"/>
                          <a:pt x="18379" y="4078"/>
                          <a:pt x="17926" y="4886"/>
                        </a:cubicBezTo>
                        <a:cubicBezTo>
                          <a:pt x="17473" y="5645"/>
                          <a:pt x="16836" y="6306"/>
                          <a:pt x="16211" y="6931"/>
                        </a:cubicBezTo>
                        <a:cubicBezTo>
                          <a:pt x="16003" y="7127"/>
                          <a:pt x="15795" y="7347"/>
                          <a:pt x="15599" y="7555"/>
                        </a:cubicBezTo>
                        <a:cubicBezTo>
                          <a:pt x="14938" y="8253"/>
                          <a:pt x="14069" y="9318"/>
                          <a:pt x="13959" y="10604"/>
                        </a:cubicBezTo>
                        <a:cubicBezTo>
                          <a:pt x="13910" y="11167"/>
                          <a:pt x="14007" y="11730"/>
                          <a:pt x="14105" y="12281"/>
                        </a:cubicBezTo>
                        <a:cubicBezTo>
                          <a:pt x="14216" y="12893"/>
                          <a:pt x="14326" y="13530"/>
                          <a:pt x="14228" y="14142"/>
                        </a:cubicBezTo>
                        <a:cubicBezTo>
                          <a:pt x="14044" y="15379"/>
                          <a:pt x="13150" y="16297"/>
                          <a:pt x="12269" y="17203"/>
                        </a:cubicBezTo>
                        <a:cubicBezTo>
                          <a:pt x="11644" y="17840"/>
                          <a:pt x="10983" y="18513"/>
                          <a:pt x="10591" y="19309"/>
                        </a:cubicBezTo>
                        <a:cubicBezTo>
                          <a:pt x="9991" y="20509"/>
                          <a:pt x="10028" y="21868"/>
                          <a:pt x="10040" y="23203"/>
                        </a:cubicBezTo>
                        <a:cubicBezTo>
                          <a:pt x="10053" y="23888"/>
                          <a:pt x="10065" y="24611"/>
                          <a:pt x="9991" y="25297"/>
                        </a:cubicBezTo>
                        <a:cubicBezTo>
                          <a:pt x="9942" y="25737"/>
                          <a:pt x="9857" y="26178"/>
                          <a:pt x="9783" y="26631"/>
                        </a:cubicBezTo>
                        <a:cubicBezTo>
                          <a:pt x="9636" y="27354"/>
                          <a:pt x="9502" y="28100"/>
                          <a:pt x="9538" y="28835"/>
                        </a:cubicBezTo>
                        <a:cubicBezTo>
                          <a:pt x="9563" y="29582"/>
                          <a:pt x="9783" y="30317"/>
                          <a:pt x="9979" y="31014"/>
                        </a:cubicBezTo>
                        <a:cubicBezTo>
                          <a:pt x="10212" y="31835"/>
                          <a:pt x="10457" y="32692"/>
                          <a:pt x="10420" y="33549"/>
                        </a:cubicBezTo>
                        <a:cubicBezTo>
                          <a:pt x="10371" y="34994"/>
                          <a:pt x="9514" y="36414"/>
                          <a:pt x="8253" y="37112"/>
                        </a:cubicBezTo>
                        <a:cubicBezTo>
                          <a:pt x="7616" y="37430"/>
                          <a:pt x="6906" y="37614"/>
                          <a:pt x="6196" y="37614"/>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156;p7"/>
                  <p:cNvSpPr/>
                  <p:nvPr/>
                </p:nvSpPr>
                <p:spPr>
                  <a:xfrm>
                    <a:off x="775325" y="3007000"/>
                    <a:ext cx="327550" cy="799250"/>
                  </a:xfrm>
                  <a:custGeom>
                    <a:avLst/>
                    <a:gdLst/>
                    <a:ahLst/>
                    <a:cxnLst/>
                    <a:rect l="l" t="t" r="r" b="b"/>
                    <a:pathLst>
                      <a:path w="13102" h="31970" fill="none" extrusionOk="0">
                        <a:moveTo>
                          <a:pt x="3649" y="31970"/>
                        </a:moveTo>
                        <a:cubicBezTo>
                          <a:pt x="3318" y="31970"/>
                          <a:pt x="2559" y="31737"/>
                          <a:pt x="1286" y="29900"/>
                        </a:cubicBezTo>
                        <a:lnTo>
                          <a:pt x="1286" y="29900"/>
                        </a:lnTo>
                        <a:cubicBezTo>
                          <a:pt x="845" y="29251"/>
                          <a:pt x="453" y="28676"/>
                          <a:pt x="306" y="28150"/>
                        </a:cubicBezTo>
                        <a:cubicBezTo>
                          <a:pt x="0" y="27072"/>
                          <a:pt x="612" y="22309"/>
                          <a:pt x="1776" y="20656"/>
                        </a:cubicBezTo>
                        <a:cubicBezTo>
                          <a:pt x="1971" y="20375"/>
                          <a:pt x="2082" y="20105"/>
                          <a:pt x="2192" y="19824"/>
                        </a:cubicBezTo>
                        <a:cubicBezTo>
                          <a:pt x="2351" y="19383"/>
                          <a:pt x="2522" y="18967"/>
                          <a:pt x="3086" y="18526"/>
                        </a:cubicBezTo>
                        <a:cubicBezTo>
                          <a:pt x="3429" y="18269"/>
                          <a:pt x="4763" y="17350"/>
                          <a:pt x="5228" y="17595"/>
                        </a:cubicBezTo>
                        <a:cubicBezTo>
                          <a:pt x="5804" y="17901"/>
                          <a:pt x="5571" y="18660"/>
                          <a:pt x="5351" y="19358"/>
                        </a:cubicBezTo>
                        <a:cubicBezTo>
                          <a:pt x="5277" y="19579"/>
                          <a:pt x="5216" y="19811"/>
                          <a:pt x="5192" y="20007"/>
                        </a:cubicBezTo>
                        <a:cubicBezTo>
                          <a:pt x="5118" y="20473"/>
                          <a:pt x="5130" y="20681"/>
                          <a:pt x="5143" y="20926"/>
                        </a:cubicBezTo>
                        <a:cubicBezTo>
                          <a:pt x="5167" y="21281"/>
                          <a:pt x="5204" y="21685"/>
                          <a:pt x="4959" y="22934"/>
                        </a:cubicBezTo>
                        <a:cubicBezTo>
                          <a:pt x="4812" y="23766"/>
                          <a:pt x="4628" y="24685"/>
                          <a:pt x="4665" y="25701"/>
                        </a:cubicBezTo>
                        <a:cubicBezTo>
                          <a:pt x="4714" y="26729"/>
                          <a:pt x="4971" y="27660"/>
                          <a:pt x="5204" y="28480"/>
                        </a:cubicBezTo>
                        <a:cubicBezTo>
                          <a:pt x="5400" y="29166"/>
                          <a:pt x="5571" y="29766"/>
                          <a:pt x="5559" y="30231"/>
                        </a:cubicBezTo>
                        <a:cubicBezTo>
                          <a:pt x="5547" y="30941"/>
                          <a:pt x="4971" y="31933"/>
                          <a:pt x="3796" y="31933"/>
                        </a:cubicBezTo>
                        <a:cubicBezTo>
                          <a:pt x="3784" y="31945"/>
                          <a:pt x="3722" y="31970"/>
                          <a:pt x="3649" y="31970"/>
                        </a:cubicBezTo>
                        <a:close/>
                        <a:moveTo>
                          <a:pt x="10420" y="3809"/>
                        </a:moveTo>
                        <a:cubicBezTo>
                          <a:pt x="10383" y="3809"/>
                          <a:pt x="10346" y="3784"/>
                          <a:pt x="10297" y="3772"/>
                        </a:cubicBezTo>
                        <a:cubicBezTo>
                          <a:pt x="9979" y="3600"/>
                          <a:pt x="10138" y="2780"/>
                          <a:pt x="10236" y="2229"/>
                        </a:cubicBezTo>
                        <a:cubicBezTo>
                          <a:pt x="10273" y="2070"/>
                          <a:pt x="10285" y="1972"/>
                          <a:pt x="10285" y="1911"/>
                        </a:cubicBezTo>
                        <a:lnTo>
                          <a:pt x="10285" y="1911"/>
                        </a:lnTo>
                        <a:cubicBezTo>
                          <a:pt x="10285" y="1752"/>
                          <a:pt x="10285" y="1580"/>
                          <a:pt x="10273" y="1409"/>
                        </a:cubicBezTo>
                        <a:cubicBezTo>
                          <a:pt x="10236" y="846"/>
                          <a:pt x="10212" y="221"/>
                          <a:pt x="10689" y="86"/>
                        </a:cubicBezTo>
                        <a:cubicBezTo>
                          <a:pt x="10934" y="1"/>
                          <a:pt x="11154" y="184"/>
                          <a:pt x="11399" y="405"/>
                        </a:cubicBezTo>
                        <a:cubicBezTo>
                          <a:pt x="11571" y="539"/>
                          <a:pt x="11754" y="699"/>
                          <a:pt x="11950" y="772"/>
                        </a:cubicBezTo>
                        <a:cubicBezTo>
                          <a:pt x="12073" y="821"/>
                          <a:pt x="12232" y="821"/>
                          <a:pt x="12379" y="821"/>
                        </a:cubicBezTo>
                        <a:cubicBezTo>
                          <a:pt x="12624" y="821"/>
                          <a:pt x="12869" y="833"/>
                          <a:pt x="12930" y="1029"/>
                        </a:cubicBezTo>
                        <a:cubicBezTo>
                          <a:pt x="13101" y="1494"/>
                          <a:pt x="13040" y="1935"/>
                          <a:pt x="12746" y="2229"/>
                        </a:cubicBezTo>
                        <a:cubicBezTo>
                          <a:pt x="12648" y="2327"/>
                          <a:pt x="12428" y="2437"/>
                          <a:pt x="12220" y="2560"/>
                        </a:cubicBezTo>
                        <a:cubicBezTo>
                          <a:pt x="11987" y="2682"/>
                          <a:pt x="11742" y="2805"/>
                          <a:pt x="11632" y="2927"/>
                        </a:cubicBezTo>
                        <a:cubicBezTo>
                          <a:pt x="11081" y="3515"/>
                          <a:pt x="10665" y="3809"/>
                          <a:pt x="10420" y="380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sp>
          <p:nvSpPr>
            <p:cNvPr id="157" name="Google Shape;157;p7"/>
            <p:cNvSpPr/>
            <p:nvPr/>
          </p:nvSpPr>
          <p:spPr>
            <a:xfrm>
              <a:off x="-728859" y="106549"/>
              <a:ext cx="1876289" cy="90189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fld>
            <a:endParaRPr lang="en-US"/>
          </a:p>
        </p:txBody>
      </p:sp>
    </p:spTree>
  </p:cSld>
  <p:clrMapOvr>
    <a:masterClrMapping/>
  </p:clrMapOvr>
  <p:transition spd="slow">
    <p:randomBar dir="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endParaRPr lang="en-US"/>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fld>
            <a:endParaRPr lang="en-US"/>
          </a:p>
        </p:txBody>
      </p:sp>
    </p:spTree>
  </p:cSld>
  <p:clrMapOvr>
    <a:masterClrMapping/>
  </p:clrMapOvr>
  <p:transition spd="slow">
    <p:randomBar dir="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US"/>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fld>
            <a:endParaRPr lang="en-US"/>
          </a:p>
        </p:txBody>
      </p:sp>
    </p:spTree>
  </p:cSld>
  <p:clrMapOvr>
    <a:masterClrMapping/>
  </p:clrMapOvr>
  <p:transition spd="slow">
    <p:randomBar dir="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endParaRPr lang="en-US"/>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fld>
            <a:endParaRPr lang="en-US"/>
          </a:p>
        </p:txBody>
      </p:sp>
    </p:spTree>
  </p:cSld>
  <p:clrMapOvr>
    <a:masterClrMapping/>
  </p:clrMapOvr>
  <p:transition spd="slow">
    <p:randomBar dir="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fld>
            <a:endParaRPr lang="en-US"/>
          </a:p>
        </p:txBody>
      </p:sp>
    </p:spTree>
  </p:cSld>
  <p:clrMapOvr>
    <a:masterClrMapping/>
  </p:clrMapOvr>
  <p:transition spd="slow">
    <p:randomBar dir="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en-US"/>
              <a:t>Click to edit Master title style</a:t>
            </a:r>
            <a:endParaRPr lang="en-US"/>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fld>
            <a:endParaRPr lang="en-US"/>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fld>
            <a:endParaRPr lang="en-US"/>
          </a:p>
        </p:txBody>
      </p:sp>
    </p:spTree>
  </p:cSld>
  <p:clrMapOvr>
    <a:masterClrMapping/>
  </p:clrMapOvr>
  <p:transition spd="slow">
    <p:randomBar dir="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US"/>
          </a:p>
        </p:txBody>
      </p:sp>
      <p:sp>
        <p:nvSpPr>
          <p:cNvPr id="3" name="Date Placeholder 2"/>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fld>
            <a:endParaRPr lang="en-US"/>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fld>
            <a:endParaRPr lang="en-US"/>
          </a:p>
        </p:txBody>
      </p:sp>
    </p:spTree>
  </p:cSld>
  <p:clrMapOvr>
    <a:masterClrMapping/>
  </p:clrMapOvr>
  <p:transition spd="slow">
    <p:randomBar dir="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fld>
            <a:endParaRPr 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fld>
            <a:endParaRPr lang="en-US"/>
          </a:p>
        </p:txBody>
      </p:sp>
    </p:spTree>
  </p:cSld>
  <p:clrMapOvr>
    <a:masterClrMapping/>
  </p:clrMapOvr>
  <p:transition spd="slow">
    <p:randomBar dir="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endParaRPr lang="en-US"/>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fld>
            <a:endParaRPr lang="en-US"/>
          </a:p>
        </p:txBody>
      </p:sp>
    </p:spTree>
  </p:cSld>
  <p:clrMapOvr>
    <a:masterClrMapping/>
  </p:clrMapOvr>
  <p:transition spd="slow">
    <p:randomBar dir="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a:p>
        </p:txBody>
      </p:sp>
      <p:sp>
        <p:nvSpPr>
          <p:cNvPr id="3" name="Picture Placeholder 2"/>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endParaRPr lang="en-US"/>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fld>
            <a:endParaRPr lang="en-US"/>
          </a:p>
        </p:txBody>
      </p:sp>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matchingName="Blank">
  <p:cSld name="BLANK">
    <p:bg>
      <p:bgPr>
        <a:noFill/>
        <a:effectLst/>
      </p:bgPr>
    </p:bg>
    <p:spTree>
      <p:nvGrpSpPr>
        <p:cNvPr id="1" name="Shape 294"/>
        <p:cNvGrpSpPr/>
        <p:nvPr/>
      </p:nvGrpSpPr>
      <p:grpSpPr>
        <a:xfrm>
          <a:off x="0" y="0"/>
          <a:ext cx="0" cy="0"/>
          <a:chOff x="0" y="0"/>
          <a:chExt cx="0" cy="0"/>
        </a:xfrm>
      </p:grpSpPr>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fld>
            <a:endParaRPr lang="en-US"/>
          </a:p>
        </p:txBody>
      </p:sp>
    </p:spTree>
  </p:cSld>
  <p:clrMapOvr>
    <a:masterClrMapping/>
  </p:clrMapOvr>
  <p:transition spd="slow">
    <p:randomBar dir="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fld>
            <a:endParaRPr lang="en-US"/>
          </a:p>
        </p:txBody>
      </p:sp>
    </p:spTree>
  </p:cSld>
  <p:clrMapOvr>
    <a:masterClrMapping/>
  </p:clrMapOvr>
  <p:transition spd="slow">
    <p:randomBar dir="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endParaRPr lang="en-US"/>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fld>
            <a:endParaRPr lang="en-US"/>
          </a:p>
        </p:txBody>
      </p:sp>
    </p:spTree>
  </p:cSld>
  <p:clrMapOvr>
    <a:masterClrMapping/>
  </p:clrMapOvr>
  <p:transition spd="slow">
    <p:randomBar dir="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US"/>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fld>
            <a:endParaRPr lang="en-US"/>
          </a:p>
        </p:txBody>
      </p:sp>
    </p:spTree>
  </p:cSld>
  <p:clrMapOvr>
    <a:masterClrMapping/>
  </p:clrMapOvr>
  <p:transition spd="slow">
    <p:randomBar dir="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endParaRPr lang="en-US"/>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fld>
            <a:endParaRPr lang="en-US"/>
          </a:p>
        </p:txBody>
      </p:sp>
    </p:spTree>
  </p:cSld>
  <p:clrMapOvr>
    <a:masterClrMapping/>
  </p:clrMapOvr>
  <p:transition spd="slow">
    <p:randomBar dir="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fld>
            <a:endParaRPr lang="en-US"/>
          </a:p>
        </p:txBody>
      </p:sp>
    </p:spTree>
  </p:cSld>
  <p:clrMapOvr>
    <a:masterClrMapping/>
  </p:clrMapOvr>
  <p:transition spd="slow">
    <p:randomBar dir="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en-US"/>
              <a:t>Click to edit Master title style</a:t>
            </a:r>
            <a:endParaRPr lang="en-US"/>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fld>
            <a:endParaRPr lang="en-US"/>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fld>
            <a:endParaRPr lang="en-US"/>
          </a:p>
        </p:txBody>
      </p:sp>
    </p:spTree>
  </p:cSld>
  <p:clrMapOvr>
    <a:masterClrMapping/>
  </p:clrMapOvr>
  <p:transition spd="slow">
    <p:randomBar dir="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US"/>
          </a:p>
        </p:txBody>
      </p:sp>
      <p:sp>
        <p:nvSpPr>
          <p:cNvPr id="3" name="Date Placeholder 2"/>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fld>
            <a:endParaRPr lang="en-US"/>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fld>
            <a:endParaRPr lang="en-US"/>
          </a:p>
        </p:txBody>
      </p:sp>
    </p:spTree>
  </p:cSld>
  <p:clrMapOvr>
    <a:masterClrMapping/>
  </p:clrMapOvr>
  <p:transition spd="slow">
    <p:randomBar dir="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fld>
            <a:endParaRPr 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fld>
            <a:endParaRPr lang="en-US"/>
          </a:p>
        </p:txBody>
      </p:sp>
    </p:spTree>
  </p:cSld>
  <p:clrMapOvr>
    <a:masterClrMapping/>
  </p:clrMapOvr>
  <p:transition spd="slow">
    <p:randomBar dir="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endParaRPr lang="en-US"/>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fld>
            <a:endParaRPr lang="en-US"/>
          </a:p>
        </p:txBody>
      </p:sp>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95"/>
        <p:cNvGrpSpPr/>
        <p:nvPr/>
      </p:nvGrpSpPr>
      <p:grpSpPr>
        <a:xfrm>
          <a:off x="0" y="0"/>
          <a:ext cx="0" cy="0"/>
          <a:chOff x="0" y="0"/>
          <a:chExt cx="0" cy="0"/>
        </a:xfrm>
      </p:grpSpPr>
      <p:grpSp>
        <p:nvGrpSpPr>
          <p:cNvPr id="296" name="Google Shape;296;p13"/>
          <p:cNvGrpSpPr/>
          <p:nvPr/>
        </p:nvGrpSpPr>
        <p:grpSpPr>
          <a:xfrm>
            <a:off x="-702941" y="2425865"/>
            <a:ext cx="10770982" cy="4941955"/>
            <a:chOff x="-702941" y="2425865"/>
            <a:chExt cx="10770982" cy="4941955"/>
          </a:xfrm>
        </p:grpSpPr>
        <p:grpSp>
          <p:nvGrpSpPr>
            <p:cNvPr id="297" name="Google Shape;297;p13"/>
            <p:cNvGrpSpPr/>
            <p:nvPr/>
          </p:nvGrpSpPr>
          <p:grpSpPr>
            <a:xfrm rot="10800000">
              <a:off x="7785753" y="2425865"/>
              <a:ext cx="2282288" cy="2513280"/>
              <a:chOff x="-1890669" y="-592228"/>
              <a:chExt cx="3608930" cy="3973565"/>
            </a:xfrm>
          </p:grpSpPr>
          <p:grpSp>
            <p:nvGrpSpPr>
              <p:cNvPr id="298" name="Google Shape;298;p13"/>
              <p:cNvGrpSpPr/>
              <p:nvPr/>
            </p:nvGrpSpPr>
            <p:grpSpPr>
              <a:xfrm>
                <a:off x="-1890669" y="-592228"/>
                <a:ext cx="3608930" cy="3973565"/>
                <a:chOff x="262575" y="279375"/>
                <a:chExt cx="1205750" cy="1327575"/>
              </a:xfrm>
            </p:grpSpPr>
            <p:sp>
              <p:nvSpPr>
                <p:cNvPr id="299" name="Google Shape;299;p1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0" name="Google Shape;300;p1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1" name="Google Shape;301;p1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2" name="Google Shape;302;p1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 name="Google Shape;303;p1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04" name="Google Shape;304;p1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grpSp>
          <p:nvGrpSpPr>
            <p:cNvPr id="305" name="Google Shape;305;p13"/>
            <p:cNvGrpSpPr/>
            <p:nvPr/>
          </p:nvGrpSpPr>
          <p:grpSpPr>
            <a:xfrm rot="90">
              <a:off x="8539503" y="4153338"/>
              <a:ext cx="484870" cy="326689"/>
              <a:chOff x="5850477" y="3901125"/>
              <a:chExt cx="127450" cy="85874"/>
            </a:xfrm>
          </p:grpSpPr>
          <p:sp>
            <p:nvSpPr>
              <p:cNvPr id="306" name="Google Shape;306;p1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 name="Google Shape;307;p1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 name="Google Shape;308;p1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 name="Google Shape;309;p1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 name="Google Shape;310;p1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1" name="Google Shape;311;p1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13" name="Google Shape;313;p13"/>
            <p:cNvSpPr/>
            <p:nvPr/>
          </p:nvSpPr>
          <p:spPr>
            <a:xfrm>
              <a:off x="5229653" y="4652525"/>
              <a:ext cx="3947054" cy="490989"/>
            </a:xfrm>
            <a:custGeom>
              <a:avLst/>
              <a:gdLst/>
              <a:ahLst/>
              <a:cxnLst/>
              <a:rect l="l" t="t" r="r" b="b"/>
              <a:pathLst>
                <a:path w="86232" h="14301" extrusionOk="0">
                  <a:moveTo>
                    <a:pt x="56895" y="1"/>
                  </a:moveTo>
                  <a:cubicBezTo>
                    <a:pt x="56359" y="13"/>
                    <a:pt x="55823" y="72"/>
                    <a:pt x="55299" y="191"/>
                  </a:cubicBezTo>
                  <a:cubicBezTo>
                    <a:pt x="54978" y="227"/>
                    <a:pt x="54656" y="346"/>
                    <a:pt x="54394" y="561"/>
                  </a:cubicBezTo>
                  <a:cubicBezTo>
                    <a:pt x="54263" y="680"/>
                    <a:pt x="54097" y="763"/>
                    <a:pt x="53930" y="822"/>
                  </a:cubicBezTo>
                  <a:cubicBezTo>
                    <a:pt x="53609" y="906"/>
                    <a:pt x="53287" y="1025"/>
                    <a:pt x="52966" y="1108"/>
                  </a:cubicBezTo>
                  <a:cubicBezTo>
                    <a:pt x="52632" y="1192"/>
                    <a:pt x="51977" y="1168"/>
                    <a:pt x="51811" y="1418"/>
                  </a:cubicBezTo>
                  <a:cubicBezTo>
                    <a:pt x="51918" y="1477"/>
                    <a:pt x="52037" y="1549"/>
                    <a:pt x="52132" y="1632"/>
                  </a:cubicBezTo>
                  <a:cubicBezTo>
                    <a:pt x="51647" y="1632"/>
                    <a:pt x="51097" y="1528"/>
                    <a:pt x="50581" y="1528"/>
                  </a:cubicBezTo>
                  <a:cubicBezTo>
                    <a:pt x="50337" y="1528"/>
                    <a:pt x="50100" y="1551"/>
                    <a:pt x="49882" y="1620"/>
                  </a:cubicBezTo>
                  <a:cubicBezTo>
                    <a:pt x="49191" y="1834"/>
                    <a:pt x="48513" y="2025"/>
                    <a:pt x="47834" y="2227"/>
                  </a:cubicBezTo>
                  <a:cubicBezTo>
                    <a:pt x="46798" y="2549"/>
                    <a:pt x="45858" y="3037"/>
                    <a:pt x="44869" y="3454"/>
                  </a:cubicBezTo>
                  <a:cubicBezTo>
                    <a:pt x="42357" y="4513"/>
                    <a:pt x="39785" y="5418"/>
                    <a:pt x="37154" y="6168"/>
                  </a:cubicBezTo>
                  <a:cubicBezTo>
                    <a:pt x="36475" y="6371"/>
                    <a:pt x="35821" y="6811"/>
                    <a:pt x="35118" y="6823"/>
                  </a:cubicBezTo>
                  <a:cubicBezTo>
                    <a:pt x="34822" y="6830"/>
                    <a:pt x="34526" y="6833"/>
                    <a:pt x="34230" y="6833"/>
                  </a:cubicBezTo>
                  <a:cubicBezTo>
                    <a:pt x="32874" y="6833"/>
                    <a:pt x="31521" y="6770"/>
                    <a:pt x="30153" y="6692"/>
                  </a:cubicBezTo>
                  <a:cubicBezTo>
                    <a:pt x="29746" y="6668"/>
                    <a:pt x="29337" y="6656"/>
                    <a:pt x="28926" y="6656"/>
                  </a:cubicBezTo>
                  <a:cubicBezTo>
                    <a:pt x="26767" y="6656"/>
                    <a:pt x="24567" y="6962"/>
                    <a:pt x="22426" y="7192"/>
                  </a:cubicBezTo>
                  <a:cubicBezTo>
                    <a:pt x="21307" y="7311"/>
                    <a:pt x="20140" y="7204"/>
                    <a:pt x="19033" y="7466"/>
                  </a:cubicBezTo>
                  <a:cubicBezTo>
                    <a:pt x="18390" y="7621"/>
                    <a:pt x="17925" y="7800"/>
                    <a:pt x="17247" y="7800"/>
                  </a:cubicBezTo>
                  <a:cubicBezTo>
                    <a:pt x="16568" y="7800"/>
                    <a:pt x="15901" y="7633"/>
                    <a:pt x="15294" y="7311"/>
                  </a:cubicBezTo>
                  <a:cubicBezTo>
                    <a:pt x="15008" y="7168"/>
                    <a:pt x="14830" y="7002"/>
                    <a:pt x="14496" y="6966"/>
                  </a:cubicBezTo>
                  <a:cubicBezTo>
                    <a:pt x="14330" y="6960"/>
                    <a:pt x="14163" y="6957"/>
                    <a:pt x="13998" y="6957"/>
                  </a:cubicBezTo>
                  <a:cubicBezTo>
                    <a:pt x="13833" y="6957"/>
                    <a:pt x="13669" y="6960"/>
                    <a:pt x="13508" y="6966"/>
                  </a:cubicBezTo>
                  <a:cubicBezTo>
                    <a:pt x="12722" y="7002"/>
                    <a:pt x="12032" y="7299"/>
                    <a:pt x="11270" y="7430"/>
                  </a:cubicBezTo>
                  <a:cubicBezTo>
                    <a:pt x="10651" y="7526"/>
                    <a:pt x="10044" y="7680"/>
                    <a:pt x="9424" y="7823"/>
                  </a:cubicBezTo>
                  <a:cubicBezTo>
                    <a:pt x="9103" y="7895"/>
                    <a:pt x="8793" y="8026"/>
                    <a:pt x="8472" y="8085"/>
                  </a:cubicBezTo>
                  <a:cubicBezTo>
                    <a:pt x="8270" y="8109"/>
                    <a:pt x="8019" y="8073"/>
                    <a:pt x="7829" y="8133"/>
                  </a:cubicBezTo>
                  <a:cubicBezTo>
                    <a:pt x="7638" y="8204"/>
                    <a:pt x="7448" y="8371"/>
                    <a:pt x="7281" y="8454"/>
                  </a:cubicBezTo>
                  <a:cubicBezTo>
                    <a:pt x="7150" y="8514"/>
                    <a:pt x="7031" y="8573"/>
                    <a:pt x="6900" y="8633"/>
                  </a:cubicBezTo>
                  <a:cubicBezTo>
                    <a:pt x="6579" y="8788"/>
                    <a:pt x="6234" y="8895"/>
                    <a:pt x="5900" y="8966"/>
                  </a:cubicBezTo>
                  <a:cubicBezTo>
                    <a:pt x="5924" y="9097"/>
                    <a:pt x="1" y="14301"/>
                    <a:pt x="112" y="14301"/>
                  </a:cubicBezTo>
                  <a:cubicBezTo>
                    <a:pt x="112" y="14301"/>
                    <a:pt x="113" y="14301"/>
                    <a:pt x="114" y="14300"/>
                  </a:cubicBezTo>
                  <a:lnTo>
                    <a:pt x="5400" y="14300"/>
                  </a:lnTo>
                  <a:lnTo>
                    <a:pt x="81350" y="14134"/>
                  </a:lnTo>
                  <a:lnTo>
                    <a:pt x="86232" y="14038"/>
                  </a:lnTo>
                  <a:cubicBezTo>
                    <a:pt x="85362" y="14038"/>
                    <a:pt x="82076" y="5787"/>
                    <a:pt x="81207" y="5787"/>
                  </a:cubicBezTo>
                  <a:cubicBezTo>
                    <a:pt x="80474" y="5787"/>
                    <a:pt x="77898" y="2489"/>
                    <a:pt x="77128" y="2489"/>
                  </a:cubicBezTo>
                  <a:cubicBezTo>
                    <a:pt x="77122" y="2489"/>
                    <a:pt x="77117" y="2489"/>
                    <a:pt x="77111" y="2489"/>
                  </a:cubicBezTo>
                  <a:cubicBezTo>
                    <a:pt x="77105" y="2490"/>
                    <a:pt x="77099" y="2490"/>
                    <a:pt x="77093" y="2490"/>
                  </a:cubicBezTo>
                  <a:cubicBezTo>
                    <a:pt x="76513" y="2490"/>
                    <a:pt x="75236" y="846"/>
                    <a:pt x="74671" y="834"/>
                  </a:cubicBezTo>
                  <a:cubicBezTo>
                    <a:pt x="74650" y="834"/>
                    <a:pt x="74630" y="834"/>
                    <a:pt x="74611" y="834"/>
                  </a:cubicBezTo>
                  <a:cubicBezTo>
                    <a:pt x="74142" y="834"/>
                    <a:pt x="74070" y="972"/>
                    <a:pt x="73647" y="1132"/>
                  </a:cubicBezTo>
                  <a:cubicBezTo>
                    <a:pt x="73266" y="1275"/>
                    <a:pt x="72885" y="1323"/>
                    <a:pt x="72504" y="1454"/>
                  </a:cubicBezTo>
                  <a:cubicBezTo>
                    <a:pt x="72170" y="1573"/>
                    <a:pt x="71813" y="1632"/>
                    <a:pt x="71456" y="1632"/>
                  </a:cubicBezTo>
                  <a:cubicBezTo>
                    <a:pt x="71039" y="1644"/>
                    <a:pt x="70670" y="1799"/>
                    <a:pt x="70242" y="1799"/>
                  </a:cubicBezTo>
                  <a:cubicBezTo>
                    <a:pt x="70136" y="1797"/>
                    <a:pt x="70031" y="1797"/>
                    <a:pt x="69927" y="1797"/>
                  </a:cubicBezTo>
                  <a:cubicBezTo>
                    <a:pt x="69693" y="1797"/>
                    <a:pt x="69461" y="1799"/>
                    <a:pt x="69230" y="1799"/>
                  </a:cubicBezTo>
                  <a:cubicBezTo>
                    <a:pt x="68614" y="1799"/>
                    <a:pt x="68005" y="1783"/>
                    <a:pt x="67396" y="1668"/>
                  </a:cubicBezTo>
                  <a:cubicBezTo>
                    <a:pt x="67199" y="1632"/>
                    <a:pt x="66994" y="1623"/>
                    <a:pt x="66789" y="1623"/>
                  </a:cubicBezTo>
                  <a:cubicBezTo>
                    <a:pt x="66583" y="1623"/>
                    <a:pt x="66378" y="1632"/>
                    <a:pt x="66182" y="1632"/>
                  </a:cubicBezTo>
                  <a:cubicBezTo>
                    <a:pt x="66070" y="1632"/>
                    <a:pt x="65959" y="1637"/>
                    <a:pt x="65852" y="1637"/>
                  </a:cubicBezTo>
                  <a:cubicBezTo>
                    <a:pt x="65798" y="1637"/>
                    <a:pt x="65745" y="1636"/>
                    <a:pt x="65693" y="1632"/>
                  </a:cubicBezTo>
                  <a:cubicBezTo>
                    <a:pt x="65479" y="1620"/>
                    <a:pt x="65408" y="1549"/>
                    <a:pt x="65241" y="1501"/>
                  </a:cubicBezTo>
                  <a:cubicBezTo>
                    <a:pt x="65116" y="1477"/>
                    <a:pt x="64989" y="1465"/>
                    <a:pt x="64862" y="1465"/>
                  </a:cubicBezTo>
                  <a:cubicBezTo>
                    <a:pt x="64674" y="1465"/>
                    <a:pt x="64485" y="1492"/>
                    <a:pt x="64300" y="1549"/>
                  </a:cubicBezTo>
                  <a:cubicBezTo>
                    <a:pt x="64215" y="1573"/>
                    <a:pt x="64140" y="1584"/>
                    <a:pt x="64070" y="1584"/>
                  </a:cubicBezTo>
                  <a:cubicBezTo>
                    <a:pt x="63799" y="1584"/>
                    <a:pt x="63615" y="1427"/>
                    <a:pt x="63264" y="1323"/>
                  </a:cubicBezTo>
                  <a:cubicBezTo>
                    <a:pt x="62598" y="1132"/>
                    <a:pt x="61979" y="1084"/>
                    <a:pt x="61383" y="727"/>
                  </a:cubicBezTo>
                  <a:cubicBezTo>
                    <a:pt x="60586" y="275"/>
                    <a:pt x="59752" y="394"/>
                    <a:pt x="58823" y="334"/>
                  </a:cubicBezTo>
                  <a:cubicBezTo>
                    <a:pt x="58157" y="299"/>
                    <a:pt x="57561" y="13"/>
                    <a:pt x="56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4" name="Google Shape;314;p13"/>
            <p:cNvSpPr/>
            <p:nvPr/>
          </p:nvSpPr>
          <p:spPr>
            <a:xfrm rot="858966">
              <a:off x="-702941" y="4003552"/>
              <a:ext cx="6334851" cy="3364268"/>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15" name="Google Shape;315;p13"/>
          <p:cNvSpPr txBox="1">
            <a:spLocks noGrp="1"/>
          </p:cNvSpPr>
          <p:nvPr>
            <p:ph type="title" hasCustomPrompt="1"/>
          </p:nvPr>
        </p:nvSpPr>
        <p:spPr>
          <a:xfrm>
            <a:off x="758775"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6" name="Google Shape;316;p13"/>
          <p:cNvSpPr txBox="1">
            <a:spLocks noGrp="1"/>
          </p:cNvSpPr>
          <p:nvPr>
            <p:ph type="title" idx="2"/>
          </p:nvPr>
        </p:nvSpPr>
        <p:spPr>
          <a:xfrm>
            <a:off x="758775"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317" name="Google Shape;317;p13"/>
          <p:cNvSpPr txBox="1">
            <a:spLocks noGrp="1"/>
          </p:cNvSpPr>
          <p:nvPr>
            <p:ph type="title" idx="3"/>
          </p:nvPr>
        </p:nvSpPr>
        <p:spPr>
          <a:xfrm>
            <a:off x="758775"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p:txBody>
      </p:sp>
      <p:sp>
        <p:nvSpPr>
          <p:cNvPr id="318" name="Google Shape;318;p13"/>
          <p:cNvSpPr txBox="1">
            <a:spLocks noGrp="1"/>
          </p:cNvSpPr>
          <p:nvPr>
            <p:ph type="title" idx="4" hasCustomPrompt="1"/>
          </p:nvPr>
        </p:nvSpPr>
        <p:spPr>
          <a:xfrm>
            <a:off x="4175850"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9" name="Google Shape;319;p13"/>
          <p:cNvSpPr txBox="1">
            <a:spLocks noGrp="1"/>
          </p:cNvSpPr>
          <p:nvPr>
            <p:ph type="title" idx="5"/>
          </p:nvPr>
        </p:nvSpPr>
        <p:spPr>
          <a:xfrm>
            <a:off x="4175850"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320" name="Google Shape;320;p13"/>
          <p:cNvSpPr txBox="1">
            <a:spLocks noGrp="1"/>
          </p:cNvSpPr>
          <p:nvPr>
            <p:ph type="title" idx="6"/>
          </p:nvPr>
        </p:nvSpPr>
        <p:spPr>
          <a:xfrm>
            <a:off x="4175850"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p:txBody>
      </p:sp>
      <p:sp>
        <p:nvSpPr>
          <p:cNvPr id="321" name="Google Shape;321;p13"/>
          <p:cNvSpPr txBox="1">
            <a:spLocks noGrp="1"/>
          </p:cNvSpPr>
          <p:nvPr>
            <p:ph type="title" idx="7" hasCustomPrompt="1"/>
          </p:nvPr>
        </p:nvSpPr>
        <p:spPr>
          <a:xfrm>
            <a:off x="758775"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2" name="Google Shape;322;p13"/>
          <p:cNvSpPr txBox="1">
            <a:spLocks noGrp="1"/>
          </p:cNvSpPr>
          <p:nvPr>
            <p:ph type="title" idx="8"/>
          </p:nvPr>
        </p:nvSpPr>
        <p:spPr>
          <a:xfrm>
            <a:off x="758775"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323" name="Google Shape;323;p13"/>
          <p:cNvSpPr txBox="1">
            <a:spLocks noGrp="1"/>
          </p:cNvSpPr>
          <p:nvPr>
            <p:ph type="title" idx="9"/>
          </p:nvPr>
        </p:nvSpPr>
        <p:spPr>
          <a:xfrm>
            <a:off x="758775"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p:txBody>
      </p:sp>
      <p:sp>
        <p:nvSpPr>
          <p:cNvPr id="324" name="Google Shape;324;p13"/>
          <p:cNvSpPr txBox="1">
            <a:spLocks noGrp="1"/>
          </p:cNvSpPr>
          <p:nvPr>
            <p:ph type="title" idx="13" hasCustomPrompt="1"/>
          </p:nvPr>
        </p:nvSpPr>
        <p:spPr>
          <a:xfrm>
            <a:off x="4175850"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5" name="Google Shape;325;p13"/>
          <p:cNvSpPr txBox="1">
            <a:spLocks noGrp="1"/>
          </p:cNvSpPr>
          <p:nvPr>
            <p:ph type="title" idx="14"/>
          </p:nvPr>
        </p:nvSpPr>
        <p:spPr>
          <a:xfrm>
            <a:off x="4175850"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326" name="Google Shape;326;p13"/>
          <p:cNvSpPr txBox="1">
            <a:spLocks noGrp="1"/>
          </p:cNvSpPr>
          <p:nvPr>
            <p:ph type="title" idx="15"/>
          </p:nvPr>
        </p:nvSpPr>
        <p:spPr>
          <a:xfrm>
            <a:off x="4175850"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p:txBody>
      </p:sp>
      <p:sp>
        <p:nvSpPr>
          <p:cNvPr id="327" name="Google Shape;327;p13"/>
          <p:cNvSpPr txBox="1">
            <a:spLocks noGrp="1"/>
          </p:cNvSpPr>
          <p:nvPr>
            <p:ph type="title" idx="16"/>
          </p:nvPr>
        </p:nvSpPr>
        <p:spPr>
          <a:xfrm>
            <a:off x="758775" y="391234"/>
            <a:ext cx="7626300" cy="5727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200"/>
              <a:buFont typeface="Rajdhani"/>
              <a:buNone/>
              <a:defRPr sz="3500" b="1">
                <a:solidFill>
                  <a:schemeClr val="accent6"/>
                </a:solidFill>
                <a:latin typeface="Rajdhani"/>
                <a:ea typeface="Rajdhani"/>
                <a:cs typeface="Rajdhani"/>
                <a:sym typeface="Rajdhani"/>
              </a:defRPr>
            </a:lvl1pPr>
            <a:lvl2pPr lvl="1"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2pPr>
            <a:lvl3pPr lvl="2"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3pPr>
            <a:lvl4pPr lvl="3"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4pPr>
            <a:lvl5pPr lvl="4"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5pPr>
            <a:lvl6pPr lvl="5"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6pPr>
            <a:lvl7pPr lvl="6"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7pPr>
            <a:lvl8pPr lvl="7"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8pPr>
            <a:lvl9pPr lvl="8"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a:p>
        </p:txBody>
      </p:sp>
      <p:sp>
        <p:nvSpPr>
          <p:cNvPr id="3" name="Picture Placeholder 2"/>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endParaRPr lang="en-US"/>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fld>
            <a:endParaRPr lang="en-US"/>
          </a:p>
        </p:txBody>
      </p:sp>
    </p:spTree>
  </p:cSld>
  <p:clrMapOvr>
    <a:masterClrMapping/>
  </p:clrMapOvr>
  <p:transition spd="slow">
    <p:randomBar dir="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fld>
            <a:endParaRPr lang="en-US"/>
          </a:p>
        </p:txBody>
      </p:sp>
    </p:spTree>
  </p:cSld>
  <p:clrMapOvr>
    <a:masterClrMapping/>
  </p:clrMapOvr>
  <p:transition spd="slow">
    <p:randomBar dir="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fld>
            <a:endParaRPr lang="en-US"/>
          </a:p>
        </p:txBody>
      </p:sp>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910"/>
        <p:cNvGrpSpPr/>
        <p:nvPr/>
      </p:nvGrpSpPr>
      <p:grpSpPr>
        <a:xfrm>
          <a:off x="0" y="0"/>
          <a:ext cx="0" cy="0"/>
          <a:chOff x="0" y="0"/>
          <a:chExt cx="0" cy="0"/>
        </a:xfrm>
      </p:grpSpPr>
      <p:grpSp>
        <p:nvGrpSpPr>
          <p:cNvPr id="911" name="Google Shape;911;p33"/>
          <p:cNvGrpSpPr/>
          <p:nvPr/>
        </p:nvGrpSpPr>
        <p:grpSpPr>
          <a:xfrm>
            <a:off x="-4470013" y="-668750"/>
            <a:ext cx="15657196" cy="7403078"/>
            <a:chOff x="-4470013" y="-668750"/>
            <a:chExt cx="15657196" cy="7403078"/>
          </a:xfrm>
        </p:grpSpPr>
        <p:sp>
          <p:nvSpPr>
            <p:cNvPr id="912" name="Google Shape;912;p33"/>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13" name="Google Shape;913;p33"/>
            <p:cNvGrpSpPr/>
            <p:nvPr/>
          </p:nvGrpSpPr>
          <p:grpSpPr>
            <a:xfrm>
              <a:off x="7571490" y="4335248"/>
              <a:ext cx="2795340" cy="1885492"/>
              <a:chOff x="965100" y="1428788"/>
              <a:chExt cx="1354200" cy="913425"/>
            </a:xfrm>
          </p:grpSpPr>
          <p:sp>
            <p:nvSpPr>
              <p:cNvPr id="914" name="Google Shape;914;p3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5" name="Google Shape;915;p3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6" name="Google Shape;916;p3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7" name="Google Shape;917;p3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8" name="Google Shape;918;p3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19" name="Google Shape;919;p33"/>
            <p:cNvGrpSpPr/>
            <p:nvPr/>
          </p:nvGrpSpPr>
          <p:grpSpPr>
            <a:xfrm>
              <a:off x="-3230997" y="-668750"/>
              <a:ext cx="4020585" cy="3545433"/>
              <a:chOff x="-2417677" y="2452996"/>
              <a:chExt cx="5416388" cy="4776280"/>
            </a:xfrm>
          </p:grpSpPr>
          <p:grpSp>
            <p:nvGrpSpPr>
              <p:cNvPr id="920" name="Google Shape;920;p33"/>
              <p:cNvGrpSpPr/>
              <p:nvPr/>
            </p:nvGrpSpPr>
            <p:grpSpPr>
              <a:xfrm>
                <a:off x="415116" y="4353695"/>
                <a:ext cx="451070" cy="303924"/>
                <a:chOff x="5850477" y="3901125"/>
                <a:chExt cx="127450" cy="85874"/>
              </a:xfrm>
            </p:grpSpPr>
            <p:sp>
              <p:nvSpPr>
                <p:cNvPr id="921" name="Google Shape;921;p3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2" name="Google Shape;922;p3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3" name="Google Shape;923;p3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4" name="Google Shape;924;p3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5" name="Google Shape;925;p3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6" name="Google Shape;926;p3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27" name="Google Shape;927;p33"/>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28" name="Google Shape;928;p33"/>
              <p:cNvGrpSpPr/>
              <p:nvPr/>
            </p:nvGrpSpPr>
            <p:grpSpPr>
              <a:xfrm>
                <a:off x="-2417677" y="2452996"/>
                <a:ext cx="5416388" cy="4776280"/>
                <a:chOff x="3141775" y="2797950"/>
                <a:chExt cx="2059150" cy="1815800"/>
              </a:xfrm>
            </p:grpSpPr>
            <p:sp>
              <p:nvSpPr>
                <p:cNvPr id="929" name="Google Shape;929;p33"/>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0" name="Google Shape;930;p33"/>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1" name="Google Shape;931;p33"/>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2" name="Google Shape;932;p33"/>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3" name="Google Shape;933;p33"/>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4" name="Google Shape;934;p33"/>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5" name="Google Shape;935;p33"/>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6" name="Google Shape;936;p33"/>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7" name="Google Shape;937;p33"/>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938" name="Google Shape;938;p33"/>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9">
    <p:spTree>
      <p:nvGrpSpPr>
        <p:cNvPr id="1" name="Shape 939"/>
        <p:cNvGrpSpPr/>
        <p:nvPr/>
      </p:nvGrpSpPr>
      <p:grpSpPr>
        <a:xfrm>
          <a:off x="0" y="0"/>
          <a:ext cx="0" cy="0"/>
          <a:chOff x="0" y="0"/>
          <a:chExt cx="0" cy="0"/>
        </a:xfrm>
      </p:grpSpPr>
      <p:grpSp>
        <p:nvGrpSpPr>
          <p:cNvPr id="940" name="Google Shape;940;p34"/>
          <p:cNvGrpSpPr/>
          <p:nvPr/>
        </p:nvGrpSpPr>
        <p:grpSpPr>
          <a:xfrm>
            <a:off x="-1614447" y="-668745"/>
            <a:ext cx="12693753" cy="6889485"/>
            <a:chOff x="-1614447" y="-668745"/>
            <a:chExt cx="12693753" cy="6889485"/>
          </a:xfrm>
        </p:grpSpPr>
        <p:grpSp>
          <p:nvGrpSpPr>
            <p:cNvPr id="941" name="Google Shape;941;p34"/>
            <p:cNvGrpSpPr/>
            <p:nvPr/>
          </p:nvGrpSpPr>
          <p:grpSpPr>
            <a:xfrm>
              <a:off x="-1614447" y="4335248"/>
              <a:ext cx="2795340" cy="1885492"/>
              <a:chOff x="965100" y="1428788"/>
              <a:chExt cx="1354200" cy="913425"/>
            </a:xfrm>
          </p:grpSpPr>
          <p:sp>
            <p:nvSpPr>
              <p:cNvPr id="942" name="Google Shape;942;p34"/>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3" name="Google Shape;943;p34"/>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4" name="Google Shape;944;p34"/>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5" name="Google Shape;945;p34"/>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6" name="Google Shape;946;p34"/>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47" name="Google Shape;947;p34"/>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8" name="Google Shape;948;p34"/>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US"/>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fld>
            <a:endParaRPr lang="en-US"/>
          </a:p>
        </p:txBody>
      </p:sp>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slideLayout" Target="../slideLayouts/slideLayout17.xml"/><Relationship Id="rId7" Type="http://schemas.openxmlformats.org/officeDocument/2006/relationships/slideLayout" Target="../slideLayouts/slideLayout16.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3" Type="http://schemas.openxmlformats.org/officeDocument/2006/relationships/slideLayout" Target="../slideLayouts/slideLayout12.xml"/><Relationship Id="rId21" Type="http://schemas.openxmlformats.org/officeDocument/2006/relationships/theme" Target="../theme/theme2.xml"/><Relationship Id="rId20" Type="http://schemas.openxmlformats.org/officeDocument/2006/relationships/slideLayout" Target="../slideLayouts/slideLayout29.xml"/><Relationship Id="rId2" Type="http://schemas.openxmlformats.org/officeDocument/2006/relationships/slideLayout" Target="../slideLayouts/slideLayout11.xml"/><Relationship Id="rId19" Type="http://schemas.openxmlformats.org/officeDocument/2006/relationships/slideLayout" Target="../slideLayouts/slideLayout28.xml"/><Relationship Id="rId18" Type="http://schemas.openxmlformats.org/officeDocument/2006/relationships/slideLayout" Target="../slideLayouts/slideLayout27.xml"/><Relationship Id="rId17" Type="http://schemas.openxmlformats.org/officeDocument/2006/relationships/slideLayout" Target="../slideLayouts/slideLayout26.xml"/><Relationship Id="rId16" Type="http://schemas.openxmlformats.org/officeDocument/2006/relationships/slideLayout" Target="../slideLayouts/slideLayout25.xml"/><Relationship Id="rId15" Type="http://schemas.openxmlformats.org/officeDocument/2006/relationships/slideLayout" Target="../slideLayouts/slideLayout24.xml"/><Relationship Id="rId14" Type="http://schemas.openxmlformats.org/officeDocument/2006/relationships/slideLayout" Target="../slideLayouts/slideLayout23.xml"/><Relationship Id="rId13" Type="http://schemas.openxmlformats.org/officeDocument/2006/relationships/slideLayout" Target="../slideLayouts/slideLayout22.xml"/><Relationship Id="rId12" Type="http://schemas.openxmlformats.org/officeDocument/2006/relationships/slideLayout" Target="../slideLayouts/slideLayout21.xml"/><Relationship Id="rId11" Type="http://schemas.openxmlformats.org/officeDocument/2006/relationships/slideLayout" Target="../slideLayouts/slideLayout20.xml"/><Relationship Id="rId10" Type="http://schemas.openxmlformats.org/officeDocument/2006/relationships/slideLayout" Target="../slideLayouts/slideLayout19.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8.xml"/><Relationship Id="rId8" Type="http://schemas.openxmlformats.org/officeDocument/2006/relationships/slideLayout" Target="../slideLayouts/slideLayout37.xml"/><Relationship Id="rId7" Type="http://schemas.openxmlformats.org/officeDocument/2006/relationships/slideLayout" Target="../slideLayouts/slideLayout36.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3" Type="http://schemas.openxmlformats.org/officeDocument/2006/relationships/slideLayout" Target="../slideLayouts/slideLayout32.xml"/><Relationship Id="rId2" Type="http://schemas.openxmlformats.org/officeDocument/2006/relationships/slideLayout" Target="../slideLayouts/slideLayout31.xml"/><Relationship Id="rId13" Type="http://schemas.openxmlformats.org/officeDocument/2006/relationships/theme" Target="../theme/theme3.xml"/><Relationship Id="rId12" Type="http://schemas.openxmlformats.org/officeDocument/2006/relationships/image" Target="../media/image1.jpeg"/><Relationship Id="rId11" Type="http://schemas.openxmlformats.org/officeDocument/2006/relationships/slideLayout" Target="../slideLayouts/slideLayout40.xml"/><Relationship Id="rId10" Type="http://schemas.openxmlformats.org/officeDocument/2006/relationships/slideLayout" Target="../slideLayouts/slideLayout39.xml"/><Relationship Id="rId1"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9.xml"/><Relationship Id="rId8" Type="http://schemas.openxmlformats.org/officeDocument/2006/relationships/slideLayout" Target="../slideLayouts/slideLayout48.xml"/><Relationship Id="rId7" Type="http://schemas.openxmlformats.org/officeDocument/2006/relationships/slideLayout" Target="../slideLayouts/slideLayout47.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3" Type="http://schemas.openxmlformats.org/officeDocument/2006/relationships/slideLayout" Target="../slideLayouts/slideLayout43.xml"/><Relationship Id="rId2" Type="http://schemas.openxmlformats.org/officeDocument/2006/relationships/slideLayout" Target="../slideLayouts/slideLayout42.xml"/><Relationship Id="rId13" Type="http://schemas.openxmlformats.org/officeDocument/2006/relationships/theme" Target="../theme/theme4.xml"/><Relationship Id="rId12" Type="http://schemas.openxmlformats.org/officeDocument/2006/relationships/image" Target="../media/image1.jpeg"/><Relationship Id="rId11" Type="http://schemas.openxmlformats.org/officeDocument/2006/relationships/slideLayout" Target="../slideLayouts/slideLayout51.xml"/><Relationship Id="rId10" Type="http://schemas.openxmlformats.org/officeDocument/2006/relationships/slideLayout" Target="../slideLayouts/slideLayout50.xml"/><Relationship Id="rId1"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60.xml"/><Relationship Id="rId8" Type="http://schemas.openxmlformats.org/officeDocument/2006/relationships/slideLayout" Target="../slideLayouts/slideLayout59.xml"/><Relationship Id="rId7" Type="http://schemas.openxmlformats.org/officeDocument/2006/relationships/slideLayout" Target="../slideLayouts/slideLayout58.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 Id="rId3" Type="http://schemas.openxmlformats.org/officeDocument/2006/relationships/slideLayout" Target="../slideLayouts/slideLayout54.xml"/><Relationship Id="rId2" Type="http://schemas.openxmlformats.org/officeDocument/2006/relationships/slideLayout" Target="../slideLayouts/slideLayout53.xml"/><Relationship Id="rId13" Type="http://schemas.openxmlformats.org/officeDocument/2006/relationships/theme" Target="../theme/theme5.xml"/><Relationship Id="rId12" Type="http://schemas.openxmlformats.org/officeDocument/2006/relationships/image" Target="../media/image1.jpeg"/><Relationship Id="rId11" Type="http://schemas.openxmlformats.org/officeDocument/2006/relationships/slideLayout" Target="../slideLayouts/slideLayout62.xml"/><Relationship Id="rId10" Type="http://schemas.openxmlformats.org/officeDocument/2006/relationships/slideLayout" Target="../slideLayouts/slideLayout61.xml"/><Relationship Id="rId1"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242"/>
            <a:ext cx="9144000" cy="5143016"/>
          </a:xfrm>
          <a:prstGeom prst="rect">
            <a:avLst/>
          </a:prstGeom>
        </p:spPr>
      </p:pic>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ransition spd="slow">
    <p:randomBar dir="ver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242"/>
            <a:ext cx="9144000" cy="5143016"/>
          </a:xfrm>
          <a:prstGeom prst="rect">
            <a:avLst/>
          </a:prstGeom>
        </p:spPr>
      </p:pic>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ransition spd="slow">
    <p:randomBar dir="ver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242"/>
            <a:ext cx="9144000" cy="5143016"/>
          </a:xfrm>
          <a:prstGeom prst="rect">
            <a:avLst/>
          </a:prstGeom>
        </p:spPr>
      </p:pic>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ransition spd="slow">
    <p:randomBar dir="ver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7.xml"/><Relationship Id="rId4" Type="http://schemas.openxmlformats.org/officeDocument/2006/relationships/image" Target="../media/image5.png"/><Relationship Id="rId3" Type="http://schemas.openxmlformats.org/officeDocument/2006/relationships/image" Target="../media/image4.png"/><Relationship Id="rId2" Type="http://schemas.microsoft.com/office/2007/relationships/hdphoto" Target="../media/image3.wdp"/><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4.xml"/><Relationship Id="rId3" Type="http://schemas.openxmlformats.org/officeDocument/2006/relationships/audio" Target="../media/audio1.wav"/><Relationship Id="rId2" Type="http://schemas.microsoft.com/office/2007/relationships/hdphoto" Target="../media/image18.wdp"/><Relationship Id="rId1"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image" Target="../media/image21.pn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27.xml"/><Relationship Id="rId4" Type="http://schemas.openxmlformats.org/officeDocument/2006/relationships/image" Target="../media/image22.png"/><Relationship Id="rId3" Type="http://schemas.openxmlformats.org/officeDocument/2006/relationships/image" Target="../media/image4.png"/><Relationship Id="rId2" Type="http://schemas.microsoft.com/office/2007/relationships/hdphoto" Target="../media/image3.wdp"/><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8.xml"/><Relationship Id="rId1"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9.xml"/><Relationship Id="rId1"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9.xml"/><Relationship Id="rId1" Type="http://schemas.openxmlformats.org/officeDocument/2006/relationships/image" Target="../media/image24.pn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27.xml"/><Relationship Id="rId4" Type="http://schemas.openxmlformats.org/officeDocument/2006/relationships/image" Target="../media/image25.png"/><Relationship Id="rId3" Type="http://schemas.openxmlformats.org/officeDocument/2006/relationships/image" Target="../media/image4.png"/><Relationship Id="rId2" Type="http://schemas.microsoft.com/office/2007/relationships/hdphoto" Target="../media/image3.wdp"/><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31.xml"/><Relationship Id="rId3" Type="http://schemas.microsoft.com/office/2007/relationships/hdphoto" Target="../media/image7.wdp"/><Relationship Id="rId2" Type="http://schemas.openxmlformats.org/officeDocument/2006/relationships/image" Target="../media/image6.png"/><Relationship Id="rId1" Type="http://schemas.openxmlformats.org/officeDocument/2006/relationships/slide" Target="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image" Target="../media/image26.jpeg"/></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27.xml"/><Relationship Id="rId4" Type="http://schemas.openxmlformats.org/officeDocument/2006/relationships/image" Target="../media/image27.png"/><Relationship Id="rId3" Type="http://schemas.openxmlformats.org/officeDocument/2006/relationships/image" Target="../media/image4.png"/><Relationship Id="rId2" Type="http://schemas.microsoft.com/office/2007/relationships/hdphoto" Target="../media/image3.wdp"/><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53.xml"/><Relationship Id="rId3" Type="http://schemas.microsoft.com/office/2007/relationships/hdphoto" Target="../media/image7.wdp"/><Relationship Id="rId2" Type="http://schemas.openxmlformats.org/officeDocument/2006/relationships/image" Target="../media/image6.png"/><Relationship Id="rId1" Type="http://schemas.openxmlformats.org/officeDocument/2006/relationships/slide" Target="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7.xml"/><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7.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7.xml"/><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7.xml"/><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jpe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27.xml"/><Relationship Id="rId4" Type="http://schemas.openxmlformats.org/officeDocument/2006/relationships/image" Target="../media/image16.png"/><Relationship Id="rId3" Type="http://schemas.openxmlformats.org/officeDocument/2006/relationships/image" Target="../media/image4.png"/><Relationship Id="rId2" Type="http://schemas.microsoft.com/office/2007/relationships/hdphoto" Target="../media/image3.wdp"/><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grpSp>
        <p:nvGrpSpPr>
          <p:cNvPr id="7569" name="Google Shape;7569;p75"/>
          <p:cNvGrpSpPr/>
          <p:nvPr/>
        </p:nvGrpSpPr>
        <p:grpSpPr>
          <a:xfrm>
            <a:off x="8353196" y="537004"/>
            <a:ext cx="155400" cy="155400"/>
            <a:chOff x="1666623" y="2623621"/>
            <a:chExt cx="155400" cy="155400"/>
          </a:xfrm>
        </p:grpSpPr>
        <p:sp>
          <p:nvSpPr>
            <p:cNvPr id="7570" name="Google Shape;7570;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71" name="Google Shape;7571;p75"/>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578" name="Google Shape;7578;p75"/>
          <p:cNvGrpSpPr/>
          <p:nvPr/>
        </p:nvGrpSpPr>
        <p:grpSpPr>
          <a:xfrm>
            <a:off x="7810146" y="4175354"/>
            <a:ext cx="155400" cy="155400"/>
            <a:chOff x="1666623" y="2623621"/>
            <a:chExt cx="155400" cy="155400"/>
          </a:xfrm>
        </p:grpSpPr>
        <p:sp>
          <p:nvSpPr>
            <p:cNvPr id="7579" name="Google Shape;7579;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80" name="Google Shape;7580;p75"/>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581" name="Google Shape;7581;p75"/>
          <p:cNvGrpSpPr/>
          <p:nvPr/>
        </p:nvGrpSpPr>
        <p:grpSpPr>
          <a:xfrm rot="5741575">
            <a:off x="300720" y="4612218"/>
            <a:ext cx="450624" cy="494107"/>
            <a:chOff x="1584644" y="2497374"/>
            <a:chExt cx="450609" cy="494091"/>
          </a:xfrm>
        </p:grpSpPr>
        <p:sp>
          <p:nvSpPr>
            <p:cNvPr id="7582" name="Google Shape;7582;p75"/>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83" name="Google Shape;7583;p75"/>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572" name="Google Shape;7572;p75"/>
          <p:cNvGrpSpPr/>
          <p:nvPr/>
        </p:nvGrpSpPr>
        <p:grpSpPr>
          <a:xfrm>
            <a:off x="986396" y="588616"/>
            <a:ext cx="155400" cy="155400"/>
            <a:chOff x="1666623" y="2623621"/>
            <a:chExt cx="155400" cy="155400"/>
          </a:xfrm>
        </p:grpSpPr>
        <p:sp>
          <p:nvSpPr>
            <p:cNvPr id="7573" name="Google Shape;7573;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74" name="Google Shape;7574;p75"/>
            <p:cNvSpPr/>
            <p:nvPr/>
          </p:nvSpPr>
          <p:spPr>
            <a:xfrm>
              <a:off x="1666623" y="2623621"/>
              <a:ext cx="155400" cy="155400"/>
            </a:xfrm>
            <a:prstGeom prst="star4">
              <a:avLst>
                <a:gd name="adj" fmla="val 23855"/>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575" name="Google Shape;7575;p75"/>
          <p:cNvGrpSpPr/>
          <p:nvPr/>
        </p:nvGrpSpPr>
        <p:grpSpPr>
          <a:xfrm>
            <a:off x="1455271" y="818379"/>
            <a:ext cx="155400" cy="155400"/>
            <a:chOff x="1666623" y="2623621"/>
            <a:chExt cx="155400" cy="155400"/>
          </a:xfrm>
        </p:grpSpPr>
        <p:sp>
          <p:nvSpPr>
            <p:cNvPr id="7576" name="Google Shape;7576;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77" name="Google Shape;7577;p75"/>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9" name="Group 68"/>
          <p:cNvGrpSpPr/>
          <p:nvPr/>
        </p:nvGrpSpPr>
        <p:grpSpPr>
          <a:xfrm>
            <a:off x="986396" y="976006"/>
            <a:ext cx="7632335" cy="3705436"/>
            <a:chOff x="339046" y="287676"/>
            <a:chExt cx="8404147" cy="4292100"/>
          </a:xfrm>
        </p:grpSpPr>
        <p:pic>
          <p:nvPicPr>
            <p:cNvPr id="70" name="Picture 69"/>
            <p:cNvPicPr>
              <a:picLocks noChangeAspect="1"/>
            </p:cNvPicPr>
            <p:nvPr/>
          </p:nvPicPr>
          <p:blipFill rotWithShape="1">
            <a:blip r:embed="rId1">
              <a:extLst>
                <a:ext uri="{BEBA8EAE-BF5A-486C-A8C5-ECC9F3942E4B}">
                  <a14:imgProps xmlns:a14="http://schemas.microsoft.com/office/drawing/2010/main">
                    <a14:imgLayer r:embed="rId2">
                      <a14:imgEffect>
                        <a14:backgroundRemoval t="9808" b="95000" l="33523" r="96364"/>
                      </a14:imgEffect>
                    </a14:imgLayer>
                  </a14:imgProps>
                </a:ext>
                <a:ext uri="{28A0092B-C50C-407E-A947-70E740481C1C}">
                  <a14:useLocalDpi xmlns:a14="http://schemas.microsoft.com/office/drawing/2010/main" val="0"/>
                </a:ext>
              </a:extLst>
            </a:blip>
            <a:srcRect l="33339" t="12541" r="5128" b="8634"/>
            <a:stretch>
              <a:fillRect/>
            </a:stretch>
          </p:blipFill>
          <p:spPr>
            <a:xfrm>
              <a:off x="2747808" y="588700"/>
              <a:ext cx="5995385" cy="3991076"/>
            </a:xfrm>
            <a:prstGeom prst="rect">
              <a:avLst/>
            </a:prstGeom>
          </p:spPr>
        </p:pic>
        <p:pic>
          <p:nvPicPr>
            <p:cNvPr id="71" name="Picture 70"/>
            <p:cNvPicPr>
              <a:picLocks noChangeAspect="1"/>
            </p:cNvPicPr>
            <p:nvPr/>
          </p:nvPicPr>
          <p:blipFill rotWithShape="1">
            <a:blip r:embed="rId3">
              <a:extLst>
                <a:ext uri="{BEBA8EAE-BF5A-486C-A8C5-ECC9F3942E4B}">
                  <a14:imgProps xmlns:a14="http://schemas.microsoft.com/office/drawing/2010/main">
                    <a14:imgLayer r:embed="rId2">
                      <a14:imgEffect>
                        <a14:backgroundRemoval t="0" b="100000" l="2386" r="96250">
                          <a14:backgroundMark x1="29545" y1="55385" x2="29432" y2="85385"/>
                        </a14:backgroundRemoval>
                      </a14:imgEffect>
                    </a14:imgLayer>
                  </a14:imgProps>
                </a:ext>
                <a:ext uri="{28A0092B-C50C-407E-A947-70E740481C1C}">
                  <a14:useLocalDpi xmlns:a14="http://schemas.microsoft.com/office/drawing/2010/main" val="0"/>
                </a:ext>
              </a:extLst>
            </a:blip>
            <a:srcRect l="3677" t="6526" r="49868" b="39127"/>
            <a:stretch>
              <a:fillRect/>
            </a:stretch>
          </p:blipFill>
          <p:spPr>
            <a:xfrm>
              <a:off x="339046" y="287676"/>
              <a:ext cx="3893905" cy="2691830"/>
            </a:xfrm>
            <a:prstGeom prst="rect">
              <a:avLst/>
            </a:prstGeom>
          </p:spPr>
        </p:pic>
      </p:grpSp>
      <p:pic>
        <p:nvPicPr>
          <p:cNvPr id="2" name="Picture 1"/>
          <p:cNvPicPr>
            <a:picLocks noChangeAspect="1"/>
          </p:cNvPicPr>
          <p:nvPr/>
        </p:nvPicPr>
        <p:blipFill>
          <a:blip r:embed="rId4"/>
          <a:stretch>
            <a:fillRect/>
          </a:stretch>
        </p:blipFill>
        <p:spPr>
          <a:xfrm>
            <a:off x="3307764" y="1993515"/>
            <a:ext cx="5444200" cy="213988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4"/>
        <p:cNvGrpSpPr/>
        <p:nvPr/>
      </p:nvGrpSpPr>
      <p:grpSpPr>
        <a:xfrm>
          <a:off x="0" y="0"/>
          <a:ext cx="0" cy="0"/>
          <a:chOff x="0" y="0"/>
          <a:chExt cx="0" cy="0"/>
        </a:xfrm>
      </p:grpSpPr>
      <p:pic>
        <p:nvPicPr>
          <p:cNvPr id="9" name="Picture 8"/>
          <p:cNvPicPr>
            <a:picLocks noChangeAspect="1"/>
          </p:cNvPicPr>
          <p:nvPr/>
        </p:nvPicPr>
        <p:blipFill>
          <a:blip r:embed="rId1">
            <a:extLst>
              <a:ext uri="{BEBA8EAE-BF5A-486C-A8C5-ECC9F3942E4B}">
                <a14:imgProps xmlns:a14="http://schemas.microsoft.com/office/drawing/2010/main">
                  <a14:imgLayer r:embed="rId2">
                    <a14:imgEffect>
                      <a14:backgroundRemoval t="1406" b="98394" l="0" r="99385"/>
                    </a14:imgEffect>
                  </a14:imgLayer>
                </a14:imgProps>
              </a:ext>
              <a:ext uri="{28A0092B-C50C-407E-A947-70E740481C1C}">
                <a14:useLocalDpi xmlns:a14="http://schemas.microsoft.com/office/drawing/2010/main" val="0"/>
              </a:ext>
            </a:extLst>
          </a:blip>
          <a:stretch>
            <a:fillRect/>
          </a:stretch>
        </p:blipFill>
        <p:spPr>
          <a:xfrm>
            <a:off x="-236773" y="878603"/>
            <a:ext cx="9617546" cy="3620412"/>
          </a:xfrm>
          <a:prstGeom prst="rect">
            <a:avLst/>
          </a:prstGeom>
        </p:spPr>
      </p:pic>
      <p:grpSp>
        <p:nvGrpSpPr>
          <p:cNvPr id="10" name="Group 9"/>
          <p:cNvGrpSpPr/>
          <p:nvPr/>
        </p:nvGrpSpPr>
        <p:grpSpPr>
          <a:xfrm>
            <a:off x="3721016" y="397540"/>
            <a:ext cx="2535654" cy="1304925"/>
            <a:chOff x="5226049" y="794748"/>
            <a:chExt cx="3380872" cy="1739900"/>
          </a:xfrm>
        </p:grpSpPr>
        <p:sp>
          <p:nvSpPr>
            <p:cNvPr id="11" name="Oval 10"/>
            <p:cNvSpPr/>
            <p:nvPr/>
          </p:nvSpPr>
          <p:spPr>
            <a:xfrm>
              <a:off x="5226049" y="794748"/>
              <a:ext cx="1739900" cy="1739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panose="020B0604020202020204"/>
              </a:endParaRPr>
            </a:p>
          </p:txBody>
        </p:sp>
        <p:sp>
          <p:nvSpPr>
            <p:cNvPr id="12" name="TextBox 11"/>
            <p:cNvSpPr txBox="1"/>
            <p:nvPr/>
          </p:nvSpPr>
          <p:spPr>
            <a:xfrm>
              <a:off x="5611404" y="859313"/>
              <a:ext cx="2995517" cy="160043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a:buNone/>
                <a:defRPr/>
              </a:pPr>
              <a:r>
                <a:rPr kumimoji="0" lang="en-US" sz="7200" b="1" i="0" u="none" strike="noStrike" kern="1200" cap="none" spc="0" normalizeH="0" baseline="0" noProof="0" dirty="0">
                  <a:ln>
                    <a:noFill/>
                  </a:ln>
                  <a:solidFill>
                    <a:prstClr val="black"/>
                  </a:solidFill>
                  <a:effectLst/>
                  <a:uLnTx/>
                  <a:uFillTx/>
                  <a:latin typeface="UTM Cookies" panose="02040603050506020204" pitchFamily="18" charset="0"/>
                  <a:ea typeface="+mn-ea"/>
                  <a:cs typeface="Times New Roman" panose="02020603050405020304" pitchFamily="18" charset="0"/>
                  <a:sym typeface="Arial" panose="020B0604020202020204"/>
                </a:rPr>
                <a:t>2</a:t>
              </a:r>
              <a:endParaRPr kumimoji="0" lang="en-US" sz="7200" b="1" i="0" u="none" strike="noStrike" kern="1200" cap="none" spc="0" normalizeH="0" baseline="0" noProof="0" dirty="0">
                <a:ln>
                  <a:noFill/>
                </a:ln>
                <a:solidFill>
                  <a:prstClr val="black"/>
                </a:solidFill>
                <a:effectLst/>
                <a:uLnTx/>
                <a:uFillTx/>
                <a:latin typeface="UTM Cookies" panose="02040603050506020204" pitchFamily="18" charset="0"/>
                <a:ea typeface="+mn-ea"/>
                <a:cs typeface="Times New Roman" panose="02020603050405020304" pitchFamily="18" charset="0"/>
                <a:sym typeface="Arial" panose="020B0604020202020204"/>
              </a:endParaRPr>
            </a:p>
          </p:txBody>
        </p:sp>
      </p:grpSp>
      <p:sp>
        <p:nvSpPr>
          <p:cNvPr id="13" name="TextBox 12"/>
          <p:cNvSpPr txBox="1"/>
          <p:nvPr/>
        </p:nvSpPr>
        <p:spPr>
          <a:xfrm>
            <a:off x="425219" y="1993735"/>
            <a:ext cx="8168056" cy="2123658"/>
          </a:xfrm>
          <a:prstGeom prst="rect">
            <a:avLst/>
          </a:prstGeom>
          <a:noFill/>
        </p:spPr>
        <p:txBody>
          <a:bodyPr wrap="square" rtlCol="0">
            <a:spAutoFit/>
          </a:bodyPr>
          <a:lstStyle/>
          <a:p>
            <a:pPr lvl="0" algn="ctr" defTabSz="685800">
              <a:buClrTx/>
            </a:pPr>
            <a:r>
              <a:rPr lang="vi-VN" sz="6600" b="1" kern="1200" dirty="0">
                <a:ln w="38100">
                  <a:solidFill>
                    <a:prstClr val="black"/>
                  </a:solidFill>
                </a:ln>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Việt Nam trong ASEAN</a:t>
            </a:r>
            <a:endParaRPr kumimoji="0" lang="vi-VN" sz="6600" b="1" i="0" u="none" strike="noStrike" kern="1200" cap="none" spc="0" normalizeH="0" baseline="0" noProof="0" dirty="0">
              <a:ln w="38100">
                <a:solidFill>
                  <a:prstClr val="black"/>
                </a:solid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sym typeface="Arial" panose="020B0604020202020204"/>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46" name="Rounded Rectangle 21"/>
          <p:cNvSpPr/>
          <p:nvPr/>
        </p:nvSpPr>
        <p:spPr>
          <a:xfrm>
            <a:off x="284717" y="80682"/>
            <a:ext cx="8574566" cy="493058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vi-VN" sz="2800" b="0" i="0" u="none" strike="noStrike" kern="0" cap="none" spc="0" normalizeH="0" baseline="0" noProof="0" dirty="0">
              <a:ln>
                <a:noFill/>
              </a:ln>
              <a:solidFill>
                <a:srgbClr val="002060"/>
              </a:solidFill>
              <a:effectLst/>
              <a:uLnTx/>
              <a:uFillTx/>
              <a:latin typeface="Arial" panose="020B0604020202020204" pitchFamily="34" charset="0"/>
              <a:ea typeface="+mn-ea"/>
              <a:cs typeface="+mn-cs"/>
              <a:sym typeface="Arial" panose="020B0604020202020204"/>
            </a:endParaRPr>
          </a:p>
        </p:txBody>
      </p:sp>
      <p:sp>
        <p:nvSpPr>
          <p:cNvPr id="2" name="TextBox 1"/>
          <p:cNvSpPr txBox="1"/>
          <p:nvPr/>
        </p:nvSpPr>
        <p:spPr>
          <a:xfrm>
            <a:off x="1129553" y="233082"/>
            <a:ext cx="6947647" cy="830997"/>
          </a:xfrm>
          <a:prstGeom prst="rect">
            <a:avLst/>
          </a:prstGeom>
          <a:noFill/>
        </p:spPr>
        <p:txBody>
          <a:bodyPr wrap="square" rtlCol="0">
            <a:spAutoFit/>
          </a:bodyPr>
          <a:lstStyle/>
          <a:p>
            <a:pPr algn="ctr"/>
            <a:r>
              <a:rPr lang="en-US" sz="2400" b="1" dirty="0" err="1">
                <a:latin typeface="Cambria" panose="02040503050406030204" pitchFamily="18" charset="0"/>
                <a:ea typeface="Cambria" panose="02040503050406030204" pitchFamily="18" charset="0"/>
              </a:rPr>
              <a:t>Đọc</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thông</a:t>
            </a:r>
            <a:r>
              <a:rPr lang="en-US" sz="2400" b="1" dirty="0">
                <a:latin typeface="Cambria" panose="02040503050406030204" pitchFamily="18" charset="0"/>
                <a:ea typeface="Cambria" panose="02040503050406030204" pitchFamily="18" charset="0"/>
              </a:rPr>
              <a:t> tin </a:t>
            </a:r>
            <a:r>
              <a:rPr lang="en-US" sz="2400" b="1" dirty="0" err="1">
                <a:latin typeface="Cambria" panose="02040503050406030204" pitchFamily="18" charset="0"/>
                <a:ea typeface="Cambria" panose="02040503050406030204" pitchFamily="18" charset="0"/>
              </a:rPr>
              <a:t>và</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quan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sát</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hình</a:t>
            </a:r>
            <a:r>
              <a:rPr lang="en-US" sz="2400" b="1" dirty="0">
                <a:latin typeface="Cambria" panose="02040503050406030204" pitchFamily="18" charset="0"/>
                <a:ea typeface="Cambria" panose="02040503050406030204" pitchFamily="18" charset="0"/>
              </a:rPr>
              <a:t> 4, </a:t>
            </a:r>
            <a:r>
              <a:rPr lang="en-US" sz="2400" b="1" dirty="0" err="1">
                <a:latin typeface="Cambria" panose="02040503050406030204" pitchFamily="18" charset="0"/>
                <a:ea typeface="Cambria" panose="02040503050406030204" pitchFamily="18" charset="0"/>
              </a:rPr>
              <a:t>em</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hãy</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nêu</a:t>
            </a:r>
            <a:r>
              <a:rPr lang="en-US" sz="2400" b="1" dirty="0">
                <a:latin typeface="Cambria" panose="02040503050406030204" pitchFamily="18" charset="0"/>
                <a:ea typeface="Cambria" panose="02040503050406030204" pitchFamily="18" charset="0"/>
              </a:rPr>
              <a:t> ý </a:t>
            </a:r>
            <a:r>
              <a:rPr lang="en-US" sz="2400" b="1" dirty="0" err="1">
                <a:latin typeface="Cambria" panose="02040503050406030204" pitchFamily="18" charset="0"/>
                <a:ea typeface="Cambria" panose="02040503050406030204" pitchFamily="18" charset="0"/>
              </a:rPr>
              <a:t>nghĩa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của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việc</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Việt</a:t>
            </a:r>
            <a:r>
              <a:rPr lang="en-US" sz="2400" b="1" dirty="0">
                <a:latin typeface="Cambria" panose="02040503050406030204" pitchFamily="18" charset="0"/>
                <a:ea typeface="Cambria" panose="02040503050406030204" pitchFamily="18" charset="0"/>
              </a:rPr>
              <a:t> Nam </a:t>
            </a:r>
            <a:r>
              <a:rPr lang="en-US" sz="2400" b="1" dirty="0" err="1">
                <a:latin typeface="Cambria" panose="02040503050406030204" pitchFamily="18" charset="0"/>
                <a:ea typeface="Cambria" panose="02040503050406030204" pitchFamily="18" charset="0"/>
              </a:rPr>
              <a:t>gia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nhập</a:t>
            </a:r>
            <a:r>
              <a:rPr lang="en-US" sz="2400" b="1" dirty="0">
                <a:latin typeface="Cambria" panose="02040503050406030204" pitchFamily="18" charset="0"/>
                <a:ea typeface="Cambria" panose="02040503050406030204" pitchFamily="18" charset="0"/>
              </a:rPr>
              <a:t> ASEAN.</a:t>
            </a:r>
            <a:endParaRPr lang="en-US" sz="2400" b="1" dirty="0">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1"/>
          <a:stretch>
            <a:fillRect/>
          </a:stretch>
        </p:blipFill>
        <p:spPr>
          <a:xfrm>
            <a:off x="1829080" y="1218079"/>
            <a:ext cx="5622486" cy="349735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8"/>
        <p:cNvGrpSpPr/>
        <p:nvPr/>
      </p:nvGrpSpPr>
      <p:grpSpPr>
        <a:xfrm>
          <a:off x="0" y="0"/>
          <a:ext cx="0" cy="0"/>
          <a:chOff x="0" y="0"/>
          <a:chExt cx="0" cy="0"/>
        </a:xfrm>
      </p:grpSpPr>
      <p:pic>
        <p:nvPicPr>
          <p:cNvPr id="28" name="图片 8"/>
          <p:cNvPicPr>
            <a:picLocks noChangeAspect="1"/>
          </p:cNvPicPr>
          <p:nvPr/>
        </p:nvPicPr>
        <p:blipFill>
          <a:blip r:embed="rId1"/>
          <a:stretch>
            <a:fillRect/>
          </a:stretch>
        </p:blipFill>
        <p:spPr>
          <a:xfrm>
            <a:off x="62766" y="-618565"/>
            <a:ext cx="9197259" cy="5535611"/>
          </a:xfrm>
          <a:prstGeom prst="rect">
            <a:avLst/>
          </a:prstGeom>
        </p:spPr>
      </p:pic>
      <p:sp>
        <p:nvSpPr>
          <p:cNvPr id="30" name="Google Shape;2714;p36"/>
          <p:cNvSpPr/>
          <p:nvPr/>
        </p:nvSpPr>
        <p:spPr>
          <a:xfrm>
            <a:off x="1117541" y="2293731"/>
            <a:ext cx="7336176" cy="586353"/>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chemeClr val="tx2"/>
          </a:solidFill>
          <a:ln>
            <a:noFill/>
          </a:ln>
        </p:spPr>
        <p:txBody>
          <a:bodyPr spcFirstLastPara="1" wrap="square" lIns="91425" tIns="91425" rIns="91425" bIns="91425" anchor="ctr" anchorCtr="0">
            <a:noAutofit/>
          </a:bodyPr>
          <a:lstStyle/>
          <a:p>
            <a:pPr lvl="0" algn="just"/>
            <a:r>
              <a:rPr lang="vi-VN" sz="2800" dirty="0">
                <a:solidFill>
                  <a:srgbClr val="002060"/>
                </a:solidFill>
                <a:latin typeface="Cambria" panose="02040503050406030204" pitchFamily="18" charset="0"/>
                <a:ea typeface="Cambria" panose="02040503050406030204" pitchFamily="18" charset="0"/>
                <a:cs typeface="Pattaya" panose="00000500000000000000" pitchFamily="2" charset="-34"/>
              </a:rPr>
              <a:t>+ Là sự kiện đánh dấu quá trình hội nhập khu vực của Việt Nam và tiến trình hợp tác, liên kết của cả khu vực.</a:t>
            </a:r>
            <a:endParaRPr lang="vi-VN" sz="2800" dirty="0">
              <a:solidFill>
                <a:srgbClr val="002060"/>
              </a:solidFill>
              <a:latin typeface="Cambria" panose="02040503050406030204" pitchFamily="18" charset="0"/>
              <a:ea typeface="Cambria" panose="02040503050406030204" pitchFamily="18" charset="0"/>
              <a:cs typeface="Pattaya" panose="00000500000000000000" pitchFamily="2" charset="-34"/>
            </a:endParaRPr>
          </a:p>
          <a:p>
            <a:pPr lvl="0" algn="just"/>
            <a:r>
              <a:rPr lang="vi-VN" sz="2800" dirty="0">
                <a:solidFill>
                  <a:srgbClr val="002060"/>
                </a:solidFill>
                <a:latin typeface="Cambria" panose="02040503050406030204" pitchFamily="18" charset="0"/>
                <a:ea typeface="Cambria" panose="02040503050406030204" pitchFamily="18" charset="0"/>
                <a:cs typeface="Pattaya" panose="00000500000000000000" pitchFamily="2" charset="-34"/>
              </a:rPr>
              <a:t>+ Tạo cho Việt Nam nhiều cơ hội để phát triển kinh tế nhờ mở rộng thị trường tiêu thụ và thu hút vốn đầu tư nước ngoài; mở rộng giao lưu văn hóa. Tạo cơ hội việc làm và nâng cao nâng lực của người lao động.</a:t>
            </a:r>
            <a:endParaRPr lang="vi-VN" sz="2800" dirty="0">
              <a:solidFill>
                <a:srgbClr val="002060"/>
              </a:solidFill>
              <a:latin typeface="Cambria" panose="02040503050406030204" pitchFamily="18" charset="0"/>
              <a:ea typeface="Cambria" panose="02040503050406030204" pitchFamily="18" charset="0"/>
              <a:cs typeface="Pattaya" panose="00000500000000000000" pitchFamily="2" charset="-34"/>
            </a:endParaRPr>
          </a:p>
          <a:p>
            <a:pPr lvl="0" algn="just"/>
            <a:r>
              <a:rPr lang="vi-VN" sz="2800" dirty="0">
                <a:solidFill>
                  <a:srgbClr val="002060"/>
                </a:solidFill>
                <a:latin typeface="Cambria" panose="02040503050406030204" pitchFamily="18" charset="0"/>
                <a:ea typeface="Cambria" panose="02040503050406030204" pitchFamily="18" charset="0"/>
                <a:cs typeface="Pattaya" panose="00000500000000000000" pitchFamily="2" charset="-34"/>
              </a:rPr>
              <a:t>+ Nâng cao vị thế trong ASEAN và trên thế giới.</a:t>
            </a:r>
            <a:endParaRPr lang="vi-VN" sz="2800" dirty="0">
              <a:solidFill>
                <a:srgbClr val="002060"/>
              </a:solidFill>
              <a:latin typeface="Cambria" panose="02040503050406030204" pitchFamily="18" charset="0"/>
              <a:ea typeface="Cambria" panose="02040503050406030204" pitchFamily="18" charset="0"/>
              <a:cs typeface="Pattaya" panose="00000500000000000000" pitchFamily="2" charset="-34"/>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1000"/>
                                        <p:tgtEl>
                                          <p:spTgt spid="30"/>
                                        </p:tgtEl>
                                      </p:cBhvr>
                                    </p:animEffect>
                                    <p:anim calcmode="lin" valueType="num">
                                      <p:cBhvr>
                                        <p:cTn id="14" dur="1000" fill="hold"/>
                                        <p:tgtEl>
                                          <p:spTgt spid="30"/>
                                        </p:tgtEl>
                                        <p:attrNameLst>
                                          <p:attrName>ppt_x</p:attrName>
                                        </p:attrNameLst>
                                      </p:cBhvr>
                                      <p:tavLst>
                                        <p:tav tm="0">
                                          <p:val>
                                            <p:strVal val="#ppt_x"/>
                                          </p:val>
                                        </p:tav>
                                        <p:tav tm="100000">
                                          <p:val>
                                            <p:strVal val="#ppt_x"/>
                                          </p:val>
                                        </p:tav>
                                      </p:tavLst>
                                    </p:anim>
                                    <p:anim calcmode="lin" valueType="num">
                                      <p:cBhvr>
                                        <p:cTn id="1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46" name="Rounded Rectangle 21"/>
          <p:cNvSpPr/>
          <p:nvPr/>
        </p:nvSpPr>
        <p:spPr>
          <a:xfrm>
            <a:off x="284717" y="80682"/>
            <a:ext cx="8574566" cy="493058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vi-VN" sz="2800" b="0" i="0" u="none" strike="noStrike" kern="0" cap="none" spc="0" normalizeH="0" baseline="0" noProof="0" dirty="0">
              <a:ln>
                <a:noFill/>
              </a:ln>
              <a:solidFill>
                <a:srgbClr val="002060"/>
              </a:solidFill>
              <a:effectLst/>
              <a:uLnTx/>
              <a:uFillTx/>
              <a:latin typeface="Arial" panose="020B0604020202020204" pitchFamily="34" charset="0"/>
              <a:ea typeface="+mn-ea"/>
              <a:cs typeface="+mn-cs"/>
              <a:sym typeface="Arial" panose="020B0604020202020204"/>
            </a:endParaRPr>
          </a:p>
        </p:txBody>
      </p:sp>
      <p:pic>
        <p:nvPicPr>
          <p:cNvPr id="7" name="Picture 6"/>
          <p:cNvPicPr>
            <a:picLocks noChangeAspect="1"/>
          </p:cNvPicPr>
          <p:nvPr/>
        </p:nvPicPr>
        <p:blipFill>
          <a:blip r:embed="rId1"/>
          <a:stretch>
            <a:fillRect/>
          </a:stretch>
        </p:blipFill>
        <p:spPr>
          <a:xfrm>
            <a:off x="1184741" y="644898"/>
            <a:ext cx="6902213" cy="38195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grpSp>
        <p:nvGrpSpPr>
          <p:cNvPr id="7569" name="Google Shape;7569;p75"/>
          <p:cNvGrpSpPr/>
          <p:nvPr/>
        </p:nvGrpSpPr>
        <p:grpSpPr>
          <a:xfrm>
            <a:off x="8353196" y="537004"/>
            <a:ext cx="155400" cy="155400"/>
            <a:chOff x="1666623" y="2623621"/>
            <a:chExt cx="155400" cy="155400"/>
          </a:xfrm>
        </p:grpSpPr>
        <p:sp>
          <p:nvSpPr>
            <p:cNvPr id="7570" name="Google Shape;7570;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71" name="Google Shape;7571;p75"/>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578" name="Google Shape;7578;p75"/>
          <p:cNvGrpSpPr/>
          <p:nvPr/>
        </p:nvGrpSpPr>
        <p:grpSpPr>
          <a:xfrm>
            <a:off x="7810146" y="4175354"/>
            <a:ext cx="155400" cy="155400"/>
            <a:chOff x="1666623" y="2623621"/>
            <a:chExt cx="155400" cy="155400"/>
          </a:xfrm>
        </p:grpSpPr>
        <p:sp>
          <p:nvSpPr>
            <p:cNvPr id="7579" name="Google Shape;7579;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80" name="Google Shape;7580;p75"/>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581" name="Google Shape;7581;p75"/>
          <p:cNvGrpSpPr/>
          <p:nvPr/>
        </p:nvGrpSpPr>
        <p:grpSpPr>
          <a:xfrm rot="5741575">
            <a:off x="300720" y="4612218"/>
            <a:ext cx="450624" cy="494107"/>
            <a:chOff x="1584644" y="2497374"/>
            <a:chExt cx="450609" cy="494091"/>
          </a:xfrm>
        </p:grpSpPr>
        <p:sp>
          <p:nvSpPr>
            <p:cNvPr id="7582" name="Google Shape;7582;p75"/>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83" name="Google Shape;7583;p75"/>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572" name="Google Shape;7572;p75"/>
          <p:cNvGrpSpPr/>
          <p:nvPr/>
        </p:nvGrpSpPr>
        <p:grpSpPr>
          <a:xfrm>
            <a:off x="986396" y="588616"/>
            <a:ext cx="155400" cy="155400"/>
            <a:chOff x="1666623" y="2623621"/>
            <a:chExt cx="155400" cy="155400"/>
          </a:xfrm>
        </p:grpSpPr>
        <p:sp>
          <p:nvSpPr>
            <p:cNvPr id="7573" name="Google Shape;7573;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74" name="Google Shape;7574;p75"/>
            <p:cNvSpPr/>
            <p:nvPr/>
          </p:nvSpPr>
          <p:spPr>
            <a:xfrm>
              <a:off x="1666623" y="2623621"/>
              <a:ext cx="155400" cy="155400"/>
            </a:xfrm>
            <a:prstGeom prst="star4">
              <a:avLst>
                <a:gd name="adj" fmla="val 23855"/>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575" name="Google Shape;7575;p75"/>
          <p:cNvGrpSpPr/>
          <p:nvPr/>
        </p:nvGrpSpPr>
        <p:grpSpPr>
          <a:xfrm>
            <a:off x="1455271" y="818379"/>
            <a:ext cx="155400" cy="155400"/>
            <a:chOff x="1666623" y="2623621"/>
            <a:chExt cx="155400" cy="155400"/>
          </a:xfrm>
        </p:grpSpPr>
        <p:sp>
          <p:nvSpPr>
            <p:cNvPr id="7576" name="Google Shape;7576;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77" name="Google Shape;7577;p75"/>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9" name="Group 68"/>
          <p:cNvGrpSpPr/>
          <p:nvPr/>
        </p:nvGrpSpPr>
        <p:grpSpPr>
          <a:xfrm>
            <a:off x="986396" y="901060"/>
            <a:ext cx="7632335" cy="3705436"/>
            <a:chOff x="339046" y="287676"/>
            <a:chExt cx="8404147" cy="4292100"/>
          </a:xfrm>
        </p:grpSpPr>
        <p:pic>
          <p:nvPicPr>
            <p:cNvPr id="70" name="Picture 69"/>
            <p:cNvPicPr>
              <a:picLocks noChangeAspect="1"/>
            </p:cNvPicPr>
            <p:nvPr/>
          </p:nvPicPr>
          <p:blipFill rotWithShape="1">
            <a:blip r:embed="rId1">
              <a:extLst>
                <a:ext uri="{BEBA8EAE-BF5A-486C-A8C5-ECC9F3942E4B}">
                  <a14:imgProps xmlns:a14="http://schemas.microsoft.com/office/drawing/2010/main">
                    <a14:imgLayer r:embed="rId2">
                      <a14:imgEffect>
                        <a14:backgroundRemoval t="9808" b="95000" l="33523" r="96364"/>
                      </a14:imgEffect>
                    </a14:imgLayer>
                  </a14:imgProps>
                </a:ext>
                <a:ext uri="{28A0092B-C50C-407E-A947-70E740481C1C}">
                  <a14:useLocalDpi xmlns:a14="http://schemas.microsoft.com/office/drawing/2010/main" val="0"/>
                </a:ext>
              </a:extLst>
            </a:blip>
            <a:srcRect l="33339" t="12541" r="5128" b="8634"/>
            <a:stretch>
              <a:fillRect/>
            </a:stretch>
          </p:blipFill>
          <p:spPr>
            <a:xfrm>
              <a:off x="2747808" y="588700"/>
              <a:ext cx="5995385" cy="3991076"/>
            </a:xfrm>
            <a:prstGeom prst="rect">
              <a:avLst/>
            </a:prstGeom>
          </p:spPr>
        </p:pic>
        <p:pic>
          <p:nvPicPr>
            <p:cNvPr id="71" name="Picture 70"/>
            <p:cNvPicPr>
              <a:picLocks noChangeAspect="1"/>
            </p:cNvPicPr>
            <p:nvPr/>
          </p:nvPicPr>
          <p:blipFill rotWithShape="1">
            <a:blip r:embed="rId3">
              <a:extLst>
                <a:ext uri="{BEBA8EAE-BF5A-486C-A8C5-ECC9F3942E4B}">
                  <a14:imgProps xmlns:a14="http://schemas.microsoft.com/office/drawing/2010/main">
                    <a14:imgLayer r:embed="rId2">
                      <a14:imgEffect>
                        <a14:backgroundRemoval t="0" b="100000" l="2386" r="96250">
                          <a14:backgroundMark x1="29545" y1="55385" x2="29432" y2="85385"/>
                        </a14:backgroundRemoval>
                      </a14:imgEffect>
                    </a14:imgLayer>
                  </a14:imgProps>
                </a:ext>
                <a:ext uri="{28A0092B-C50C-407E-A947-70E740481C1C}">
                  <a14:useLocalDpi xmlns:a14="http://schemas.microsoft.com/office/drawing/2010/main" val="0"/>
                </a:ext>
              </a:extLst>
            </a:blip>
            <a:srcRect l="3677" t="6526" r="49868" b="39127"/>
            <a:stretch>
              <a:fillRect/>
            </a:stretch>
          </p:blipFill>
          <p:spPr>
            <a:xfrm>
              <a:off x="339046" y="287676"/>
              <a:ext cx="3893905" cy="2691830"/>
            </a:xfrm>
            <a:prstGeom prst="rect">
              <a:avLst/>
            </a:prstGeom>
          </p:spPr>
        </p:pic>
      </p:grpSp>
      <p:pic>
        <p:nvPicPr>
          <p:cNvPr id="2" name="Picture 1"/>
          <p:cNvPicPr>
            <a:picLocks noChangeAspect="1"/>
          </p:cNvPicPr>
          <p:nvPr/>
        </p:nvPicPr>
        <p:blipFill>
          <a:blip r:embed="rId4"/>
          <a:stretch>
            <a:fillRect/>
          </a:stretch>
        </p:blipFill>
        <p:spPr>
          <a:xfrm>
            <a:off x="3486676" y="1922433"/>
            <a:ext cx="5444200" cy="213988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8"/>
        <p:cNvGrpSpPr/>
        <p:nvPr/>
      </p:nvGrpSpPr>
      <p:grpSpPr>
        <a:xfrm>
          <a:off x="0" y="0"/>
          <a:ext cx="0" cy="0"/>
          <a:chOff x="0" y="0"/>
          <a:chExt cx="0" cy="0"/>
        </a:xfrm>
      </p:grpSpPr>
      <p:pic>
        <p:nvPicPr>
          <p:cNvPr id="28" name="图片 8"/>
          <p:cNvPicPr>
            <a:picLocks noChangeAspect="1"/>
          </p:cNvPicPr>
          <p:nvPr/>
        </p:nvPicPr>
        <p:blipFill>
          <a:blip r:embed="rId1"/>
          <a:stretch>
            <a:fillRect/>
          </a:stretch>
        </p:blipFill>
        <p:spPr>
          <a:xfrm>
            <a:off x="62766" y="100584"/>
            <a:ext cx="9197259" cy="4816462"/>
          </a:xfrm>
          <a:prstGeom prst="rect">
            <a:avLst/>
          </a:prstGeom>
        </p:spPr>
      </p:pic>
      <p:sp>
        <p:nvSpPr>
          <p:cNvPr id="30" name="Google Shape;2714;p36"/>
          <p:cNvSpPr/>
          <p:nvPr/>
        </p:nvSpPr>
        <p:spPr>
          <a:xfrm>
            <a:off x="1199969" y="1221898"/>
            <a:ext cx="7114032" cy="3301550"/>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noFill/>
          <a:ln>
            <a:noFill/>
          </a:ln>
        </p:spPr>
        <p:txBody>
          <a:bodyPr spcFirstLastPara="1" wrap="square" lIns="91425" tIns="91425" rIns="91425" bIns="91425" anchor="ctr" anchorCtr="0">
            <a:noAutofit/>
          </a:bodyPr>
          <a:lstStyle/>
          <a:p>
            <a:pPr lvl="0" algn="ctr"/>
            <a:r>
              <a:rPr lang="vi-VN" sz="4000" dirty="0">
                <a:solidFill>
                  <a:srgbClr val="002060"/>
                </a:solidFill>
                <a:latin typeface="Cambria" panose="02040503050406030204" pitchFamily="18" charset="0"/>
                <a:ea typeface="Cambria" panose="02040503050406030204" pitchFamily="18" charset="0"/>
                <a:cs typeface="Pattaya" panose="00000500000000000000" pitchFamily="2" charset="-34"/>
              </a:rPr>
              <a:t>Dựa vào lược đồ các quốc gia trong khu vực Đông Nam Á, hãy xác định các quốc gia thành viên của ASEAN trên lược đồ.</a:t>
            </a:r>
            <a:endParaRPr sz="4000" dirty="0">
              <a:solidFill>
                <a:srgbClr val="002060"/>
              </a:solidFill>
              <a:latin typeface="Cambria" panose="02040503050406030204" pitchFamily="18" charset="0"/>
              <a:ea typeface="Cambria" panose="02040503050406030204" pitchFamily="18" charset="0"/>
              <a:cs typeface="Pattaya" panose="00000500000000000000" pitchFamily="2" charset="-34"/>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1000"/>
                                        <p:tgtEl>
                                          <p:spTgt spid="30"/>
                                        </p:tgtEl>
                                      </p:cBhvr>
                                    </p:animEffect>
                                    <p:anim calcmode="lin" valueType="num">
                                      <p:cBhvr>
                                        <p:cTn id="14" dur="1000" fill="hold"/>
                                        <p:tgtEl>
                                          <p:spTgt spid="30"/>
                                        </p:tgtEl>
                                        <p:attrNameLst>
                                          <p:attrName>ppt_x</p:attrName>
                                        </p:attrNameLst>
                                      </p:cBhvr>
                                      <p:tavLst>
                                        <p:tav tm="0">
                                          <p:val>
                                            <p:strVal val="#ppt_x"/>
                                          </p:val>
                                        </p:tav>
                                        <p:tav tm="100000">
                                          <p:val>
                                            <p:strVal val="#ppt_x"/>
                                          </p:val>
                                        </p:tav>
                                      </p:tavLst>
                                    </p:anim>
                                    <p:anim calcmode="lin" valueType="num">
                                      <p:cBhvr>
                                        <p:cTn id="1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46" name="Rounded Rectangle 21"/>
          <p:cNvSpPr/>
          <p:nvPr/>
        </p:nvSpPr>
        <p:spPr>
          <a:xfrm>
            <a:off x="284717" y="80682"/>
            <a:ext cx="8574566" cy="493058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vi-VN" sz="2800" b="0" i="0" u="none" strike="noStrike" kern="0" cap="none" spc="0" normalizeH="0" baseline="0" noProof="0" dirty="0">
              <a:ln>
                <a:noFill/>
              </a:ln>
              <a:solidFill>
                <a:srgbClr val="002060"/>
              </a:solidFill>
              <a:effectLst/>
              <a:uLnTx/>
              <a:uFillTx/>
              <a:latin typeface="Arial" panose="020B0604020202020204" pitchFamily="34" charset="0"/>
              <a:ea typeface="+mn-ea"/>
              <a:cs typeface="+mn-cs"/>
              <a:sym typeface="Arial" panose="020B0604020202020204"/>
            </a:endParaRPr>
          </a:p>
        </p:txBody>
      </p:sp>
      <p:pic>
        <p:nvPicPr>
          <p:cNvPr id="5" name="Picture 4"/>
          <p:cNvPicPr>
            <a:picLocks noChangeAspect="1"/>
          </p:cNvPicPr>
          <p:nvPr/>
        </p:nvPicPr>
        <p:blipFill>
          <a:blip r:embed="rId1"/>
          <a:stretch>
            <a:fillRect/>
          </a:stretch>
        </p:blipFill>
        <p:spPr>
          <a:xfrm>
            <a:off x="1443318" y="131413"/>
            <a:ext cx="5751126" cy="47610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46" name="Rounded Rectangle 21"/>
          <p:cNvSpPr/>
          <p:nvPr/>
        </p:nvSpPr>
        <p:spPr>
          <a:xfrm>
            <a:off x="284717" y="80682"/>
            <a:ext cx="8574566" cy="493058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vi-VN" sz="2800" b="0" i="0" u="none" strike="noStrike" kern="0" cap="none" spc="0" normalizeH="0" baseline="0" noProof="0" dirty="0">
              <a:ln>
                <a:noFill/>
              </a:ln>
              <a:solidFill>
                <a:srgbClr val="002060"/>
              </a:solidFill>
              <a:effectLst/>
              <a:uLnTx/>
              <a:uFillTx/>
              <a:latin typeface="Arial" panose="020B0604020202020204" pitchFamily="34" charset="0"/>
              <a:ea typeface="+mn-ea"/>
              <a:cs typeface="+mn-cs"/>
              <a:sym typeface="Arial" panose="020B0604020202020204"/>
            </a:endParaRPr>
          </a:p>
        </p:txBody>
      </p:sp>
      <p:pic>
        <p:nvPicPr>
          <p:cNvPr id="3" name="Picture 2"/>
          <p:cNvPicPr>
            <a:picLocks noChangeAspect="1"/>
          </p:cNvPicPr>
          <p:nvPr/>
        </p:nvPicPr>
        <p:blipFill>
          <a:blip r:embed="rId1"/>
          <a:stretch>
            <a:fillRect/>
          </a:stretch>
        </p:blipFill>
        <p:spPr>
          <a:xfrm>
            <a:off x="1133856" y="137412"/>
            <a:ext cx="6851531" cy="488721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grpSp>
        <p:nvGrpSpPr>
          <p:cNvPr id="7569" name="Google Shape;7569;p75"/>
          <p:cNvGrpSpPr/>
          <p:nvPr/>
        </p:nvGrpSpPr>
        <p:grpSpPr>
          <a:xfrm>
            <a:off x="8353196" y="537004"/>
            <a:ext cx="155400" cy="155400"/>
            <a:chOff x="1666623" y="2623621"/>
            <a:chExt cx="155400" cy="155400"/>
          </a:xfrm>
        </p:grpSpPr>
        <p:sp>
          <p:nvSpPr>
            <p:cNvPr id="7570" name="Google Shape;7570;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71" name="Google Shape;7571;p75"/>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578" name="Google Shape;7578;p75"/>
          <p:cNvGrpSpPr/>
          <p:nvPr/>
        </p:nvGrpSpPr>
        <p:grpSpPr>
          <a:xfrm>
            <a:off x="7810146" y="4175354"/>
            <a:ext cx="155400" cy="155400"/>
            <a:chOff x="1666623" y="2623621"/>
            <a:chExt cx="155400" cy="155400"/>
          </a:xfrm>
        </p:grpSpPr>
        <p:sp>
          <p:nvSpPr>
            <p:cNvPr id="7579" name="Google Shape;7579;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80" name="Google Shape;7580;p75"/>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581" name="Google Shape;7581;p75"/>
          <p:cNvGrpSpPr/>
          <p:nvPr/>
        </p:nvGrpSpPr>
        <p:grpSpPr>
          <a:xfrm rot="5741575">
            <a:off x="300720" y="4612218"/>
            <a:ext cx="450624" cy="494107"/>
            <a:chOff x="1584644" y="2497374"/>
            <a:chExt cx="450609" cy="494091"/>
          </a:xfrm>
        </p:grpSpPr>
        <p:sp>
          <p:nvSpPr>
            <p:cNvPr id="7582" name="Google Shape;7582;p75"/>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83" name="Google Shape;7583;p75"/>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572" name="Google Shape;7572;p75"/>
          <p:cNvGrpSpPr/>
          <p:nvPr/>
        </p:nvGrpSpPr>
        <p:grpSpPr>
          <a:xfrm>
            <a:off x="986396" y="588616"/>
            <a:ext cx="155400" cy="155400"/>
            <a:chOff x="1666623" y="2623621"/>
            <a:chExt cx="155400" cy="155400"/>
          </a:xfrm>
        </p:grpSpPr>
        <p:sp>
          <p:nvSpPr>
            <p:cNvPr id="7573" name="Google Shape;7573;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74" name="Google Shape;7574;p75"/>
            <p:cNvSpPr/>
            <p:nvPr/>
          </p:nvSpPr>
          <p:spPr>
            <a:xfrm>
              <a:off x="1666623" y="2623621"/>
              <a:ext cx="155400" cy="155400"/>
            </a:xfrm>
            <a:prstGeom prst="star4">
              <a:avLst>
                <a:gd name="adj" fmla="val 23855"/>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575" name="Google Shape;7575;p75"/>
          <p:cNvGrpSpPr/>
          <p:nvPr/>
        </p:nvGrpSpPr>
        <p:grpSpPr>
          <a:xfrm>
            <a:off x="1455271" y="818379"/>
            <a:ext cx="155400" cy="155400"/>
            <a:chOff x="1666623" y="2623621"/>
            <a:chExt cx="155400" cy="155400"/>
          </a:xfrm>
        </p:grpSpPr>
        <p:sp>
          <p:nvSpPr>
            <p:cNvPr id="7576" name="Google Shape;7576;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77" name="Google Shape;7577;p75"/>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9" name="Group 68"/>
          <p:cNvGrpSpPr/>
          <p:nvPr/>
        </p:nvGrpSpPr>
        <p:grpSpPr>
          <a:xfrm>
            <a:off x="986396" y="901060"/>
            <a:ext cx="7632335" cy="3705436"/>
            <a:chOff x="339046" y="287676"/>
            <a:chExt cx="8404147" cy="4292100"/>
          </a:xfrm>
        </p:grpSpPr>
        <p:pic>
          <p:nvPicPr>
            <p:cNvPr id="70" name="Picture 69"/>
            <p:cNvPicPr>
              <a:picLocks noChangeAspect="1"/>
            </p:cNvPicPr>
            <p:nvPr/>
          </p:nvPicPr>
          <p:blipFill rotWithShape="1">
            <a:blip r:embed="rId1">
              <a:extLst>
                <a:ext uri="{BEBA8EAE-BF5A-486C-A8C5-ECC9F3942E4B}">
                  <a14:imgProps xmlns:a14="http://schemas.microsoft.com/office/drawing/2010/main">
                    <a14:imgLayer r:embed="rId2">
                      <a14:imgEffect>
                        <a14:backgroundRemoval t="9808" b="95000" l="33523" r="96364"/>
                      </a14:imgEffect>
                    </a14:imgLayer>
                  </a14:imgProps>
                </a:ext>
                <a:ext uri="{28A0092B-C50C-407E-A947-70E740481C1C}">
                  <a14:useLocalDpi xmlns:a14="http://schemas.microsoft.com/office/drawing/2010/main" val="0"/>
                </a:ext>
              </a:extLst>
            </a:blip>
            <a:srcRect l="33339" t="12541" r="5128" b="8634"/>
            <a:stretch>
              <a:fillRect/>
            </a:stretch>
          </p:blipFill>
          <p:spPr>
            <a:xfrm>
              <a:off x="2747808" y="588700"/>
              <a:ext cx="5995385" cy="3991076"/>
            </a:xfrm>
            <a:prstGeom prst="rect">
              <a:avLst/>
            </a:prstGeom>
          </p:spPr>
        </p:pic>
        <p:pic>
          <p:nvPicPr>
            <p:cNvPr id="71" name="Picture 70"/>
            <p:cNvPicPr>
              <a:picLocks noChangeAspect="1"/>
            </p:cNvPicPr>
            <p:nvPr/>
          </p:nvPicPr>
          <p:blipFill rotWithShape="1">
            <a:blip r:embed="rId3">
              <a:extLst>
                <a:ext uri="{BEBA8EAE-BF5A-486C-A8C5-ECC9F3942E4B}">
                  <a14:imgProps xmlns:a14="http://schemas.microsoft.com/office/drawing/2010/main">
                    <a14:imgLayer r:embed="rId2">
                      <a14:imgEffect>
                        <a14:backgroundRemoval t="0" b="100000" l="2386" r="96250">
                          <a14:backgroundMark x1="29545" y1="55385" x2="29432" y2="85385"/>
                        </a14:backgroundRemoval>
                      </a14:imgEffect>
                    </a14:imgLayer>
                  </a14:imgProps>
                </a:ext>
                <a:ext uri="{28A0092B-C50C-407E-A947-70E740481C1C}">
                  <a14:useLocalDpi xmlns:a14="http://schemas.microsoft.com/office/drawing/2010/main" val="0"/>
                </a:ext>
              </a:extLst>
            </a:blip>
            <a:srcRect l="3677" t="6526" r="49868" b="39127"/>
            <a:stretch>
              <a:fillRect/>
            </a:stretch>
          </p:blipFill>
          <p:spPr>
            <a:xfrm>
              <a:off x="339046" y="287676"/>
              <a:ext cx="3893905" cy="2691830"/>
            </a:xfrm>
            <a:prstGeom prst="rect">
              <a:avLst/>
            </a:prstGeom>
          </p:spPr>
        </p:pic>
      </p:grpSp>
      <p:pic>
        <p:nvPicPr>
          <p:cNvPr id="4" name="Picture 3"/>
          <p:cNvPicPr>
            <a:picLocks noChangeAspect="1"/>
          </p:cNvPicPr>
          <p:nvPr/>
        </p:nvPicPr>
        <p:blipFill>
          <a:blip r:embed="rId4"/>
          <a:stretch>
            <a:fillRect/>
          </a:stretch>
        </p:blipFill>
        <p:spPr>
          <a:xfrm>
            <a:off x="3477532" y="1986441"/>
            <a:ext cx="5444200" cy="213988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云形 69"/>
          <p:cNvSpPr/>
          <p:nvPr/>
        </p:nvSpPr>
        <p:spPr>
          <a:xfrm rot="548202">
            <a:off x="990505" y="10360"/>
            <a:ext cx="8111372" cy="4921037"/>
          </a:xfrm>
          <a:prstGeom prst="cloud">
            <a:avLst/>
          </a:prstGeom>
          <a:solidFill>
            <a:srgbClr val="FFC000"/>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r>
              <a:rPr kumimoji="0" lang="en-US" altLang="zh-CN"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sym typeface="Arial" panose="020B0604020202020204"/>
              </a:rPr>
              <a:t>z</a:t>
            </a: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sym typeface="Arial" panose="020B0604020202020204"/>
            </a:endParaRPr>
          </a:p>
        </p:txBody>
      </p:sp>
      <p:sp>
        <p:nvSpPr>
          <p:cNvPr id="5" name="云形 69"/>
          <p:cNvSpPr/>
          <p:nvPr/>
        </p:nvSpPr>
        <p:spPr>
          <a:xfrm rot="548202">
            <a:off x="1352629" y="173660"/>
            <a:ext cx="7475768" cy="4572427"/>
          </a:xfrm>
          <a:prstGeom prst="cloud">
            <a:avLst/>
          </a:prstGeom>
          <a:solidFill>
            <a:schemeClr val="bg1"/>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r>
              <a:rPr kumimoji="0" lang="en-US" altLang="zh-CN"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sym typeface="Arial" panose="020B0604020202020204"/>
              </a:rPr>
              <a:t>z</a:t>
            </a: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sym typeface="Arial" panose="020B0604020202020204"/>
            </a:endParaRPr>
          </a:p>
        </p:txBody>
      </p:sp>
      <p:pic>
        <p:nvPicPr>
          <p:cNvPr id="6" name="Picture 5">
            <a:hlinkClick r:id="rId1" action="ppaction://hlinksldjump"/>
          </p:cNvPr>
          <p:cNvPicPr>
            <a:picLocks noChangeAspect="1"/>
          </p:cNvPicPr>
          <p:nvPr/>
        </p:nvPicPr>
        <p:blipFill>
          <a:blip r:embed="rId2">
            <a:extLst>
              <a:ext uri="{BEBA8EAE-BF5A-486C-A8C5-ECC9F3942E4B}">
                <a14:imgProps xmlns:a14="http://schemas.microsoft.com/office/drawing/2010/main">
                  <a14:imgLayer r:embed="rId3">
                    <a14:imgEffect>
                      <a14:backgroundRemoval t="1805" b="97744" l="10000" r="90000">
                        <a14:foregroundMark x1="17813" y1="27820" x2="34375" y2="40752"/>
                        <a14:foregroundMark x1="32031" y1="27820" x2="17813" y2="41203"/>
                        <a14:foregroundMark x1="21719" y1="24060" x2="17031" y2="35940"/>
                        <a14:foregroundMark x1="17031" y1="33383" x2="23125" y2="37594"/>
                        <a14:foregroundMark x1="49219" y1="28421" x2="48281" y2="44060"/>
                        <a14:foregroundMark x1="44531" y1="30376" x2="47813" y2="45113"/>
                        <a14:foregroundMark x1="49844" y1="30376" x2="52344" y2="30376"/>
                      </a14:backgroundRemoval>
                    </a14:imgEffect>
                  </a14:imgLayer>
                </a14:imgProps>
              </a:ext>
              <a:ext uri="{28A0092B-C50C-407E-A947-70E740481C1C}">
                <a14:useLocalDpi xmlns:a14="http://schemas.microsoft.com/office/drawing/2010/main" val="0"/>
              </a:ext>
            </a:extLst>
          </a:blip>
          <a:stretch>
            <a:fillRect/>
          </a:stretch>
        </p:blipFill>
        <p:spPr>
          <a:xfrm flipH="1">
            <a:off x="-395204" y="1771649"/>
            <a:ext cx="3405927" cy="3538971"/>
          </a:xfrm>
          <a:prstGeom prst="rect">
            <a:avLst/>
          </a:prstGeom>
        </p:spPr>
      </p:pic>
      <p:sp>
        <p:nvSpPr>
          <p:cNvPr id="8" name="Rectangle 7"/>
          <p:cNvSpPr/>
          <p:nvPr/>
        </p:nvSpPr>
        <p:spPr>
          <a:xfrm>
            <a:off x="2558299" y="1295316"/>
            <a:ext cx="5861082" cy="2531462"/>
          </a:xfrm>
          <a:prstGeom prst="rect">
            <a:avLst/>
          </a:prstGeom>
          <a:noFill/>
        </p:spPr>
        <p:txBody>
          <a:bodyPr wrap="square" lIns="68580" tIns="34290" rIns="68580" bIns="34290">
            <a:spAutoFit/>
          </a:bodyPr>
          <a:lstStyle/>
          <a:p>
            <a:pPr lvl="0" algn="ctr" defTabSz="685800">
              <a:buClrTx/>
            </a:pPr>
            <a:r>
              <a:rPr lang="vi-VN" sz="4000" b="1" kern="1200" dirty="0">
                <a:ln w="38100">
                  <a:noFill/>
                </a:ln>
                <a:solidFill>
                  <a:srgbClr val="FF0000"/>
                </a:solidFill>
                <a:latin typeface="Arial" panose="020B0604020202020204" pitchFamily="34" charset="0"/>
                <a:ea typeface="+mn-ea"/>
                <a:cs typeface="Arial" panose="020B0604020202020204" pitchFamily="34" charset="0"/>
              </a:rPr>
              <a:t>Sưu tầm và chia sẻ với bạn về hình ảnh quốc kì của một số quốc gia thành viên ASEAN.</a:t>
            </a:r>
            <a:endParaRPr kumimoji="0" lang="vi-VN" sz="4000" b="1" i="0" u="none" strike="noStrike" kern="1200" cap="none" spc="0" normalizeH="0" baseline="0" noProof="0" dirty="0">
              <a:ln w="38100">
                <a:noFill/>
              </a:ln>
              <a:solidFill>
                <a:srgbClr val="FF0000"/>
              </a:solidFill>
              <a:effectLst/>
              <a:uLnTx/>
              <a:uFillTx/>
              <a:latin typeface="Arial" panose="020B0604020202020204" pitchFamily="34" charset="0"/>
              <a:ea typeface="+mn-ea"/>
              <a:cs typeface="Arial" panose="020B0604020202020204" pitchFamily="34" charset="0"/>
              <a:sym typeface="Arial" panose="020B0604020202020204"/>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spTree>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46" name="Rounded Rectangle 21"/>
          <p:cNvSpPr/>
          <p:nvPr/>
        </p:nvSpPr>
        <p:spPr>
          <a:xfrm>
            <a:off x="284717" y="80682"/>
            <a:ext cx="8574566" cy="493058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vi-VN" sz="2800" b="0" i="0" u="none" strike="noStrike" kern="0" cap="none" spc="0" normalizeH="0" baseline="0" noProof="0" dirty="0">
              <a:ln>
                <a:noFill/>
              </a:ln>
              <a:solidFill>
                <a:srgbClr val="002060"/>
              </a:solidFill>
              <a:effectLst/>
              <a:uLnTx/>
              <a:uFillTx/>
              <a:latin typeface="Arial" panose="020B0604020202020204" pitchFamily="34" charset="0"/>
              <a:ea typeface="+mn-ea"/>
              <a:cs typeface="+mn-cs"/>
              <a:sym typeface="Arial" panose="020B0604020202020204"/>
            </a:endParaRPr>
          </a:p>
        </p:txBody>
      </p:sp>
      <p:pic>
        <p:nvPicPr>
          <p:cNvPr id="2050" name="Picture 2" descr="SẢN XUẤT CỜ CÁC NƯỚC ĐÔNG NAM Á"/>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62281" y="215712"/>
            <a:ext cx="7279060" cy="45608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grpSp>
        <p:nvGrpSpPr>
          <p:cNvPr id="7569" name="Google Shape;7569;p75"/>
          <p:cNvGrpSpPr/>
          <p:nvPr/>
        </p:nvGrpSpPr>
        <p:grpSpPr>
          <a:xfrm>
            <a:off x="8353196" y="537004"/>
            <a:ext cx="155400" cy="155400"/>
            <a:chOff x="1666623" y="2623621"/>
            <a:chExt cx="155400" cy="155400"/>
          </a:xfrm>
        </p:grpSpPr>
        <p:sp>
          <p:nvSpPr>
            <p:cNvPr id="7570" name="Google Shape;7570;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71" name="Google Shape;7571;p75"/>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578" name="Google Shape;7578;p75"/>
          <p:cNvGrpSpPr/>
          <p:nvPr/>
        </p:nvGrpSpPr>
        <p:grpSpPr>
          <a:xfrm>
            <a:off x="7810146" y="4175354"/>
            <a:ext cx="155400" cy="155400"/>
            <a:chOff x="1666623" y="2623621"/>
            <a:chExt cx="155400" cy="155400"/>
          </a:xfrm>
        </p:grpSpPr>
        <p:sp>
          <p:nvSpPr>
            <p:cNvPr id="7579" name="Google Shape;7579;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80" name="Google Shape;7580;p75"/>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581" name="Google Shape;7581;p75"/>
          <p:cNvGrpSpPr/>
          <p:nvPr/>
        </p:nvGrpSpPr>
        <p:grpSpPr>
          <a:xfrm rot="5741575">
            <a:off x="300720" y="4612218"/>
            <a:ext cx="450624" cy="494107"/>
            <a:chOff x="1584644" y="2497374"/>
            <a:chExt cx="450609" cy="494091"/>
          </a:xfrm>
        </p:grpSpPr>
        <p:sp>
          <p:nvSpPr>
            <p:cNvPr id="7582" name="Google Shape;7582;p75"/>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83" name="Google Shape;7583;p75"/>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572" name="Google Shape;7572;p75"/>
          <p:cNvGrpSpPr/>
          <p:nvPr/>
        </p:nvGrpSpPr>
        <p:grpSpPr>
          <a:xfrm>
            <a:off x="986396" y="588616"/>
            <a:ext cx="155400" cy="155400"/>
            <a:chOff x="1666623" y="2623621"/>
            <a:chExt cx="155400" cy="155400"/>
          </a:xfrm>
        </p:grpSpPr>
        <p:sp>
          <p:nvSpPr>
            <p:cNvPr id="7573" name="Google Shape;7573;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74" name="Google Shape;7574;p75"/>
            <p:cNvSpPr/>
            <p:nvPr/>
          </p:nvSpPr>
          <p:spPr>
            <a:xfrm>
              <a:off x="1666623" y="2623621"/>
              <a:ext cx="155400" cy="155400"/>
            </a:xfrm>
            <a:prstGeom prst="star4">
              <a:avLst>
                <a:gd name="adj" fmla="val 23855"/>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575" name="Google Shape;7575;p75"/>
          <p:cNvGrpSpPr/>
          <p:nvPr/>
        </p:nvGrpSpPr>
        <p:grpSpPr>
          <a:xfrm>
            <a:off x="1455271" y="818379"/>
            <a:ext cx="155400" cy="155400"/>
            <a:chOff x="1666623" y="2623621"/>
            <a:chExt cx="155400" cy="155400"/>
          </a:xfrm>
        </p:grpSpPr>
        <p:sp>
          <p:nvSpPr>
            <p:cNvPr id="7576" name="Google Shape;7576;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77" name="Google Shape;7577;p75"/>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9" name="Group 68"/>
          <p:cNvGrpSpPr/>
          <p:nvPr/>
        </p:nvGrpSpPr>
        <p:grpSpPr>
          <a:xfrm>
            <a:off x="986396" y="976006"/>
            <a:ext cx="7632335" cy="3705436"/>
            <a:chOff x="339046" y="287676"/>
            <a:chExt cx="8404147" cy="4292100"/>
          </a:xfrm>
        </p:grpSpPr>
        <p:pic>
          <p:nvPicPr>
            <p:cNvPr id="70" name="Picture 69"/>
            <p:cNvPicPr>
              <a:picLocks noChangeAspect="1"/>
            </p:cNvPicPr>
            <p:nvPr/>
          </p:nvPicPr>
          <p:blipFill rotWithShape="1">
            <a:blip r:embed="rId1">
              <a:extLst>
                <a:ext uri="{BEBA8EAE-BF5A-486C-A8C5-ECC9F3942E4B}">
                  <a14:imgProps xmlns:a14="http://schemas.microsoft.com/office/drawing/2010/main">
                    <a14:imgLayer r:embed="rId2">
                      <a14:imgEffect>
                        <a14:backgroundRemoval t="9808" b="95000" l="33523" r="96364"/>
                      </a14:imgEffect>
                    </a14:imgLayer>
                  </a14:imgProps>
                </a:ext>
                <a:ext uri="{28A0092B-C50C-407E-A947-70E740481C1C}">
                  <a14:useLocalDpi xmlns:a14="http://schemas.microsoft.com/office/drawing/2010/main" val="0"/>
                </a:ext>
              </a:extLst>
            </a:blip>
            <a:srcRect l="33339" t="12541" r="5128" b="8634"/>
            <a:stretch>
              <a:fillRect/>
            </a:stretch>
          </p:blipFill>
          <p:spPr>
            <a:xfrm>
              <a:off x="2747808" y="588700"/>
              <a:ext cx="5995385" cy="3991076"/>
            </a:xfrm>
            <a:prstGeom prst="rect">
              <a:avLst/>
            </a:prstGeom>
          </p:spPr>
        </p:pic>
        <p:pic>
          <p:nvPicPr>
            <p:cNvPr id="71" name="Picture 70"/>
            <p:cNvPicPr>
              <a:picLocks noChangeAspect="1"/>
            </p:cNvPicPr>
            <p:nvPr/>
          </p:nvPicPr>
          <p:blipFill rotWithShape="1">
            <a:blip r:embed="rId3">
              <a:extLst>
                <a:ext uri="{BEBA8EAE-BF5A-486C-A8C5-ECC9F3942E4B}">
                  <a14:imgProps xmlns:a14="http://schemas.microsoft.com/office/drawing/2010/main">
                    <a14:imgLayer r:embed="rId2">
                      <a14:imgEffect>
                        <a14:backgroundRemoval t="0" b="100000" l="2386" r="96250">
                          <a14:backgroundMark x1="29545" y1="55385" x2="29432" y2="85385"/>
                        </a14:backgroundRemoval>
                      </a14:imgEffect>
                    </a14:imgLayer>
                  </a14:imgProps>
                </a:ext>
                <a:ext uri="{28A0092B-C50C-407E-A947-70E740481C1C}">
                  <a14:useLocalDpi xmlns:a14="http://schemas.microsoft.com/office/drawing/2010/main" val="0"/>
                </a:ext>
              </a:extLst>
            </a:blip>
            <a:srcRect l="3677" t="6526" r="49868" b="39127"/>
            <a:stretch>
              <a:fillRect/>
            </a:stretch>
          </p:blipFill>
          <p:spPr>
            <a:xfrm>
              <a:off x="339046" y="287676"/>
              <a:ext cx="3893905" cy="2691830"/>
            </a:xfrm>
            <a:prstGeom prst="rect">
              <a:avLst/>
            </a:prstGeom>
          </p:spPr>
        </p:pic>
      </p:gr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4"/>
          <a:stretch>
            <a:fillRect/>
          </a:stretch>
        </p:blipFill>
        <p:spPr>
          <a:xfrm>
            <a:off x="4023199" y="1919390"/>
            <a:ext cx="3712786" cy="201795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云形 69"/>
          <p:cNvSpPr/>
          <p:nvPr/>
        </p:nvSpPr>
        <p:spPr>
          <a:xfrm>
            <a:off x="2323754" y="328503"/>
            <a:ext cx="6208295" cy="4486495"/>
          </a:xfrm>
          <a:prstGeom prst="cloud">
            <a:avLst/>
          </a:prstGeom>
          <a:solidFill>
            <a:schemeClr val="bg1"/>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altLang="zh-CN" sz="1350" kern="1200">
                <a:solidFill>
                  <a:prstClr val="white"/>
                </a:solidFill>
                <a:latin typeface="Calibri" panose="020F0502020204030204"/>
                <a:ea typeface="等线" panose="02010600030101010101" pitchFamily="2" charset="-122"/>
              </a:rPr>
              <a:t>z</a:t>
            </a:r>
            <a:endParaRPr lang="zh-CN" altLang="en-US" sz="1350" kern="1200">
              <a:solidFill>
                <a:prstClr val="white"/>
              </a:solidFill>
              <a:latin typeface="Calibri" panose="020F0502020204030204"/>
              <a:ea typeface="等线" panose="02010600030101010101" pitchFamily="2" charset="-122"/>
            </a:endParaRPr>
          </a:p>
        </p:txBody>
      </p:sp>
      <p:pic>
        <p:nvPicPr>
          <p:cNvPr id="7" name="Picture 6">
            <a:hlinkClick r:id="rId1" action="ppaction://hlinksldjump"/>
          </p:cNvPr>
          <p:cNvPicPr>
            <a:picLocks noChangeAspect="1"/>
          </p:cNvPicPr>
          <p:nvPr/>
        </p:nvPicPr>
        <p:blipFill>
          <a:blip r:embed="rId2">
            <a:extLst>
              <a:ext uri="{BEBA8EAE-BF5A-486C-A8C5-ECC9F3942E4B}">
                <a14:imgProps xmlns:a14="http://schemas.microsoft.com/office/drawing/2010/main">
                  <a14:imgLayer r:embed="rId3">
                    <a14:imgEffect>
                      <a14:backgroundRemoval t="1805" b="97744" l="10000" r="90000">
                        <a14:foregroundMark x1="17813" y1="27820" x2="34375" y2="40752"/>
                        <a14:foregroundMark x1="32031" y1="27820" x2="17813" y2="41203"/>
                        <a14:foregroundMark x1="21719" y1="24060" x2="17031" y2="35940"/>
                        <a14:foregroundMark x1="17031" y1="33383" x2="23125" y2="37594"/>
                        <a14:foregroundMark x1="49219" y1="28421" x2="48281" y2="44060"/>
                        <a14:foregroundMark x1="44531" y1="30376" x2="47813" y2="45113"/>
                        <a14:foregroundMark x1="49844" y1="30376" x2="52344" y2="30376"/>
                      </a14:backgroundRemoval>
                    </a14:imgEffect>
                  </a14:imgLayer>
                </a14:imgProps>
              </a:ext>
              <a:ext uri="{28A0092B-C50C-407E-A947-70E740481C1C}">
                <a14:useLocalDpi xmlns:a14="http://schemas.microsoft.com/office/drawing/2010/main" val="0"/>
              </a:ext>
            </a:extLst>
          </a:blip>
          <a:stretch>
            <a:fillRect/>
          </a:stretch>
        </p:blipFill>
        <p:spPr>
          <a:xfrm flipH="1">
            <a:off x="-268872" y="1735556"/>
            <a:ext cx="3405927" cy="3538971"/>
          </a:xfrm>
          <a:prstGeom prst="rect">
            <a:avLst/>
          </a:prstGeom>
        </p:spPr>
      </p:pic>
      <p:sp>
        <p:nvSpPr>
          <p:cNvPr id="8" name="Rectangle 7"/>
          <p:cNvSpPr/>
          <p:nvPr/>
        </p:nvSpPr>
        <p:spPr>
          <a:xfrm>
            <a:off x="3089544" y="1175590"/>
            <a:ext cx="4812253" cy="3023905"/>
          </a:xfrm>
          <a:prstGeom prst="rect">
            <a:avLst/>
          </a:prstGeom>
          <a:noFill/>
        </p:spPr>
        <p:txBody>
          <a:bodyPr wrap="square" lIns="68580" tIns="34290" rIns="68580" bIns="34290">
            <a:spAutoFit/>
          </a:bodyPr>
          <a:lstStyle/>
          <a:p>
            <a:pPr algn="ctr" defTabSz="685800">
              <a:buClrTx/>
            </a:pPr>
            <a:r>
              <a:rPr lang="en-US" sz="3200" b="1" kern="1200" dirty="0">
                <a:ln w="38100">
                  <a:no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C</a:t>
            </a:r>
            <a:r>
              <a:rPr lang="vi-VN" sz="3200" b="1" kern="1200" dirty="0">
                <a:ln w="38100">
                  <a:no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ùng quan sát một số tranh ảnh về phong cảnh, di tích lịch sử, cảnh đẹp nổi tiếng,... đặt trưng của các quốc gia Đông Nam Á.</a:t>
            </a:r>
            <a:endParaRPr lang="vi-VN" sz="3200" b="1" kern="1200" dirty="0">
              <a:ln w="38100">
                <a:noFill/>
              </a:ln>
              <a:solidFill>
                <a:srgbClr val="00206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7"/>
                                        </p:tgtEl>
                                        <p:attrNameLst>
                                          <p:attrName>r</p:attrName>
                                        </p:attrNameLst>
                                      </p:cBhvr>
                                    </p:animRot>
                                    <p:animRot by="-240000">
                                      <p:cBhvr>
                                        <p:cTn id="10" dur="200" fill="hold">
                                          <p:stCondLst>
                                            <p:cond delay="200"/>
                                          </p:stCondLst>
                                        </p:cTn>
                                        <p:tgtEl>
                                          <p:spTgt spid="7"/>
                                        </p:tgtEl>
                                        <p:attrNameLst>
                                          <p:attrName>r</p:attrName>
                                        </p:attrNameLst>
                                      </p:cBhvr>
                                    </p:animRot>
                                    <p:animRot by="240000">
                                      <p:cBhvr>
                                        <p:cTn id="11" dur="200" fill="hold">
                                          <p:stCondLst>
                                            <p:cond delay="400"/>
                                          </p:stCondLst>
                                        </p:cTn>
                                        <p:tgtEl>
                                          <p:spTgt spid="7"/>
                                        </p:tgtEl>
                                        <p:attrNameLst>
                                          <p:attrName>r</p:attrName>
                                        </p:attrNameLst>
                                      </p:cBhvr>
                                    </p:animRot>
                                    <p:animRot by="-240000">
                                      <p:cBhvr>
                                        <p:cTn id="12" dur="200" fill="hold">
                                          <p:stCondLst>
                                            <p:cond delay="600"/>
                                          </p:stCondLst>
                                        </p:cTn>
                                        <p:tgtEl>
                                          <p:spTgt spid="7"/>
                                        </p:tgtEl>
                                        <p:attrNameLst>
                                          <p:attrName>r</p:attrName>
                                        </p:attrNameLst>
                                      </p:cBhvr>
                                    </p:animRot>
                                    <p:animRot by="120000">
                                      <p:cBhvr>
                                        <p:cTn id="13" dur="200" fill="hold">
                                          <p:stCondLst>
                                            <p:cond delay="800"/>
                                          </p:stCondLst>
                                        </p:cTn>
                                        <p:tgtEl>
                                          <p:spTgt spid="7"/>
                                        </p:tgtEl>
                                        <p:attrNameLst>
                                          <p:attrName>r</p:attrName>
                                        </p:attrNameLst>
                                      </p:cBhvr>
                                    </p:animRo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pic>
        <p:nvPicPr>
          <p:cNvPr id="1026" name="Picture 2" descr="Lào - đất nước Triệu Voi tươi đẹp"/>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99404" y="404547"/>
            <a:ext cx="5975230" cy="39809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90845" y="4399472"/>
            <a:ext cx="1414732" cy="523220"/>
          </a:xfrm>
          <a:prstGeom prst="rect">
            <a:avLst/>
          </a:prstGeom>
          <a:noFill/>
        </p:spPr>
        <p:txBody>
          <a:bodyPr wrap="square" rtlCol="0">
            <a:spAutoFit/>
          </a:bodyPr>
          <a:lstStyle/>
          <a:p>
            <a:r>
              <a:rPr lang="en-US" sz="2800" b="1" dirty="0">
                <a:solidFill>
                  <a:srgbClr val="EE046E"/>
                </a:solidFill>
              </a:rPr>
              <a:t>LÀO</a:t>
            </a:r>
            <a:endParaRPr lang="en-US" sz="2800" b="1" dirty="0">
              <a:solidFill>
                <a:srgbClr val="EE046E"/>
              </a:solidFill>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sp>
        <p:nvSpPr>
          <p:cNvPr id="3" name="TextBox 2"/>
          <p:cNvSpPr txBox="1"/>
          <p:nvPr/>
        </p:nvSpPr>
        <p:spPr>
          <a:xfrm>
            <a:off x="3597215" y="4321834"/>
            <a:ext cx="2363637" cy="523220"/>
          </a:xfrm>
          <a:prstGeom prst="rect">
            <a:avLst/>
          </a:prstGeom>
          <a:noFill/>
        </p:spPr>
        <p:txBody>
          <a:bodyPr wrap="square" rtlCol="0">
            <a:spAutoFit/>
          </a:bodyPr>
          <a:lstStyle/>
          <a:p>
            <a:pPr lvl="0"/>
            <a:r>
              <a:rPr lang="en-US" sz="2800" b="1" dirty="0">
                <a:solidFill>
                  <a:srgbClr val="EE046E"/>
                </a:solidFill>
              </a:rPr>
              <a:t>Cam-</a:t>
            </a:r>
            <a:r>
              <a:rPr lang="en-US" sz="2800" b="1" dirty="0" err="1">
                <a:solidFill>
                  <a:srgbClr val="EE046E"/>
                </a:solidFill>
              </a:rPr>
              <a:t>pu</a:t>
            </a:r>
            <a:r>
              <a:rPr lang="en-US" sz="2800" b="1" dirty="0">
                <a:solidFill>
                  <a:srgbClr val="EE046E"/>
                </a:solidFill>
              </a:rPr>
              <a:t>-chia</a:t>
            </a:r>
            <a:endParaRPr kumimoji="0" lang="en-US" sz="2800" b="1" i="0" u="none" strike="noStrike" kern="0" cap="none" spc="0" normalizeH="0" baseline="0" noProof="0" dirty="0">
              <a:ln>
                <a:noFill/>
              </a:ln>
              <a:solidFill>
                <a:srgbClr val="EE046E"/>
              </a:solidFill>
              <a:effectLst/>
              <a:uLnTx/>
              <a:uFillTx/>
              <a:latin typeface="Arial" panose="020B0604020202020204"/>
              <a:cs typeface="Arial" panose="020B0604020202020204"/>
              <a:sym typeface="Arial" panose="020B0604020202020204"/>
            </a:endParaRPr>
          </a:p>
        </p:txBody>
      </p:sp>
      <p:pic>
        <p:nvPicPr>
          <p:cNvPr id="2" name="Picture 1"/>
          <p:cNvPicPr>
            <a:picLocks noChangeAspect="1"/>
          </p:cNvPicPr>
          <p:nvPr/>
        </p:nvPicPr>
        <p:blipFill>
          <a:blip r:embed="rId1"/>
          <a:stretch>
            <a:fillRect/>
          </a:stretch>
        </p:blipFill>
        <p:spPr>
          <a:xfrm>
            <a:off x="1954967" y="456937"/>
            <a:ext cx="5437870" cy="37627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sp>
        <p:nvSpPr>
          <p:cNvPr id="3" name="TextBox 2"/>
          <p:cNvSpPr txBox="1"/>
          <p:nvPr/>
        </p:nvSpPr>
        <p:spPr>
          <a:xfrm>
            <a:off x="3950898" y="4295955"/>
            <a:ext cx="2363637" cy="523220"/>
          </a:xfrm>
          <a:prstGeom prst="rect">
            <a:avLst/>
          </a:prstGeom>
          <a:noFill/>
        </p:spPr>
        <p:txBody>
          <a:bodyPr wrap="square" rtlCol="0">
            <a:spAutoFit/>
          </a:bodyPr>
          <a:lstStyle/>
          <a:p>
            <a:pPr lvl="0"/>
            <a:r>
              <a:rPr lang="en-US" sz="2800" b="1" dirty="0">
                <a:solidFill>
                  <a:srgbClr val="EE046E"/>
                </a:solidFill>
              </a:rPr>
              <a:t>Thái Lan</a:t>
            </a:r>
            <a:endParaRPr kumimoji="0" lang="en-US" sz="2800" b="1" i="0" u="none" strike="noStrike" kern="0" cap="none" spc="0" normalizeH="0" baseline="0" noProof="0" dirty="0">
              <a:ln>
                <a:noFill/>
              </a:ln>
              <a:solidFill>
                <a:srgbClr val="EE046E"/>
              </a:solidFill>
              <a:effectLst/>
              <a:uLnTx/>
              <a:uFillTx/>
              <a:latin typeface="Arial" panose="020B0604020202020204"/>
              <a:cs typeface="Arial" panose="020B0604020202020204"/>
              <a:sym typeface="Arial" panose="020B0604020202020204"/>
            </a:endParaRPr>
          </a:p>
        </p:txBody>
      </p:sp>
      <p:pic>
        <p:nvPicPr>
          <p:cNvPr id="4" name="Picture 3"/>
          <p:cNvPicPr>
            <a:picLocks noChangeAspect="1"/>
          </p:cNvPicPr>
          <p:nvPr/>
        </p:nvPicPr>
        <p:blipFill>
          <a:blip r:embed="rId1"/>
          <a:stretch>
            <a:fillRect/>
          </a:stretch>
        </p:blipFill>
        <p:spPr>
          <a:xfrm>
            <a:off x="1984075" y="424180"/>
            <a:ext cx="5175850" cy="381121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sp>
        <p:nvSpPr>
          <p:cNvPr id="3" name="TextBox 2"/>
          <p:cNvSpPr txBox="1"/>
          <p:nvPr/>
        </p:nvSpPr>
        <p:spPr>
          <a:xfrm>
            <a:off x="3838756" y="4295955"/>
            <a:ext cx="24757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2800" b="1" i="0" u="none" strike="noStrike" kern="0" cap="none" spc="0" normalizeH="0" baseline="0" noProof="0" dirty="0">
                <a:ln>
                  <a:noFill/>
                </a:ln>
                <a:solidFill>
                  <a:srgbClr val="EE046E"/>
                </a:solidFill>
                <a:effectLst/>
                <a:uLnTx/>
                <a:uFillTx/>
                <a:latin typeface="Arial" panose="020B0604020202020204"/>
                <a:cs typeface="Arial" panose="020B0604020202020204"/>
                <a:sym typeface="Arial" panose="020B0604020202020204"/>
              </a:rPr>
              <a:t>Ma-</a:t>
            </a:r>
            <a:r>
              <a:rPr kumimoji="0" lang="en-US" sz="2800" b="1" i="0" u="none" strike="noStrike" kern="0" cap="none" spc="0" normalizeH="0" baseline="0" noProof="0" dirty="0" err="1">
                <a:ln>
                  <a:noFill/>
                </a:ln>
                <a:solidFill>
                  <a:srgbClr val="EE046E"/>
                </a:solidFill>
                <a:effectLst/>
                <a:uLnTx/>
                <a:uFillTx/>
                <a:latin typeface="Arial" panose="020B0604020202020204"/>
                <a:cs typeface="Arial" panose="020B0604020202020204"/>
                <a:sym typeface="Arial" panose="020B0604020202020204"/>
              </a:rPr>
              <a:t>lai</a:t>
            </a:r>
            <a:r>
              <a:rPr kumimoji="0" lang="en-US" sz="2800" b="1" i="0" u="none" strike="noStrike" kern="0" cap="none" spc="0" normalizeH="0" baseline="0" noProof="0" dirty="0">
                <a:ln>
                  <a:noFill/>
                </a:ln>
                <a:solidFill>
                  <a:srgbClr val="EE046E"/>
                </a:solidFill>
                <a:effectLst/>
                <a:uLnTx/>
                <a:uFillTx/>
                <a:latin typeface="Arial" panose="020B0604020202020204"/>
                <a:cs typeface="Arial" panose="020B0604020202020204"/>
                <a:sym typeface="Arial" panose="020B0604020202020204"/>
              </a:rPr>
              <a:t>-xi-a</a:t>
            </a:r>
            <a:endParaRPr kumimoji="0" lang="en-US" sz="2800" b="1" i="0" u="none" strike="noStrike" kern="0" cap="none" spc="0" normalizeH="0" baseline="0" noProof="0" dirty="0">
              <a:ln>
                <a:noFill/>
              </a:ln>
              <a:solidFill>
                <a:srgbClr val="EE046E"/>
              </a:solidFill>
              <a:effectLst/>
              <a:uLnTx/>
              <a:uFillTx/>
              <a:latin typeface="Arial" panose="020B0604020202020204"/>
              <a:cs typeface="Arial" panose="020B0604020202020204"/>
              <a:sym typeface="Arial" panose="020B0604020202020204"/>
            </a:endParaRPr>
          </a:p>
        </p:txBody>
      </p:sp>
      <p:pic>
        <p:nvPicPr>
          <p:cNvPr id="2" name="Picture 1" descr="Tháp đôi Petronas – Wikipedia tiếng Việt"/>
          <p:cNvPicPr>
            <a:picLocks noChangeAspect="1"/>
          </p:cNvPicPr>
          <p:nvPr/>
        </p:nvPicPr>
        <p:blipFill rotWithShape="1">
          <a:blip r:embed="rId1" cstate="print">
            <a:extLst>
              <a:ext uri="{28A0092B-C50C-407E-A947-70E740481C1C}">
                <a14:useLocalDpi xmlns:a14="http://schemas.microsoft.com/office/drawing/2010/main" val="0"/>
              </a:ext>
            </a:extLst>
          </a:blip>
          <a:srcRect t="7517" b="21535"/>
          <a:stretch>
            <a:fillRect/>
          </a:stretch>
        </p:blipFill>
        <p:spPr bwMode="auto">
          <a:xfrm>
            <a:off x="2356058" y="355168"/>
            <a:ext cx="4545073" cy="386780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pic>
        <p:nvPicPr>
          <p:cNvPr id="3" name="Picture 2" descr="A map of the continent with different colors of flags&#10;&#10;Description automatically generated"/>
          <p:cNvPicPr>
            <a:picLocks noChangeAspect="1"/>
          </p:cNvPicPr>
          <p:nvPr/>
        </p:nvPicPr>
        <p:blipFill>
          <a:blip r:embed="rId1"/>
          <a:stretch>
            <a:fillRect/>
          </a:stretch>
        </p:blipFill>
        <p:spPr>
          <a:xfrm>
            <a:off x="0" y="-847725"/>
            <a:ext cx="9144000" cy="5991225"/>
          </a:xfrm>
          <a:prstGeom prst="rect">
            <a:avLst/>
          </a:prstGeom>
        </p:spPr>
      </p:pic>
      <p:grpSp>
        <p:nvGrpSpPr>
          <p:cNvPr id="4" name="Google Shape;960;p37"/>
          <p:cNvGrpSpPr/>
          <p:nvPr/>
        </p:nvGrpSpPr>
        <p:grpSpPr>
          <a:xfrm rot="-197789">
            <a:off x="22842" y="362886"/>
            <a:ext cx="6695224" cy="4591916"/>
            <a:chOff x="1136457" y="603850"/>
            <a:chExt cx="6695528" cy="4592124"/>
          </a:xfrm>
        </p:grpSpPr>
        <p:sp>
          <p:nvSpPr>
            <p:cNvPr id="5" name="Google Shape;961;p37"/>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 name="Google Shape;962;p37"/>
            <p:cNvSpPr/>
            <p:nvPr/>
          </p:nvSpPr>
          <p:spPr>
            <a:xfrm>
              <a:off x="1136457" y="603850"/>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9" name="Picture 8"/>
          <p:cNvPicPr>
            <a:picLocks noChangeAspect="1"/>
          </p:cNvPicPr>
          <p:nvPr/>
        </p:nvPicPr>
        <p:blipFill>
          <a:blip r:embed="rId2"/>
          <a:stretch>
            <a:fillRect/>
          </a:stretch>
        </p:blipFill>
        <p:spPr>
          <a:xfrm>
            <a:off x="1593925" y="689473"/>
            <a:ext cx="4127350" cy="1176630"/>
          </a:xfrm>
          <a:prstGeom prst="rect">
            <a:avLst/>
          </a:prstGeom>
        </p:spPr>
      </p:pic>
      <p:pic>
        <p:nvPicPr>
          <p:cNvPr id="10" name="Picture 9"/>
          <p:cNvPicPr>
            <a:picLocks noChangeAspect="1"/>
          </p:cNvPicPr>
          <p:nvPr/>
        </p:nvPicPr>
        <p:blipFill>
          <a:blip r:embed="rId3"/>
          <a:stretch>
            <a:fillRect/>
          </a:stretch>
        </p:blipFill>
        <p:spPr>
          <a:xfrm>
            <a:off x="553824" y="1583469"/>
            <a:ext cx="6431837" cy="2200847"/>
          </a:xfrm>
          <a:prstGeom prst="rect">
            <a:avLst/>
          </a:prstGeom>
        </p:spPr>
      </p:pic>
      <p:pic>
        <p:nvPicPr>
          <p:cNvPr id="2" name="Picture 1" descr="A round pink label with white text and a black background&#10;&#10;Description automatically generated"/>
          <p:cNvPicPr>
            <a:picLocks noChangeAspect="1"/>
          </p:cNvPicPr>
          <p:nvPr/>
        </p:nvPicPr>
        <p:blipFill>
          <a:blip r:embed="rId4"/>
          <a:stretch>
            <a:fillRect/>
          </a:stretch>
        </p:blipFill>
        <p:spPr>
          <a:xfrm>
            <a:off x="7550528" y="3571336"/>
            <a:ext cx="1338536" cy="133853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grpSp>
        <p:nvGrpSpPr>
          <p:cNvPr id="7569" name="Google Shape;7569;p75"/>
          <p:cNvGrpSpPr/>
          <p:nvPr/>
        </p:nvGrpSpPr>
        <p:grpSpPr>
          <a:xfrm>
            <a:off x="8353196" y="537004"/>
            <a:ext cx="155400" cy="155400"/>
            <a:chOff x="1666623" y="2623621"/>
            <a:chExt cx="155400" cy="155400"/>
          </a:xfrm>
        </p:grpSpPr>
        <p:sp>
          <p:nvSpPr>
            <p:cNvPr id="7570" name="Google Shape;7570;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71" name="Google Shape;7571;p75"/>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578" name="Google Shape;7578;p75"/>
          <p:cNvGrpSpPr/>
          <p:nvPr/>
        </p:nvGrpSpPr>
        <p:grpSpPr>
          <a:xfrm>
            <a:off x="7810146" y="4175354"/>
            <a:ext cx="155400" cy="155400"/>
            <a:chOff x="1666623" y="2623621"/>
            <a:chExt cx="155400" cy="155400"/>
          </a:xfrm>
        </p:grpSpPr>
        <p:sp>
          <p:nvSpPr>
            <p:cNvPr id="7579" name="Google Shape;7579;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80" name="Google Shape;7580;p75"/>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581" name="Google Shape;7581;p75"/>
          <p:cNvGrpSpPr/>
          <p:nvPr/>
        </p:nvGrpSpPr>
        <p:grpSpPr>
          <a:xfrm rot="5741575">
            <a:off x="300720" y="4612218"/>
            <a:ext cx="450624" cy="494107"/>
            <a:chOff x="1584644" y="2497374"/>
            <a:chExt cx="450609" cy="494091"/>
          </a:xfrm>
        </p:grpSpPr>
        <p:sp>
          <p:nvSpPr>
            <p:cNvPr id="7582" name="Google Shape;7582;p75"/>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83" name="Google Shape;7583;p75"/>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572" name="Google Shape;7572;p75"/>
          <p:cNvGrpSpPr/>
          <p:nvPr/>
        </p:nvGrpSpPr>
        <p:grpSpPr>
          <a:xfrm>
            <a:off x="986396" y="588616"/>
            <a:ext cx="155400" cy="155400"/>
            <a:chOff x="1666623" y="2623621"/>
            <a:chExt cx="155400" cy="155400"/>
          </a:xfrm>
        </p:grpSpPr>
        <p:sp>
          <p:nvSpPr>
            <p:cNvPr id="7573" name="Google Shape;7573;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74" name="Google Shape;7574;p75"/>
            <p:cNvSpPr/>
            <p:nvPr/>
          </p:nvSpPr>
          <p:spPr>
            <a:xfrm>
              <a:off x="1666623" y="2623621"/>
              <a:ext cx="155400" cy="155400"/>
            </a:xfrm>
            <a:prstGeom prst="star4">
              <a:avLst>
                <a:gd name="adj" fmla="val 23855"/>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575" name="Google Shape;7575;p75"/>
          <p:cNvGrpSpPr/>
          <p:nvPr/>
        </p:nvGrpSpPr>
        <p:grpSpPr>
          <a:xfrm>
            <a:off x="1455271" y="818379"/>
            <a:ext cx="155400" cy="155400"/>
            <a:chOff x="1666623" y="2623621"/>
            <a:chExt cx="155400" cy="155400"/>
          </a:xfrm>
        </p:grpSpPr>
        <p:sp>
          <p:nvSpPr>
            <p:cNvPr id="7576" name="Google Shape;7576;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77" name="Google Shape;7577;p75"/>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9" name="Group 68"/>
          <p:cNvGrpSpPr/>
          <p:nvPr/>
        </p:nvGrpSpPr>
        <p:grpSpPr>
          <a:xfrm>
            <a:off x="986396" y="901060"/>
            <a:ext cx="7632335" cy="3705436"/>
            <a:chOff x="339046" y="287676"/>
            <a:chExt cx="8404147" cy="4292100"/>
          </a:xfrm>
        </p:grpSpPr>
        <p:pic>
          <p:nvPicPr>
            <p:cNvPr id="70" name="Picture 69"/>
            <p:cNvPicPr>
              <a:picLocks noChangeAspect="1"/>
            </p:cNvPicPr>
            <p:nvPr/>
          </p:nvPicPr>
          <p:blipFill rotWithShape="1">
            <a:blip r:embed="rId1">
              <a:extLst>
                <a:ext uri="{BEBA8EAE-BF5A-486C-A8C5-ECC9F3942E4B}">
                  <a14:imgProps xmlns:a14="http://schemas.microsoft.com/office/drawing/2010/main">
                    <a14:imgLayer r:embed="rId2">
                      <a14:imgEffect>
                        <a14:backgroundRemoval t="9808" b="95000" l="33523" r="96364"/>
                      </a14:imgEffect>
                    </a14:imgLayer>
                  </a14:imgProps>
                </a:ext>
                <a:ext uri="{28A0092B-C50C-407E-A947-70E740481C1C}">
                  <a14:useLocalDpi xmlns:a14="http://schemas.microsoft.com/office/drawing/2010/main" val="0"/>
                </a:ext>
              </a:extLst>
            </a:blip>
            <a:srcRect l="33339" t="12541" r="5128" b="8634"/>
            <a:stretch>
              <a:fillRect/>
            </a:stretch>
          </p:blipFill>
          <p:spPr>
            <a:xfrm>
              <a:off x="2747808" y="588700"/>
              <a:ext cx="5995385" cy="3991076"/>
            </a:xfrm>
            <a:prstGeom prst="rect">
              <a:avLst/>
            </a:prstGeom>
          </p:spPr>
        </p:pic>
        <p:pic>
          <p:nvPicPr>
            <p:cNvPr id="71" name="Picture 70"/>
            <p:cNvPicPr>
              <a:picLocks noChangeAspect="1"/>
            </p:cNvPicPr>
            <p:nvPr/>
          </p:nvPicPr>
          <p:blipFill rotWithShape="1">
            <a:blip r:embed="rId3">
              <a:extLst>
                <a:ext uri="{BEBA8EAE-BF5A-486C-A8C5-ECC9F3942E4B}">
                  <a14:imgProps xmlns:a14="http://schemas.microsoft.com/office/drawing/2010/main">
                    <a14:imgLayer r:embed="rId2">
                      <a14:imgEffect>
                        <a14:backgroundRemoval t="0" b="100000" l="2386" r="96250">
                          <a14:backgroundMark x1="29545" y1="55385" x2="29432" y2="85385"/>
                        </a14:backgroundRemoval>
                      </a14:imgEffect>
                    </a14:imgLayer>
                  </a14:imgProps>
                </a:ext>
                <a:ext uri="{28A0092B-C50C-407E-A947-70E740481C1C}">
                  <a14:useLocalDpi xmlns:a14="http://schemas.microsoft.com/office/drawing/2010/main" val="0"/>
                </a:ext>
              </a:extLst>
            </a:blip>
            <a:srcRect l="3677" t="6526" r="49868" b="39127"/>
            <a:stretch>
              <a:fillRect/>
            </a:stretch>
          </p:blipFill>
          <p:spPr>
            <a:xfrm>
              <a:off x="339046" y="287676"/>
              <a:ext cx="3893905" cy="2691830"/>
            </a:xfrm>
            <a:prstGeom prst="rect">
              <a:avLst/>
            </a:prstGeom>
          </p:spPr>
        </p:pic>
      </p:grpSp>
      <p:pic>
        <p:nvPicPr>
          <p:cNvPr id="2" name="Picture 1"/>
          <p:cNvPicPr>
            <a:picLocks noChangeAspect="1"/>
          </p:cNvPicPr>
          <p:nvPr/>
        </p:nvPicPr>
        <p:blipFill>
          <a:blip r:embed="rId4"/>
          <a:stretch>
            <a:fillRect/>
          </a:stretch>
        </p:blipFill>
        <p:spPr>
          <a:xfrm>
            <a:off x="3107284" y="2053900"/>
            <a:ext cx="5517358" cy="213988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randombar(horizontal)">
                                      <p:cBhvr>
                                        <p:cTn id="7" dur="500"/>
                                        <p:tgtEl>
                                          <p:spTgt spid="69"/>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orld War II D-Day Invasion by Slidesgo">
  <a:themeElements>
    <a:clrScheme name="Simple Light">
      <a:dk1>
        <a:srgbClr val="16151A"/>
      </a:dk1>
      <a:lt1>
        <a:srgbClr val="E7DCD2"/>
      </a:lt1>
      <a:dk2>
        <a:srgbClr val="5E4C3E"/>
      </a:dk2>
      <a:lt2>
        <a:srgbClr val="FAF7F4"/>
      </a:lt2>
      <a:accent1>
        <a:srgbClr val="16151A"/>
      </a:accent1>
      <a:accent2>
        <a:srgbClr val="5E4C3E"/>
      </a:accent2>
      <a:accent3>
        <a:srgbClr val="8B796C"/>
      </a:accent3>
      <a:accent4>
        <a:srgbClr val="B8A293"/>
      </a:accent4>
      <a:accent5>
        <a:srgbClr val="EEE4DE"/>
      </a:accent5>
      <a:accent6>
        <a:srgbClr val="B1523D"/>
      </a:accent6>
      <a:hlink>
        <a:srgbClr val="B152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ildren's Day by Slidesgo">
  <a:themeElements>
    <a:clrScheme name="Simple Light">
      <a:dk1>
        <a:srgbClr val="413E3E"/>
      </a:dk1>
      <a:lt1>
        <a:srgbClr val="F7F2DD"/>
      </a:lt1>
      <a:dk2>
        <a:srgbClr val="FFFFFF"/>
      </a:dk2>
      <a:lt2>
        <a:srgbClr val="E63813"/>
      </a:lt2>
      <a:accent1>
        <a:srgbClr val="ED8C18"/>
      </a:accent1>
      <a:accent2>
        <a:srgbClr val="FAB919"/>
      </a:accent2>
      <a:accent3>
        <a:srgbClr val="F8CEBB"/>
      </a:accent3>
      <a:accent4>
        <a:srgbClr val="CAB8C5"/>
      </a:accent4>
      <a:accent5>
        <a:srgbClr val="85C5A7"/>
      </a:accent5>
      <a:accent6>
        <a:srgbClr val="4ABACD"/>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0</TotalTime>
  <Words>828</Words>
  <Application>WPS Slides</Application>
  <PresentationFormat>On-screen Show (16:9)</PresentationFormat>
  <Paragraphs>30</Paragraphs>
  <Slides>21</Slides>
  <Notes>20</Notes>
  <HiddenSlides>0</HiddenSlides>
  <MMClips>2</MMClips>
  <ScaleCrop>false</ScaleCrop>
  <HeadingPairs>
    <vt:vector size="6" baseType="variant">
      <vt:variant>
        <vt:lpstr>已用的字体</vt:lpstr>
      </vt:variant>
      <vt:variant>
        <vt:i4>21</vt:i4>
      </vt:variant>
      <vt:variant>
        <vt:lpstr>主题</vt:lpstr>
      </vt:variant>
      <vt:variant>
        <vt:i4>5</vt:i4>
      </vt:variant>
      <vt:variant>
        <vt:lpstr>幻灯片标题</vt:lpstr>
      </vt:variant>
      <vt:variant>
        <vt:i4>21</vt:i4>
      </vt:variant>
    </vt:vector>
  </HeadingPairs>
  <TitlesOfParts>
    <vt:vector size="47" baseType="lpstr">
      <vt:lpstr>Arial</vt:lpstr>
      <vt:lpstr>SimSun</vt:lpstr>
      <vt:lpstr>Wingdings</vt:lpstr>
      <vt:lpstr>Arial</vt:lpstr>
      <vt:lpstr>Livvic</vt:lpstr>
      <vt:lpstr>Segoe Print</vt:lpstr>
      <vt:lpstr>Roboto Condensed Light</vt:lpstr>
      <vt:lpstr>Rajdhani</vt:lpstr>
      <vt:lpstr>Nunito</vt:lpstr>
      <vt:lpstr>Assistant Medium</vt:lpstr>
      <vt:lpstr>Amatic SC</vt:lpstr>
      <vt:lpstr>Bebas Neue</vt:lpstr>
      <vt:lpstr>Calibri</vt:lpstr>
      <vt:lpstr>等线</vt:lpstr>
      <vt:lpstr>Cambria</vt:lpstr>
      <vt:lpstr>Times New Roman</vt:lpstr>
      <vt:lpstr>UTM Cookies</vt:lpstr>
      <vt:lpstr>Microsoft YaHei</vt:lpstr>
      <vt:lpstr>Arial Unicode MS</vt:lpstr>
      <vt:lpstr>Pattaya</vt:lpstr>
      <vt:lpstr>Microsoft Sans Serif</vt:lpstr>
      <vt:lpstr>World War II D-Day Invasion by Slidesgo</vt:lpstr>
      <vt:lpstr>Children's Day by Slidesgo</vt:lpstr>
      <vt:lpstr>Office Theme</vt:lpstr>
      <vt:lpstr>1_Office Theme</vt:lpstr>
      <vt:lpstr>2_Office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9Slide.vn</Company>
  <LinksUpToDate>false</LinksUpToDate>
  <SharedDoc>false</SharedDoc>
  <HyperlinksChanged>false</HyperlinksChanged>
  <AppVersion>14.0000</AppVersion>
  <Manager>9Slide.vn</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Hoàn thành  thống nhất đất nước</dc:title>
  <dc:creator>huong</dc:creator>
  <dc:description>9Slide.vn</dc:description>
  <dc:subject>9Slide.vn</dc:subject>
  <cp:category>9Slide.vn</cp:category>
  <cp:lastModifiedBy>Bích Đào Cao Thị</cp:lastModifiedBy>
  <cp:revision>95</cp:revision>
  <dcterms:created xsi:type="dcterms:W3CDTF">2025-04-21T05:35:00Z</dcterms:created>
  <dcterms:modified xsi:type="dcterms:W3CDTF">2025-04-21T05:37:01Z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6B3857B4782F481B94E9D05046A3FBF5_12</vt:lpwstr>
  </property>
  <property fmtid="{D5CDD505-2E9C-101B-9397-08002B2CF9AE}" pid="3" name="KSOProductBuildVer">
    <vt:lpwstr>1033-12.2.0.20795</vt:lpwstr>
  </property>
</Properties>
</file>