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6.svg" ContentType="image/svg+xml"/>
  <Override PartName="/ppt/media/image1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5"/>
  </p:notesMasterIdLst>
  <p:sldIdLst>
    <p:sldId id="526" r:id="rId4"/>
    <p:sldId id="561" r:id="rId5"/>
    <p:sldId id="564" r:id="rId6"/>
    <p:sldId id="527" r:id="rId7"/>
    <p:sldId id="551" r:id="rId8"/>
    <p:sldId id="537" r:id="rId9"/>
    <p:sldId id="553" r:id="rId10"/>
    <p:sldId id="534" r:id="rId11"/>
    <p:sldId id="558" r:id="rId12"/>
    <p:sldId id="568" r:id="rId13"/>
    <p:sldId id="569" r:id="rId14"/>
    <p:sldId id="538" r:id="rId16"/>
    <p:sldId id="570" r:id="rId17"/>
    <p:sldId id="573" r:id="rId18"/>
    <p:sldId id="545" r:id="rId19"/>
    <p:sldId id="572" r:id="rId20"/>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66FF"/>
    <a:srgbClr val="FFFF00"/>
    <a:srgbClr val="FF00FF"/>
    <a:srgbClr val="76CD61"/>
    <a:srgbClr val="F3AD1F"/>
    <a:srgbClr val="4BC7E4"/>
    <a:srgbClr val="F1A03F"/>
    <a:srgbClr val="50291E"/>
    <a:srgbClr val="FFF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14" autoAdjust="0"/>
  </p:normalViewPr>
  <p:slideViewPr>
    <p:cSldViewPr snapToGrid="0" showGuides="1">
      <p:cViewPr varScale="1">
        <p:scale>
          <a:sx n="66" d="100"/>
          <a:sy n="66" d="100"/>
        </p:scale>
        <p:origin x="688" y="4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gs" Target="tags/tag22.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notesMaster" Target="notesMasters/notes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600AD-49C7-400F-A339-80DB77C8443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AC028-0154-4EC5-A8C8-8B462F5E28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AEF60432-858A-4F24-8214-B61DB53ED132}"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advClick="0" advTm="2000">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
        <p:nvSpPr>
          <p:cNvPr id="11" name="矩形 10"/>
          <p:cNvSpPr/>
          <p:nvPr userDrawn="1"/>
        </p:nvSpPr>
        <p:spPr>
          <a:xfrm>
            <a:off x="8325228" y="5075854"/>
            <a:ext cx="775136" cy="230832"/>
          </a:xfrm>
          <a:prstGeom prst="rect">
            <a:avLst/>
          </a:prstGeom>
        </p:spPr>
        <p:txBody>
          <a:bodyPr wrap="square">
            <a:spAutoFit/>
          </a:bodyPr>
          <a:lstStyle/>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模板下载：</a:t>
            </a:r>
            <a:r>
              <a:rPr lang="en-US" altLang="zh-CN" sz="100" dirty="0">
                <a:solidFill>
                  <a:prstClr val="white"/>
                </a:solidFill>
                <a:latin typeface="Calibri" panose="020F0502020204030204"/>
                <a:ea typeface="SimSun" panose="02010600030101010101" pitchFamily="2" charset="-122"/>
              </a:rPr>
              <a:t>www.1ppt.com/moban/          </a:t>
            </a:r>
            <a:r>
              <a:rPr lang="zh-CN" altLang="en-US" sz="100" dirty="0">
                <a:solidFill>
                  <a:prstClr val="white"/>
                </a:solidFill>
                <a:latin typeface="Calibri" panose="020F0502020204030204"/>
                <a:ea typeface="SimSun" panose="02010600030101010101" pitchFamily="2" charset="-122"/>
              </a:rPr>
              <a:t>行业</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www.1ppt.com/hangye/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节日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www.1ppt.com/jieri/          PPT</a:t>
            </a:r>
            <a:r>
              <a:rPr lang="zh-CN" altLang="en-US" sz="100" dirty="0">
                <a:solidFill>
                  <a:prstClr val="white"/>
                </a:solidFill>
                <a:latin typeface="Calibri" panose="020F0502020204030204"/>
                <a:ea typeface="SimSun" panose="02010600030101010101" pitchFamily="2" charset="-122"/>
              </a:rPr>
              <a:t>素材：</a:t>
            </a:r>
            <a:r>
              <a:rPr lang="en-US" altLang="zh-CN" sz="100" dirty="0">
                <a:solidFill>
                  <a:prstClr val="white"/>
                </a:solidFill>
                <a:latin typeface="Calibri" panose="020F0502020204030204"/>
                <a:ea typeface="SimSun" panose="02010600030101010101" pitchFamily="2" charset="-122"/>
              </a:rPr>
              <a:t>www.1ppt.com/sucai/</a:t>
            </a:r>
            <a:endParaRPr lang="en-US" altLang="zh-CN" sz="100" dirty="0">
              <a:solidFill>
                <a:prstClr val="white"/>
              </a:solidFill>
              <a:latin typeface="Calibri" panose="020F0502020204030204"/>
              <a:ea typeface="SimSun" panose="02010600030101010101" pitchFamily="2" charset="-122"/>
            </a:endParaRP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背景图片：</a:t>
            </a:r>
            <a:r>
              <a:rPr lang="en-US" altLang="zh-CN" sz="100" dirty="0">
                <a:solidFill>
                  <a:prstClr val="white"/>
                </a:solidFill>
                <a:latin typeface="Calibri" panose="020F0502020204030204"/>
                <a:ea typeface="SimSun" panose="02010600030101010101" pitchFamily="2" charset="-122"/>
              </a:rPr>
              <a:t>www.1ppt.com/beijing/        PPT</a:t>
            </a:r>
            <a:r>
              <a:rPr lang="zh-CN" altLang="en-US" sz="100" dirty="0">
                <a:solidFill>
                  <a:prstClr val="white"/>
                </a:solidFill>
                <a:latin typeface="Calibri" panose="020F0502020204030204"/>
                <a:ea typeface="SimSun" panose="02010600030101010101" pitchFamily="2" charset="-122"/>
              </a:rPr>
              <a:t>图表：</a:t>
            </a:r>
            <a:r>
              <a:rPr lang="en-US" altLang="zh-CN" sz="100" dirty="0">
                <a:solidFill>
                  <a:prstClr val="white"/>
                </a:solidFill>
                <a:latin typeface="Calibri" panose="020F0502020204030204"/>
                <a:ea typeface="SimSun" panose="02010600030101010101" pitchFamily="2" charset="-122"/>
              </a:rPr>
              <a:t>www.1ppt.com/tubiao/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精美</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下载：</a:t>
            </a:r>
            <a:r>
              <a:rPr lang="en-US" altLang="zh-CN" sz="100" dirty="0">
                <a:solidFill>
                  <a:prstClr val="white"/>
                </a:solidFill>
                <a:latin typeface="Calibri" panose="020F0502020204030204"/>
                <a:ea typeface="SimSun" panose="02010600030101010101" pitchFamily="2" charset="-122"/>
              </a:rPr>
              <a:t>www.1ppt.com/xiazai/         PPT</a:t>
            </a:r>
            <a:r>
              <a:rPr lang="zh-CN" altLang="en-US" sz="100" dirty="0">
                <a:solidFill>
                  <a:prstClr val="white"/>
                </a:solidFill>
                <a:latin typeface="Calibri" panose="020F0502020204030204"/>
                <a:ea typeface="SimSun" panose="02010600030101010101" pitchFamily="2" charset="-122"/>
              </a:rPr>
              <a:t>教程： </a:t>
            </a:r>
            <a:r>
              <a:rPr lang="en-US" altLang="zh-CN" sz="100" dirty="0">
                <a:solidFill>
                  <a:prstClr val="white"/>
                </a:solidFill>
                <a:latin typeface="Calibri" panose="020F0502020204030204"/>
                <a:ea typeface="SimSun" panose="02010600030101010101" pitchFamily="2" charset="-122"/>
              </a:rPr>
              <a:t>www.1ppt.com/powerpoint/      </a:t>
            </a:r>
            <a:endParaRPr lang="en-US" altLang="zh-CN" sz="100" dirty="0">
              <a:solidFill>
                <a:prstClr val="white"/>
              </a:solidFill>
              <a:latin typeface="Calibri" panose="020F0502020204030204"/>
              <a:ea typeface="SimSun" panose="02010600030101010101" pitchFamily="2" charset="-122"/>
            </a:endParaRPr>
          </a:p>
          <a:p>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课件：</a:t>
            </a:r>
            <a:r>
              <a:rPr lang="en-US" altLang="zh-CN" sz="100" dirty="0">
                <a:solidFill>
                  <a:prstClr val="white"/>
                </a:solidFill>
                <a:latin typeface="Calibri" panose="020F0502020204030204"/>
                <a:ea typeface="SimSun" panose="02010600030101010101" pitchFamily="2" charset="-122"/>
              </a:rPr>
              <a:t>www.1ppt.com/kejian/             </a:t>
            </a:r>
            <a:r>
              <a:rPr lang="zh-CN" altLang="en-US" sz="100" dirty="0">
                <a:solidFill>
                  <a:prstClr val="white"/>
                </a:solidFill>
                <a:latin typeface="Calibri" panose="020F0502020204030204"/>
                <a:ea typeface="SimSun" panose="02010600030101010101" pitchFamily="2" charset="-122"/>
              </a:rPr>
              <a:t>字体下载：</a:t>
            </a:r>
            <a:r>
              <a:rPr lang="en-US" altLang="zh-CN" sz="100" dirty="0">
                <a:solidFill>
                  <a:prstClr val="white"/>
                </a:solidFill>
                <a:latin typeface="Calibri" panose="020F0502020204030204"/>
                <a:ea typeface="SimSun" panose="02010600030101010101" pitchFamily="2" charset="-122"/>
              </a:rPr>
              <a:t>www.1ppt.com/ziti/</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工作总结</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www.1ppt.com/xiazai/zongjie/ </a:t>
            </a:r>
            <a:r>
              <a:rPr lang="zh-CN" altLang="en-US" sz="100" dirty="0">
                <a:solidFill>
                  <a:prstClr val="white"/>
                </a:solidFill>
                <a:latin typeface="Calibri" panose="020F0502020204030204"/>
                <a:ea typeface="SimSun" panose="02010600030101010101" pitchFamily="2" charset="-122"/>
              </a:rPr>
              <a:t>工作计划：</a:t>
            </a:r>
            <a:r>
              <a:rPr lang="en-US" altLang="zh-CN" sz="100" dirty="0">
                <a:solidFill>
                  <a:prstClr val="white"/>
                </a:solidFill>
                <a:latin typeface="Calibri" panose="020F0502020204030204"/>
                <a:ea typeface="SimSun" panose="02010600030101010101" pitchFamily="2" charset="-122"/>
              </a:rPr>
              <a:t>www.1ppt.com/xiazai/jihua/</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商务</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模板：</a:t>
            </a:r>
            <a:r>
              <a:rPr lang="en-US" altLang="zh-CN" sz="100" dirty="0">
                <a:solidFill>
                  <a:prstClr val="white"/>
                </a:solidFill>
                <a:latin typeface="Calibri" panose="020F0502020204030204"/>
                <a:ea typeface="SimSun" panose="02010600030101010101" pitchFamily="2" charset="-122"/>
              </a:rPr>
              <a:t>www.1ppt.com/moban/shangwu/  </a:t>
            </a:r>
            <a:r>
              <a:rPr lang="zh-CN" altLang="en-US" sz="100" dirty="0">
                <a:solidFill>
                  <a:prstClr val="white"/>
                </a:solidFill>
                <a:latin typeface="Calibri" panose="020F0502020204030204"/>
                <a:ea typeface="SimSun" panose="02010600030101010101" pitchFamily="2" charset="-122"/>
              </a:rPr>
              <a:t>个人简历</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www.1ppt.com/xiazai/jianli/  </a:t>
            </a:r>
            <a:endParaRPr lang="en-US" altLang="zh-CN" sz="100" dirty="0">
              <a:solidFill>
                <a:prstClr val="white"/>
              </a:solidFill>
              <a:latin typeface="Calibri" panose="020F0502020204030204"/>
              <a:ea typeface="SimSun" panose="02010600030101010101" pitchFamily="2" charset="-122"/>
            </a:endParaRPr>
          </a:p>
          <a:p>
            <a:r>
              <a:rPr lang="zh-CN" altLang="en-US" sz="100" dirty="0">
                <a:solidFill>
                  <a:prstClr val="white"/>
                </a:solidFill>
                <a:latin typeface="Calibri" panose="020F0502020204030204"/>
                <a:ea typeface="SimSun" panose="02010600030101010101" pitchFamily="2" charset="-122"/>
              </a:rPr>
              <a:t>毕业答辩</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www.1ppt.com/xiazai/dabian/  </a:t>
            </a:r>
            <a:r>
              <a:rPr lang="zh-CN" altLang="en-US" sz="100" dirty="0">
                <a:solidFill>
                  <a:prstClr val="white"/>
                </a:solidFill>
                <a:latin typeface="Calibri" panose="020F0502020204030204"/>
                <a:ea typeface="SimSun" panose="02010600030101010101" pitchFamily="2" charset="-122"/>
              </a:rPr>
              <a:t>工作汇报</a:t>
            </a:r>
            <a:r>
              <a:rPr lang="en-US" altLang="zh-CN" sz="100" dirty="0">
                <a:solidFill>
                  <a:prstClr val="white"/>
                </a:solidFill>
                <a:latin typeface="Calibri" panose="020F0502020204030204"/>
                <a:ea typeface="SimSun" panose="02010600030101010101" pitchFamily="2" charset="-122"/>
              </a:rPr>
              <a:t>PPT</a:t>
            </a:r>
            <a:r>
              <a:rPr lang="zh-CN" altLang="en-US" sz="100" dirty="0">
                <a:solidFill>
                  <a:prstClr val="white"/>
                </a:solidFill>
                <a:latin typeface="Calibri" panose="020F0502020204030204"/>
                <a:ea typeface="SimSun" panose="02010600030101010101" pitchFamily="2" charset="-122"/>
              </a:rPr>
              <a:t>：</a:t>
            </a:r>
            <a:r>
              <a:rPr lang="en-US" altLang="zh-CN" sz="100" dirty="0">
                <a:solidFill>
                  <a:prstClr val="white"/>
                </a:solidFill>
                <a:latin typeface="Calibri" panose="020F0502020204030204"/>
                <a:ea typeface="SimSun" panose="02010600030101010101" pitchFamily="2" charset="-122"/>
              </a:rPr>
              <a:t>www.1ppt.com/xiazai/huibao/    </a:t>
            </a:r>
            <a:endParaRPr lang="en-US" altLang="zh-CN" sz="100" dirty="0">
              <a:solidFill>
                <a:prstClr val="white"/>
              </a:solidFill>
              <a:latin typeface="Calibri" panose="020F0502020204030204"/>
              <a:ea typeface="SimSun" panose="02010600030101010101" pitchFamily="2" charset="-122"/>
            </a:endParaRPr>
          </a:p>
          <a:p>
            <a:r>
              <a:rPr lang="en-US" altLang="zh-CN" sz="100" dirty="0">
                <a:solidFill>
                  <a:prstClr val="white"/>
                </a:solidFill>
                <a:latin typeface="Calibri" panose="020F0502020204030204"/>
                <a:ea typeface="SimSun" panose="02010600030101010101" pitchFamily="2" charset="-122"/>
              </a:rPr>
              <a:t> </a:t>
            </a:r>
            <a:endParaRPr lang="en-US" altLang="zh-CN" sz="100" dirty="0">
              <a:solidFill>
                <a:prstClr val="white"/>
              </a:solidFill>
              <a:latin typeface="Calibri" panose="020F0502020204030204"/>
              <a:ea typeface="SimSun" panose="02010600030101010101" pitchFamily="2" charset="-122"/>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5933D16-1A11-400B-A8CC-34FD56FEFD5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66AAB8-B394-4FEB-BF69-4B9302AFD4B2}" type="slidenum">
              <a:rPr lang="zh-CN" altLang="en-US" smtClean="0"/>
            </a:fld>
            <a:endParaRPr lang="zh-CN" altLang="en-US"/>
          </a:p>
        </p:txBody>
      </p:sp>
    </p:spTree>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p:spPr>
        <p:txBody>
          <a:bodyPr/>
          <a:lstStyle/>
          <a:p>
            <a:fld id="{9EDD6555-5A17-43EC-AD60-A02D9CB5220E}"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89CD3FFD-2B64-4882-8633-4453E00B9DC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3.xml"/><Relationship Id="rId15" Type="http://schemas.openxmlformats.org/officeDocument/2006/relationships/image" Target="../media/image2.png"/><Relationship Id="rId14" Type="http://schemas.openxmlformats.org/officeDocument/2006/relationships/tags" Target="../tags/tag2.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3" Type="http://schemas.openxmlformats.org/officeDocument/2006/relationships/theme" Target="../theme/theme2.xml"/><Relationship Id="rId42" Type="http://schemas.openxmlformats.org/officeDocument/2006/relationships/slideLayout" Target="../slideLayouts/slideLayout53.xml"/><Relationship Id="rId41" Type="http://schemas.openxmlformats.org/officeDocument/2006/relationships/slideLayout" Target="../slideLayouts/slideLayout52.xml"/><Relationship Id="rId40" Type="http://schemas.openxmlformats.org/officeDocument/2006/relationships/slideLayout" Target="../slideLayouts/slideLayout51.xml"/><Relationship Id="rId4" Type="http://schemas.openxmlformats.org/officeDocument/2006/relationships/slideLayout" Target="../slideLayouts/slideLayout15.xml"/><Relationship Id="rId39" Type="http://schemas.openxmlformats.org/officeDocument/2006/relationships/slideLayout" Target="../slideLayouts/slideLayout50.xml"/><Relationship Id="rId38" Type="http://schemas.openxmlformats.org/officeDocument/2006/relationships/slideLayout" Target="../slideLayouts/slideLayout49.xml"/><Relationship Id="rId37" Type="http://schemas.openxmlformats.org/officeDocument/2006/relationships/slideLayout" Target="../slideLayouts/slideLayout48.xml"/><Relationship Id="rId36" Type="http://schemas.openxmlformats.org/officeDocument/2006/relationships/slideLayout" Target="../slideLayouts/slideLayout47.xml"/><Relationship Id="rId35" Type="http://schemas.openxmlformats.org/officeDocument/2006/relationships/slideLayout" Target="../slideLayouts/slideLayout46.xml"/><Relationship Id="rId34" Type="http://schemas.openxmlformats.org/officeDocument/2006/relationships/slideLayout" Target="../slideLayouts/slideLayout45.xml"/><Relationship Id="rId33" Type="http://schemas.openxmlformats.org/officeDocument/2006/relationships/slideLayout" Target="../slideLayouts/slideLayout44.xml"/><Relationship Id="rId32" Type="http://schemas.openxmlformats.org/officeDocument/2006/relationships/slideLayout" Target="../slideLayouts/slideLayout43.xml"/><Relationship Id="rId31" Type="http://schemas.openxmlformats.org/officeDocument/2006/relationships/slideLayout" Target="../slideLayouts/slideLayout42.xml"/><Relationship Id="rId30" Type="http://schemas.openxmlformats.org/officeDocument/2006/relationships/slideLayout" Target="../slideLayouts/slideLayout41.xml"/><Relationship Id="rId3" Type="http://schemas.openxmlformats.org/officeDocument/2006/relationships/slideLayout" Target="../slideLayouts/slideLayout14.xml"/><Relationship Id="rId29" Type="http://schemas.openxmlformats.org/officeDocument/2006/relationships/slideLayout" Target="../slideLayouts/slideLayout40.xml"/><Relationship Id="rId28" Type="http://schemas.openxmlformats.org/officeDocument/2006/relationships/slideLayout" Target="../slideLayouts/slideLayout39.xml"/><Relationship Id="rId27" Type="http://schemas.openxmlformats.org/officeDocument/2006/relationships/slideLayout" Target="../slideLayouts/slideLayout38.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3" name="组合 12"/>
          <p:cNvGrpSpPr/>
          <p:nvPr userDrawn="1"/>
        </p:nvGrpSpPr>
        <p:grpSpPr>
          <a:xfrm>
            <a:off x="-635" y="0"/>
            <a:ext cx="12192000" cy="6858000"/>
            <a:chOff x="-1" y="0"/>
            <a:chExt cx="19200" cy="10800"/>
          </a:xfrm>
        </p:grpSpPr>
        <p:pic>
          <p:nvPicPr>
            <p:cNvPr id="10" name="图片 9" descr="图层 1"/>
            <p:cNvPicPr>
              <a:picLocks noChangeAspect="1"/>
            </p:cNvPicPr>
            <p:nvPr>
              <p:custDataLst>
                <p:tags r:id="rId12"/>
              </p:custDataLst>
            </p:nvPr>
          </p:nvPicPr>
          <p:blipFill>
            <a:blip r:embed="rId13"/>
            <a:stretch>
              <a:fillRect/>
            </a:stretch>
          </p:blipFill>
          <p:spPr>
            <a:xfrm>
              <a:off x="-1" y="0"/>
              <a:ext cx="19201" cy="10800"/>
            </a:xfrm>
            <a:prstGeom prst="rect">
              <a:avLst/>
            </a:prstGeom>
          </p:spPr>
        </p:pic>
        <p:pic>
          <p:nvPicPr>
            <p:cNvPr id="11" name="图片 10" descr="E:\PPT\包图网\审核中\组 55.png组 55"/>
            <p:cNvPicPr>
              <a:picLocks noChangeAspect="1"/>
            </p:cNvPicPr>
            <p:nvPr>
              <p:custDataLst>
                <p:tags r:id="rId14"/>
              </p:custDataLst>
            </p:nvPr>
          </p:nvPicPr>
          <p:blipFill>
            <a:blip r:embed="rId15"/>
            <a:srcRect/>
            <a:stretch>
              <a:fillRect/>
            </a:stretch>
          </p:blipFill>
          <p:spPr>
            <a:xfrm>
              <a:off x="0" y="0"/>
              <a:ext cx="19199" cy="10800"/>
            </a:xfrm>
            <a:prstGeom prst="rect">
              <a:avLst/>
            </a:prstGeom>
          </p:spPr>
        </p:pic>
        <p:sp>
          <p:nvSpPr>
            <p:cNvPr id="7" name="圆角矩形 6"/>
            <p:cNvSpPr/>
            <p:nvPr>
              <p:custDataLst>
                <p:tags r:id="rId16"/>
              </p:custDataLst>
            </p:nvPr>
          </p:nvSpPr>
          <p:spPr>
            <a:xfrm>
              <a:off x="355" y="437"/>
              <a:ext cx="18491" cy="9927"/>
            </a:xfrm>
            <a:prstGeom prst="roundRect">
              <a:avLst>
                <a:gd name="adj" fmla="val 4170"/>
              </a:avLst>
            </a:prstGeom>
            <a:solidFill>
              <a:schemeClr val="bg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p:cNvSpPr txBox="1"/>
          <p:nvPr userDrawn="1"/>
        </p:nvSpPr>
        <p:spPr>
          <a:xfrm>
            <a:off x="0" y="-2016442"/>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933D16-1A11-400B-A8CC-34FD56FEFD51}" type="datetimeFigureOut">
              <a:rPr lang="zh-CN" altLang="en-US" smtClean="0"/>
            </a:fld>
            <a:endParaRPr lang="zh-CN"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6AAB8-B394-4FEB-BF69-4B9302AFD4B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3.png"/><Relationship Id="rId6" Type="http://schemas.openxmlformats.org/officeDocument/2006/relationships/image" Target="../media/image5.png"/><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9.xml"/><Relationship Id="rId5" Type="http://schemas.openxmlformats.org/officeDocument/2006/relationships/image" Target="../media/image28.png"/><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9.xml"/><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30.png"/><Relationship Id="rId6" Type="http://schemas.openxmlformats.org/officeDocument/2006/relationships/image" Target="../media/image5.png"/><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image" Target="../media/image9.png"/><Relationship Id="rId8" Type="http://schemas.openxmlformats.org/officeDocument/2006/relationships/image" Target="../media/image8.png"/><Relationship Id="rId7" Type="http://schemas.openxmlformats.org/officeDocument/2006/relationships/image" Target="../media/image7.png"/><Relationship Id="rId6" Type="http://schemas.openxmlformats.org/officeDocument/2006/relationships/image" Target="../media/image5.png"/><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image" Target="../media/image4.png"/><Relationship Id="rId2" Type="http://schemas.openxmlformats.org/officeDocument/2006/relationships/image" Target="../media/image3.png"/><Relationship Id="rId11" Type="http://schemas.openxmlformats.org/officeDocument/2006/relationships/slideLayout" Target="../slideLayouts/slideLayout7.xml"/><Relationship Id="rId10" Type="http://schemas.openxmlformats.org/officeDocument/2006/relationships/image" Target="../media/image1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1.png"/><Relationship Id="rId6" Type="http://schemas.openxmlformats.org/officeDocument/2006/relationships/image" Target="../media/image5.png"/><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microsoft.com/office/2007/relationships/hdphoto" Target="../media/image14.wdp"/><Relationship Id="rId2" Type="http://schemas.openxmlformats.org/officeDocument/2006/relationships/image" Target="../media/image13.png"/><Relationship Id="rId1" Type="http://schemas.openxmlformats.org/officeDocument/2006/relationships/tags" Target="../tags/tag10.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hdphoto" Target="../media/image22.wdp"/><Relationship Id="rId4" Type="http://schemas.openxmlformats.org/officeDocument/2006/relationships/image" Target="../media/image21.png"/><Relationship Id="rId3" Type="http://schemas.openxmlformats.org/officeDocument/2006/relationships/tags" Target="../tags/tag15.xml"/><Relationship Id="rId2" Type="http://schemas.microsoft.com/office/2007/relationships/hdphoto" Target="../media/image14.wdp"/><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1"/>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2"/>
          <a:stretch>
            <a:fillRect/>
          </a:stretch>
        </p:blipFill>
        <p:spPr>
          <a:xfrm>
            <a:off x="0" y="0"/>
            <a:ext cx="12191365" cy="6858000"/>
          </a:xfrm>
          <a:prstGeom prst="rect">
            <a:avLst/>
          </a:prstGeom>
        </p:spPr>
      </p:pic>
      <p:pic>
        <p:nvPicPr>
          <p:cNvPr id="12" name="图片 11" descr="组 54"/>
          <p:cNvPicPr>
            <a:picLocks noChangeAspect="1"/>
          </p:cNvPicPr>
          <p:nvPr/>
        </p:nvPicPr>
        <p:blipFill>
          <a:blip r:embed="rId3"/>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6"/>
          <a:srcRect/>
          <a:stretch>
            <a:fillRect/>
          </a:stretch>
        </p:blipFill>
        <p:spPr>
          <a:xfrm>
            <a:off x="102235" y="1936115"/>
            <a:ext cx="1838325" cy="713740"/>
          </a:xfrm>
          <a:prstGeom prst="rect">
            <a:avLst/>
          </a:prstGeom>
        </p:spPr>
      </p:pic>
      <p:pic>
        <p:nvPicPr>
          <p:cNvPr id="3" name="Picture 2"/>
          <p:cNvPicPr>
            <a:picLocks noChangeAspect="1"/>
          </p:cNvPicPr>
          <p:nvPr/>
        </p:nvPicPr>
        <p:blipFill>
          <a:blip r:embed="rId7"/>
          <a:stretch>
            <a:fillRect/>
          </a:stretch>
        </p:blipFill>
        <p:spPr>
          <a:xfrm>
            <a:off x="1549236" y="1679510"/>
            <a:ext cx="9092891" cy="2138026"/>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1"/>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2"/>
          <a:stretch>
            <a:fillRect/>
          </a:stretch>
        </p:blipFill>
        <p:spPr>
          <a:xfrm>
            <a:off x="0" y="0"/>
            <a:ext cx="12191365" cy="6858000"/>
          </a:xfrm>
          <a:prstGeom prst="rect">
            <a:avLst/>
          </a:prstGeom>
        </p:spPr>
      </p:pic>
      <p:pic>
        <p:nvPicPr>
          <p:cNvPr id="12" name="图片 11" descr="组 54"/>
          <p:cNvPicPr>
            <a:picLocks noChangeAspect="1"/>
          </p:cNvPicPr>
          <p:nvPr/>
        </p:nvPicPr>
        <p:blipFill>
          <a:blip r:embed="rId3"/>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思源黑体 CN Light" panose="020B0300000000000000" charset="-122"/>
              </a:endParaRPr>
            </a:p>
          </p:txBody>
        </p:sp>
      </p:grpSp>
      <p:pic>
        <p:nvPicPr>
          <p:cNvPr id="32" name="图片 31" descr="E:\PPT\包图网\审核中\组 15.png组 15"/>
          <p:cNvPicPr>
            <a:picLocks noChangeAspect="1"/>
          </p:cNvPicPr>
          <p:nvPr/>
        </p:nvPicPr>
        <p:blipFill>
          <a:blip r:embed="rId6"/>
          <a:srcRect/>
          <a:stretch>
            <a:fillRect/>
          </a:stretch>
        </p:blipFill>
        <p:spPr>
          <a:xfrm>
            <a:off x="102235" y="1936115"/>
            <a:ext cx="1838325" cy="713740"/>
          </a:xfrm>
          <a:prstGeom prst="rect">
            <a:avLst/>
          </a:prstGeom>
        </p:spPr>
      </p:pic>
      <p:pic>
        <p:nvPicPr>
          <p:cNvPr id="3" name="Picture 2" descr="A close up of a black background&#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51210" y="601542"/>
            <a:ext cx="18080396" cy="4360816"/>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3"/>
        </a:solidFill>
        <a:effectLst/>
      </p:bgPr>
    </p:bg>
    <p:spTree>
      <p:nvGrpSpPr>
        <p:cNvPr id="1" name=""/>
        <p:cNvGrpSpPr/>
        <p:nvPr/>
      </p:nvGrpSpPr>
      <p:grpSpPr>
        <a:xfrm>
          <a:off x="0" y="0"/>
          <a:ext cx="0" cy="0"/>
          <a:chOff x="0" y="0"/>
          <a:chExt cx="0" cy="0"/>
        </a:xfrm>
      </p:grpSpPr>
      <p:grpSp>
        <p:nvGrpSpPr>
          <p:cNvPr id="9" name="组合 8"/>
          <p:cNvGrpSpPr/>
          <p:nvPr/>
        </p:nvGrpSpPr>
        <p:grpSpPr>
          <a:xfrm>
            <a:off x="-5929" y="250576"/>
            <a:ext cx="12192847" cy="7406640"/>
            <a:chOff x="0" y="929"/>
            <a:chExt cx="14401" cy="8748"/>
          </a:xfrm>
        </p:grpSpPr>
        <p:grpSp>
          <p:nvGrpSpPr>
            <p:cNvPr id="37" name="组合 36"/>
            <p:cNvGrpSpPr/>
            <p:nvPr/>
          </p:nvGrpSpPr>
          <p:grpSpPr>
            <a:xfrm>
              <a:off x="0" y="4892"/>
              <a:ext cx="14401" cy="4785"/>
              <a:chOff x="0" y="0"/>
              <a:chExt cx="14401" cy="4785"/>
            </a:xfrm>
          </p:grpSpPr>
          <p:pic>
            <p:nvPicPr>
              <p:cNvPr id="38" name="图片 37"/>
              <p:cNvPicPr>
                <a:picLocks noChangeAspect="1"/>
              </p:cNvPicPr>
              <p:nvPr/>
            </p:nvPicPr>
            <p:blipFill rotWithShape="1">
              <a:blip r:embed="rId1" cstate="screen"/>
              <a:srcRect t="16751"/>
              <a:stretch>
                <a:fillRect/>
              </a:stretch>
            </p:blipFill>
            <p:spPr>
              <a:xfrm>
                <a:off x="0" y="0"/>
                <a:ext cx="14400" cy="4785"/>
              </a:xfrm>
              <a:prstGeom prst="rect">
                <a:avLst/>
              </a:prstGeom>
            </p:spPr>
          </p:pic>
          <p:pic>
            <p:nvPicPr>
              <p:cNvPr id="39" name="图片 38"/>
              <p:cNvPicPr>
                <a:picLocks noChangeAspect="1"/>
              </p:cNvPicPr>
              <p:nvPr/>
            </p:nvPicPr>
            <p:blipFill rotWithShape="1">
              <a:blip r:embed="rId1" cstate="screen"/>
              <a:srcRect t="16751"/>
              <a:stretch>
                <a:fillRect/>
              </a:stretch>
            </p:blipFill>
            <p:spPr>
              <a:xfrm flipH="1">
                <a:off x="1" y="0"/>
                <a:ext cx="14400" cy="4785"/>
              </a:xfrm>
              <a:prstGeom prst="rect">
                <a:avLst/>
              </a:prstGeom>
            </p:spPr>
          </p:pic>
        </p:grpSp>
        <p:pic>
          <p:nvPicPr>
            <p:cNvPr id="8" name="图片 7" descr="图层 6"/>
            <p:cNvPicPr>
              <a:picLocks noChangeAspect="1"/>
            </p:cNvPicPr>
            <p:nvPr/>
          </p:nvPicPr>
          <p:blipFill>
            <a:blip r:embed="rId2"/>
            <a:stretch>
              <a:fillRect/>
            </a:stretch>
          </p:blipFill>
          <p:spPr>
            <a:xfrm>
              <a:off x="6752" y="929"/>
              <a:ext cx="891" cy="889"/>
            </a:xfrm>
            <a:prstGeom prst="rect">
              <a:avLst/>
            </a:prstGeom>
          </p:spPr>
        </p:pic>
      </p:grpSp>
      <p:grpSp>
        <p:nvGrpSpPr>
          <p:cNvPr id="58" name="组合 57"/>
          <p:cNvGrpSpPr/>
          <p:nvPr/>
        </p:nvGrpSpPr>
        <p:grpSpPr>
          <a:xfrm>
            <a:off x="1888067" y="998221"/>
            <a:ext cx="8930640" cy="5859780"/>
            <a:chOff x="6380" y="1309"/>
            <a:chExt cx="7586" cy="6347"/>
          </a:xfrm>
        </p:grpSpPr>
        <p:sp>
          <p:nvSpPr>
            <p:cNvPr id="57" name="云形 56"/>
            <p:cNvSpPr/>
            <p:nvPr/>
          </p:nvSpPr>
          <p:spPr>
            <a:xfrm>
              <a:off x="6580" y="1509"/>
              <a:ext cx="7386" cy="6147"/>
            </a:xfrm>
            <a:prstGeom prst="cloud">
              <a:avLst/>
            </a:prstGeom>
            <a:solidFill>
              <a:srgbClr val="63C0B4"/>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55" name="云形 54"/>
            <p:cNvSpPr/>
            <p:nvPr/>
          </p:nvSpPr>
          <p:spPr>
            <a:xfrm>
              <a:off x="6380" y="1309"/>
              <a:ext cx="7386" cy="6147"/>
            </a:xfrm>
            <a:prstGeom prst="cloud">
              <a:avLst/>
            </a:prstGeom>
            <a:solidFill>
              <a:schemeClr val="bg1"/>
            </a:solidFill>
            <a:ln w="12700" cmpd="sng">
              <a:solidFill>
                <a:srgbClr val="843C0B"/>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pic>
        <p:nvPicPr>
          <p:cNvPr id="11" name="图片 10"/>
          <p:cNvPicPr>
            <a:picLocks noChangeAspect="1"/>
          </p:cNvPicPr>
          <p:nvPr/>
        </p:nvPicPr>
        <p:blipFill>
          <a:blip r:embed="rId3" cstate="screen"/>
          <a:stretch>
            <a:fillRect/>
          </a:stretch>
        </p:blipFill>
        <p:spPr>
          <a:xfrm flipH="1">
            <a:off x="9733277" y="0"/>
            <a:ext cx="2453640" cy="2453640"/>
          </a:xfrm>
          <a:prstGeom prst="rect">
            <a:avLst/>
          </a:prstGeom>
        </p:spPr>
      </p:pic>
      <p:pic>
        <p:nvPicPr>
          <p:cNvPr id="2" name="图片 1"/>
          <p:cNvPicPr>
            <a:picLocks noChangeAspect="1"/>
          </p:cNvPicPr>
          <p:nvPr/>
        </p:nvPicPr>
        <p:blipFill>
          <a:blip r:embed="rId3" cstate="screen"/>
          <a:stretch>
            <a:fillRect/>
          </a:stretch>
        </p:blipFill>
        <p:spPr>
          <a:xfrm>
            <a:off x="5083" y="0"/>
            <a:ext cx="2453640" cy="2453640"/>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rcRect l="578" t="18600" r="526" b="51863"/>
          <a:stretch>
            <a:fillRect/>
          </a:stretch>
        </p:blipFill>
        <p:spPr>
          <a:xfrm>
            <a:off x="3412736" y="2631522"/>
            <a:ext cx="5645851" cy="1204265"/>
          </a:xfrm>
          <a:custGeom>
            <a:avLst/>
            <a:gdLst/>
            <a:ahLst/>
            <a:cxnLst/>
            <a:rect l="l" t="t" r="r" b="b"/>
            <a:pathLst>
              <a:path w="4234388" h="903199">
                <a:moveTo>
                  <a:pt x="3631692" y="790728"/>
                </a:moveTo>
                <a:cubicBezTo>
                  <a:pt x="3639922" y="790728"/>
                  <a:pt x="3647808" y="792213"/>
                  <a:pt x="3655352" y="795185"/>
                </a:cubicBezTo>
                <a:cubicBezTo>
                  <a:pt x="3662896" y="798157"/>
                  <a:pt x="3669640" y="802272"/>
                  <a:pt x="3675583" y="807530"/>
                </a:cubicBezTo>
                <a:cubicBezTo>
                  <a:pt x="3681527" y="812787"/>
                  <a:pt x="3686327" y="818960"/>
                  <a:pt x="3689985" y="826046"/>
                </a:cubicBezTo>
                <a:cubicBezTo>
                  <a:pt x="3693643" y="833133"/>
                  <a:pt x="3695471" y="840562"/>
                  <a:pt x="3695471" y="848335"/>
                </a:cubicBezTo>
                <a:cubicBezTo>
                  <a:pt x="3695471" y="857479"/>
                  <a:pt x="3693186" y="865823"/>
                  <a:pt x="3688613" y="873366"/>
                </a:cubicBezTo>
                <a:cubicBezTo>
                  <a:pt x="3684042" y="880910"/>
                  <a:pt x="3678327" y="887197"/>
                  <a:pt x="3671469" y="892226"/>
                </a:cubicBezTo>
                <a:cubicBezTo>
                  <a:pt x="3665982" y="895884"/>
                  <a:pt x="3660153" y="898627"/>
                  <a:pt x="3653981" y="900456"/>
                </a:cubicBezTo>
                <a:cubicBezTo>
                  <a:pt x="3647808" y="902284"/>
                  <a:pt x="3641522" y="903199"/>
                  <a:pt x="3635121" y="903199"/>
                </a:cubicBezTo>
                <a:cubicBezTo>
                  <a:pt x="3616376" y="903199"/>
                  <a:pt x="3600831" y="897027"/>
                  <a:pt x="3588487" y="884682"/>
                </a:cubicBezTo>
                <a:cubicBezTo>
                  <a:pt x="3577971" y="874167"/>
                  <a:pt x="3572713" y="861594"/>
                  <a:pt x="3572713" y="846963"/>
                </a:cubicBezTo>
                <a:cubicBezTo>
                  <a:pt x="3572713" y="830961"/>
                  <a:pt x="3579114" y="817245"/>
                  <a:pt x="3591916" y="805815"/>
                </a:cubicBezTo>
                <a:cubicBezTo>
                  <a:pt x="3603803" y="795757"/>
                  <a:pt x="3617062" y="790728"/>
                  <a:pt x="3631692" y="790728"/>
                </a:cubicBezTo>
                <a:close/>
                <a:moveTo>
                  <a:pt x="2976601" y="436169"/>
                </a:moveTo>
                <a:cubicBezTo>
                  <a:pt x="2969743" y="436169"/>
                  <a:pt x="2964485" y="437998"/>
                  <a:pt x="2960827" y="441655"/>
                </a:cubicBezTo>
                <a:cubicBezTo>
                  <a:pt x="2958541" y="444399"/>
                  <a:pt x="2956941" y="448285"/>
                  <a:pt x="2956027" y="453314"/>
                </a:cubicBezTo>
                <a:cubicBezTo>
                  <a:pt x="2955112" y="458343"/>
                  <a:pt x="2954655" y="463372"/>
                  <a:pt x="2954655" y="468402"/>
                </a:cubicBezTo>
                <a:cubicBezTo>
                  <a:pt x="2954655" y="474802"/>
                  <a:pt x="2955112" y="480860"/>
                  <a:pt x="2956027" y="486575"/>
                </a:cubicBezTo>
                <a:cubicBezTo>
                  <a:pt x="2956941" y="492290"/>
                  <a:pt x="2957855" y="496291"/>
                  <a:pt x="2958770" y="498577"/>
                </a:cubicBezTo>
                <a:cubicBezTo>
                  <a:pt x="2961970" y="504978"/>
                  <a:pt x="2969286" y="508178"/>
                  <a:pt x="2980716" y="508178"/>
                </a:cubicBezTo>
                <a:cubicBezTo>
                  <a:pt x="2985745" y="508178"/>
                  <a:pt x="2990774" y="507492"/>
                  <a:pt x="2995803" y="506121"/>
                </a:cubicBezTo>
                <a:cubicBezTo>
                  <a:pt x="3000832" y="504749"/>
                  <a:pt x="3005176" y="502692"/>
                  <a:pt x="3008833" y="499948"/>
                </a:cubicBezTo>
                <a:cubicBezTo>
                  <a:pt x="3012948" y="496748"/>
                  <a:pt x="3016377" y="492176"/>
                  <a:pt x="3019120" y="486232"/>
                </a:cubicBezTo>
                <a:cubicBezTo>
                  <a:pt x="3021864" y="480289"/>
                  <a:pt x="3023235" y="474802"/>
                  <a:pt x="3023235" y="469773"/>
                </a:cubicBezTo>
                <a:cubicBezTo>
                  <a:pt x="3023235" y="464744"/>
                  <a:pt x="3021749" y="460172"/>
                  <a:pt x="3018778" y="456057"/>
                </a:cubicBezTo>
                <a:cubicBezTo>
                  <a:pt x="3015806" y="451942"/>
                  <a:pt x="3011920" y="448399"/>
                  <a:pt x="3007119" y="445427"/>
                </a:cubicBezTo>
                <a:cubicBezTo>
                  <a:pt x="3002318" y="442455"/>
                  <a:pt x="2997175" y="440169"/>
                  <a:pt x="2991688" y="438569"/>
                </a:cubicBezTo>
                <a:cubicBezTo>
                  <a:pt x="2986202" y="436969"/>
                  <a:pt x="2981173" y="436169"/>
                  <a:pt x="2976601" y="436169"/>
                </a:cubicBezTo>
                <a:close/>
                <a:moveTo>
                  <a:pt x="584073" y="414223"/>
                </a:moveTo>
                <a:cubicBezTo>
                  <a:pt x="579044" y="414223"/>
                  <a:pt x="574243" y="415938"/>
                  <a:pt x="569671" y="419367"/>
                </a:cubicBezTo>
                <a:cubicBezTo>
                  <a:pt x="565099" y="422796"/>
                  <a:pt x="562813" y="427482"/>
                  <a:pt x="562813" y="433426"/>
                </a:cubicBezTo>
                <a:lnTo>
                  <a:pt x="562813" y="437541"/>
                </a:lnTo>
                <a:cubicBezTo>
                  <a:pt x="563728" y="443027"/>
                  <a:pt x="566014" y="446913"/>
                  <a:pt x="569671" y="449199"/>
                </a:cubicBezTo>
                <a:cubicBezTo>
                  <a:pt x="573329" y="451485"/>
                  <a:pt x="577215" y="452628"/>
                  <a:pt x="581330" y="452628"/>
                </a:cubicBezTo>
                <a:cubicBezTo>
                  <a:pt x="586359" y="452628"/>
                  <a:pt x="591274" y="451028"/>
                  <a:pt x="596075" y="447828"/>
                </a:cubicBezTo>
                <a:cubicBezTo>
                  <a:pt x="600875" y="444627"/>
                  <a:pt x="603276" y="440055"/>
                  <a:pt x="603276" y="434112"/>
                </a:cubicBezTo>
                <a:cubicBezTo>
                  <a:pt x="603276" y="433197"/>
                  <a:pt x="602818" y="430911"/>
                  <a:pt x="601904" y="427254"/>
                </a:cubicBezTo>
                <a:cubicBezTo>
                  <a:pt x="598704" y="418567"/>
                  <a:pt x="592760" y="414223"/>
                  <a:pt x="584073" y="414223"/>
                </a:cubicBezTo>
                <a:close/>
                <a:moveTo>
                  <a:pt x="571729" y="284607"/>
                </a:moveTo>
                <a:cubicBezTo>
                  <a:pt x="586359" y="284607"/>
                  <a:pt x="601218" y="285293"/>
                  <a:pt x="616306" y="286665"/>
                </a:cubicBezTo>
                <a:cubicBezTo>
                  <a:pt x="651510" y="289865"/>
                  <a:pt x="683400" y="297180"/>
                  <a:pt x="711975" y="308610"/>
                </a:cubicBezTo>
                <a:cubicBezTo>
                  <a:pt x="740550" y="320040"/>
                  <a:pt x="763067" y="337414"/>
                  <a:pt x="779526" y="360731"/>
                </a:cubicBezTo>
                <a:cubicBezTo>
                  <a:pt x="795528" y="383591"/>
                  <a:pt x="803529" y="409651"/>
                  <a:pt x="803529" y="438912"/>
                </a:cubicBezTo>
                <a:cubicBezTo>
                  <a:pt x="803529" y="452171"/>
                  <a:pt x="801929" y="464515"/>
                  <a:pt x="798728" y="475945"/>
                </a:cubicBezTo>
                <a:cubicBezTo>
                  <a:pt x="795071" y="490119"/>
                  <a:pt x="789242" y="503492"/>
                  <a:pt x="781241" y="516065"/>
                </a:cubicBezTo>
                <a:cubicBezTo>
                  <a:pt x="773240" y="528638"/>
                  <a:pt x="763524" y="539496"/>
                  <a:pt x="752094" y="548640"/>
                </a:cubicBezTo>
                <a:cubicBezTo>
                  <a:pt x="763981" y="563728"/>
                  <a:pt x="775297" y="581444"/>
                  <a:pt x="786041" y="601790"/>
                </a:cubicBezTo>
                <a:cubicBezTo>
                  <a:pt x="796786" y="622135"/>
                  <a:pt x="802843" y="643281"/>
                  <a:pt x="804215" y="665226"/>
                </a:cubicBezTo>
                <a:lnTo>
                  <a:pt x="804215" y="673456"/>
                </a:lnTo>
                <a:cubicBezTo>
                  <a:pt x="804215" y="699059"/>
                  <a:pt x="797243" y="721233"/>
                  <a:pt x="783298" y="739978"/>
                </a:cubicBezTo>
                <a:cubicBezTo>
                  <a:pt x="769354" y="758724"/>
                  <a:pt x="751637" y="770382"/>
                  <a:pt x="730149" y="774954"/>
                </a:cubicBezTo>
                <a:cubicBezTo>
                  <a:pt x="723291" y="776326"/>
                  <a:pt x="716890" y="777012"/>
                  <a:pt x="710946" y="777012"/>
                </a:cubicBezTo>
                <a:cubicBezTo>
                  <a:pt x="691744" y="777012"/>
                  <a:pt x="674827" y="771868"/>
                  <a:pt x="660197" y="761581"/>
                </a:cubicBezTo>
                <a:cubicBezTo>
                  <a:pt x="645567" y="751294"/>
                  <a:pt x="634137" y="740207"/>
                  <a:pt x="625907" y="728320"/>
                </a:cubicBezTo>
                <a:cubicBezTo>
                  <a:pt x="615391" y="713689"/>
                  <a:pt x="608076" y="697459"/>
                  <a:pt x="603961" y="679628"/>
                </a:cubicBezTo>
                <a:cubicBezTo>
                  <a:pt x="599847" y="661797"/>
                  <a:pt x="597561" y="643738"/>
                  <a:pt x="597103" y="625450"/>
                </a:cubicBezTo>
                <a:cubicBezTo>
                  <a:pt x="597103" y="619049"/>
                  <a:pt x="596646" y="613105"/>
                  <a:pt x="595732" y="607619"/>
                </a:cubicBezTo>
                <a:cubicBezTo>
                  <a:pt x="594817" y="602133"/>
                  <a:pt x="592303" y="598018"/>
                  <a:pt x="588188" y="595275"/>
                </a:cubicBezTo>
                <a:cubicBezTo>
                  <a:pt x="585902" y="593903"/>
                  <a:pt x="584073" y="593217"/>
                  <a:pt x="582702" y="593217"/>
                </a:cubicBezTo>
                <a:cubicBezTo>
                  <a:pt x="579501" y="593217"/>
                  <a:pt x="577215" y="594932"/>
                  <a:pt x="575844" y="598361"/>
                </a:cubicBezTo>
                <a:cubicBezTo>
                  <a:pt x="574472" y="601790"/>
                  <a:pt x="573786" y="605333"/>
                  <a:pt x="573786" y="608991"/>
                </a:cubicBezTo>
                <a:cubicBezTo>
                  <a:pt x="573786" y="618135"/>
                  <a:pt x="574358" y="626936"/>
                  <a:pt x="575501" y="635394"/>
                </a:cubicBezTo>
                <a:cubicBezTo>
                  <a:pt x="576644" y="643852"/>
                  <a:pt x="577215" y="652425"/>
                  <a:pt x="577215" y="661111"/>
                </a:cubicBezTo>
                <a:cubicBezTo>
                  <a:pt x="577215" y="662940"/>
                  <a:pt x="577101" y="664540"/>
                  <a:pt x="576872" y="665912"/>
                </a:cubicBezTo>
                <a:cubicBezTo>
                  <a:pt x="576644" y="667284"/>
                  <a:pt x="576529" y="668884"/>
                  <a:pt x="576529" y="670713"/>
                </a:cubicBezTo>
                <a:cubicBezTo>
                  <a:pt x="575615" y="692658"/>
                  <a:pt x="569786" y="712318"/>
                  <a:pt x="559042" y="729691"/>
                </a:cubicBezTo>
                <a:cubicBezTo>
                  <a:pt x="548297" y="747065"/>
                  <a:pt x="534238" y="759638"/>
                  <a:pt x="516865" y="767410"/>
                </a:cubicBezTo>
                <a:cubicBezTo>
                  <a:pt x="503606" y="772897"/>
                  <a:pt x="491033" y="775640"/>
                  <a:pt x="479146" y="775640"/>
                </a:cubicBezTo>
                <a:cubicBezTo>
                  <a:pt x="460858" y="775640"/>
                  <a:pt x="444284" y="770725"/>
                  <a:pt x="429425" y="760895"/>
                </a:cubicBezTo>
                <a:cubicBezTo>
                  <a:pt x="414566" y="751065"/>
                  <a:pt x="403251" y="739750"/>
                  <a:pt x="395478" y="726948"/>
                </a:cubicBezTo>
                <a:cubicBezTo>
                  <a:pt x="386334" y="711861"/>
                  <a:pt x="380276" y="695401"/>
                  <a:pt x="377305" y="677571"/>
                </a:cubicBezTo>
                <a:cubicBezTo>
                  <a:pt x="374333" y="659740"/>
                  <a:pt x="372618" y="641909"/>
                  <a:pt x="372161" y="624078"/>
                </a:cubicBezTo>
                <a:lnTo>
                  <a:pt x="372161" y="608991"/>
                </a:lnTo>
                <a:cubicBezTo>
                  <a:pt x="372161" y="587959"/>
                  <a:pt x="372618" y="567157"/>
                  <a:pt x="373533" y="546583"/>
                </a:cubicBezTo>
                <a:cubicBezTo>
                  <a:pt x="374447" y="526009"/>
                  <a:pt x="375361" y="505206"/>
                  <a:pt x="376276" y="484175"/>
                </a:cubicBezTo>
                <a:cubicBezTo>
                  <a:pt x="376733" y="468630"/>
                  <a:pt x="377305" y="453085"/>
                  <a:pt x="377990" y="437541"/>
                </a:cubicBezTo>
                <a:cubicBezTo>
                  <a:pt x="378676" y="421996"/>
                  <a:pt x="381305" y="406908"/>
                  <a:pt x="385877" y="392278"/>
                </a:cubicBezTo>
                <a:cubicBezTo>
                  <a:pt x="390906" y="375819"/>
                  <a:pt x="398564" y="360502"/>
                  <a:pt x="408851" y="346329"/>
                </a:cubicBezTo>
                <a:cubicBezTo>
                  <a:pt x="419138" y="332156"/>
                  <a:pt x="431597" y="320497"/>
                  <a:pt x="446227" y="311353"/>
                </a:cubicBezTo>
                <a:cubicBezTo>
                  <a:pt x="462229" y="301752"/>
                  <a:pt x="481089" y="294894"/>
                  <a:pt x="502806" y="290779"/>
                </a:cubicBezTo>
                <a:cubicBezTo>
                  <a:pt x="524523" y="286665"/>
                  <a:pt x="547497" y="284607"/>
                  <a:pt x="571729" y="284607"/>
                </a:cubicBezTo>
                <a:close/>
                <a:moveTo>
                  <a:pt x="3648837" y="279807"/>
                </a:moveTo>
                <a:cubicBezTo>
                  <a:pt x="3657524" y="279807"/>
                  <a:pt x="3666211" y="280035"/>
                  <a:pt x="3674897" y="280492"/>
                </a:cubicBezTo>
                <a:cubicBezTo>
                  <a:pt x="3683584" y="280950"/>
                  <a:pt x="3692271" y="281864"/>
                  <a:pt x="3700958" y="283236"/>
                </a:cubicBezTo>
                <a:cubicBezTo>
                  <a:pt x="3710559" y="284607"/>
                  <a:pt x="3720046" y="286665"/>
                  <a:pt x="3729418" y="289408"/>
                </a:cubicBezTo>
                <a:cubicBezTo>
                  <a:pt x="3738791" y="292151"/>
                  <a:pt x="3747592" y="296037"/>
                  <a:pt x="3755822" y="301066"/>
                </a:cubicBezTo>
                <a:cubicBezTo>
                  <a:pt x="3766337" y="307467"/>
                  <a:pt x="3774681" y="316154"/>
                  <a:pt x="3780854" y="327127"/>
                </a:cubicBezTo>
                <a:cubicBezTo>
                  <a:pt x="3787026" y="338100"/>
                  <a:pt x="3790569" y="349530"/>
                  <a:pt x="3791484" y="361417"/>
                </a:cubicBezTo>
                <a:cubicBezTo>
                  <a:pt x="3791484" y="362331"/>
                  <a:pt x="3791598" y="363017"/>
                  <a:pt x="3791826" y="363474"/>
                </a:cubicBezTo>
                <a:cubicBezTo>
                  <a:pt x="3792055" y="363931"/>
                  <a:pt x="3792169" y="364617"/>
                  <a:pt x="3792169" y="365532"/>
                </a:cubicBezTo>
                <a:cubicBezTo>
                  <a:pt x="3792169" y="374676"/>
                  <a:pt x="3790341" y="383705"/>
                  <a:pt x="3786683" y="392621"/>
                </a:cubicBezTo>
                <a:cubicBezTo>
                  <a:pt x="3783025" y="401536"/>
                  <a:pt x="3778110" y="409423"/>
                  <a:pt x="3771938" y="416281"/>
                </a:cubicBezTo>
                <a:cubicBezTo>
                  <a:pt x="3765766" y="423139"/>
                  <a:pt x="3758336" y="428625"/>
                  <a:pt x="3749650" y="432740"/>
                </a:cubicBezTo>
                <a:cubicBezTo>
                  <a:pt x="3740963" y="436855"/>
                  <a:pt x="3731590" y="438912"/>
                  <a:pt x="3721532" y="438912"/>
                </a:cubicBezTo>
                <a:cubicBezTo>
                  <a:pt x="3720160" y="438912"/>
                  <a:pt x="3718674" y="438912"/>
                  <a:pt x="3717074" y="438912"/>
                </a:cubicBezTo>
                <a:cubicBezTo>
                  <a:pt x="3715474" y="438912"/>
                  <a:pt x="3713760" y="438684"/>
                  <a:pt x="3711931" y="438226"/>
                </a:cubicBezTo>
                <a:cubicBezTo>
                  <a:pt x="3708273" y="437769"/>
                  <a:pt x="3704387" y="437198"/>
                  <a:pt x="3700272" y="436512"/>
                </a:cubicBezTo>
                <a:cubicBezTo>
                  <a:pt x="3696157" y="435826"/>
                  <a:pt x="3692043" y="435483"/>
                  <a:pt x="3687928" y="435483"/>
                </a:cubicBezTo>
                <a:cubicBezTo>
                  <a:pt x="3683356" y="435483"/>
                  <a:pt x="3679355" y="436169"/>
                  <a:pt x="3675926" y="437541"/>
                </a:cubicBezTo>
                <a:cubicBezTo>
                  <a:pt x="3672497" y="438912"/>
                  <a:pt x="3670097" y="441655"/>
                  <a:pt x="3668725" y="445770"/>
                </a:cubicBezTo>
                <a:cubicBezTo>
                  <a:pt x="3667811" y="448513"/>
                  <a:pt x="3667354" y="450342"/>
                  <a:pt x="3667354" y="451257"/>
                </a:cubicBezTo>
                <a:cubicBezTo>
                  <a:pt x="3667354" y="454914"/>
                  <a:pt x="3669068" y="457429"/>
                  <a:pt x="3672497" y="458800"/>
                </a:cubicBezTo>
                <a:cubicBezTo>
                  <a:pt x="3675926" y="460172"/>
                  <a:pt x="3679698" y="460858"/>
                  <a:pt x="3683813" y="460858"/>
                </a:cubicBezTo>
                <a:cubicBezTo>
                  <a:pt x="3687014" y="460858"/>
                  <a:pt x="3689528" y="460629"/>
                  <a:pt x="3691357" y="460172"/>
                </a:cubicBezTo>
                <a:cubicBezTo>
                  <a:pt x="3695014" y="459715"/>
                  <a:pt x="3698443" y="459372"/>
                  <a:pt x="3701644" y="459143"/>
                </a:cubicBezTo>
                <a:cubicBezTo>
                  <a:pt x="3704844" y="458915"/>
                  <a:pt x="3708273" y="458800"/>
                  <a:pt x="3711931" y="458800"/>
                </a:cubicBezTo>
                <a:cubicBezTo>
                  <a:pt x="3715588" y="458800"/>
                  <a:pt x="3719246" y="458915"/>
                  <a:pt x="3722903" y="459143"/>
                </a:cubicBezTo>
                <a:cubicBezTo>
                  <a:pt x="3726561" y="459372"/>
                  <a:pt x="3730219" y="459715"/>
                  <a:pt x="3733876" y="460172"/>
                </a:cubicBezTo>
                <a:cubicBezTo>
                  <a:pt x="3758565" y="462915"/>
                  <a:pt x="3775253" y="473431"/>
                  <a:pt x="3783940" y="491719"/>
                </a:cubicBezTo>
                <a:cubicBezTo>
                  <a:pt x="3788512" y="501320"/>
                  <a:pt x="3790798" y="511836"/>
                  <a:pt x="3790798" y="523266"/>
                </a:cubicBezTo>
                <a:cubicBezTo>
                  <a:pt x="3790798" y="536982"/>
                  <a:pt x="3787369" y="549669"/>
                  <a:pt x="3780511" y="561327"/>
                </a:cubicBezTo>
                <a:cubicBezTo>
                  <a:pt x="3773653" y="572986"/>
                  <a:pt x="3764966" y="581330"/>
                  <a:pt x="3754450" y="586359"/>
                </a:cubicBezTo>
                <a:cubicBezTo>
                  <a:pt x="3746678" y="590017"/>
                  <a:pt x="3737534" y="591846"/>
                  <a:pt x="3727018" y="591846"/>
                </a:cubicBezTo>
                <a:cubicBezTo>
                  <a:pt x="3720618" y="591846"/>
                  <a:pt x="3714217" y="591274"/>
                  <a:pt x="3707816" y="590131"/>
                </a:cubicBezTo>
                <a:cubicBezTo>
                  <a:pt x="3701415" y="588988"/>
                  <a:pt x="3695014" y="587731"/>
                  <a:pt x="3688613" y="586359"/>
                </a:cubicBezTo>
                <a:cubicBezTo>
                  <a:pt x="3686785" y="585902"/>
                  <a:pt x="3684042" y="585673"/>
                  <a:pt x="3680384" y="585673"/>
                </a:cubicBezTo>
                <a:cubicBezTo>
                  <a:pt x="3675812" y="585673"/>
                  <a:pt x="3672040" y="586588"/>
                  <a:pt x="3669068" y="588417"/>
                </a:cubicBezTo>
                <a:cubicBezTo>
                  <a:pt x="3666096" y="590245"/>
                  <a:pt x="3664611" y="593446"/>
                  <a:pt x="3664611" y="598018"/>
                </a:cubicBezTo>
                <a:cubicBezTo>
                  <a:pt x="3664611" y="604419"/>
                  <a:pt x="3666782" y="608876"/>
                  <a:pt x="3671126" y="611391"/>
                </a:cubicBezTo>
                <a:cubicBezTo>
                  <a:pt x="3675469" y="613905"/>
                  <a:pt x="3680612" y="615163"/>
                  <a:pt x="3686556" y="615163"/>
                </a:cubicBezTo>
                <a:cubicBezTo>
                  <a:pt x="3688842" y="615163"/>
                  <a:pt x="3691242" y="615048"/>
                  <a:pt x="3693757" y="614820"/>
                </a:cubicBezTo>
                <a:cubicBezTo>
                  <a:pt x="3696272" y="614591"/>
                  <a:pt x="3698672" y="614248"/>
                  <a:pt x="3700958" y="613791"/>
                </a:cubicBezTo>
                <a:cubicBezTo>
                  <a:pt x="3704158" y="613334"/>
                  <a:pt x="3707359" y="612991"/>
                  <a:pt x="3710559" y="612762"/>
                </a:cubicBezTo>
                <a:cubicBezTo>
                  <a:pt x="3713760" y="612534"/>
                  <a:pt x="3716731" y="612420"/>
                  <a:pt x="3719475" y="612420"/>
                </a:cubicBezTo>
                <a:cubicBezTo>
                  <a:pt x="3740049" y="612420"/>
                  <a:pt x="3756622" y="618020"/>
                  <a:pt x="3769195" y="629222"/>
                </a:cubicBezTo>
                <a:cubicBezTo>
                  <a:pt x="3781768" y="640423"/>
                  <a:pt x="3788054" y="656539"/>
                  <a:pt x="3788054" y="677571"/>
                </a:cubicBezTo>
                <a:cubicBezTo>
                  <a:pt x="3788054" y="678485"/>
                  <a:pt x="3787940" y="679285"/>
                  <a:pt x="3787712" y="679971"/>
                </a:cubicBezTo>
                <a:cubicBezTo>
                  <a:pt x="3787483" y="680657"/>
                  <a:pt x="3787369" y="681457"/>
                  <a:pt x="3787369" y="682371"/>
                </a:cubicBezTo>
                <a:cubicBezTo>
                  <a:pt x="3786454" y="699288"/>
                  <a:pt x="3782111" y="713575"/>
                  <a:pt x="3774338" y="725234"/>
                </a:cubicBezTo>
                <a:cubicBezTo>
                  <a:pt x="3766566" y="736892"/>
                  <a:pt x="3756394" y="746493"/>
                  <a:pt x="3743821" y="754037"/>
                </a:cubicBezTo>
                <a:cubicBezTo>
                  <a:pt x="3731247" y="761581"/>
                  <a:pt x="3716960" y="767067"/>
                  <a:pt x="3700958" y="770496"/>
                </a:cubicBezTo>
                <a:cubicBezTo>
                  <a:pt x="3684956" y="773925"/>
                  <a:pt x="3668039" y="775640"/>
                  <a:pt x="3650209" y="775640"/>
                </a:cubicBezTo>
                <a:cubicBezTo>
                  <a:pt x="3633292" y="775640"/>
                  <a:pt x="3616376" y="774268"/>
                  <a:pt x="3599460" y="771525"/>
                </a:cubicBezTo>
                <a:cubicBezTo>
                  <a:pt x="3585744" y="769239"/>
                  <a:pt x="3572142" y="765696"/>
                  <a:pt x="3558654" y="760895"/>
                </a:cubicBezTo>
                <a:cubicBezTo>
                  <a:pt x="3545167" y="756095"/>
                  <a:pt x="3533166" y="749122"/>
                  <a:pt x="3522650" y="739978"/>
                </a:cubicBezTo>
                <a:cubicBezTo>
                  <a:pt x="3510305" y="729463"/>
                  <a:pt x="3500590" y="715861"/>
                  <a:pt x="3493504" y="699173"/>
                </a:cubicBezTo>
                <a:cubicBezTo>
                  <a:pt x="3486417" y="682485"/>
                  <a:pt x="3480930" y="664197"/>
                  <a:pt x="3477044" y="644309"/>
                </a:cubicBezTo>
                <a:cubicBezTo>
                  <a:pt x="3473158" y="624421"/>
                  <a:pt x="3470644" y="603276"/>
                  <a:pt x="3469500" y="580873"/>
                </a:cubicBezTo>
                <a:cubicBezTo>
                  <a:pt x="3468357" y="558470"/>
                  <a:pt x="3467786" y="536067"/>
                  <a:pt x="3467786" y="513664"/>
                </a:cubicBezTo>
                <a:lnTo>
                  <a:pt x="3467786" y="473888"/>
                </a:lnTo>
                <a:cubicBezTo>
                  <a:pt x="3468243" y="439141"/>
                  <a:pt x="3471787" y="407823"/>
                  <a:pt x="3478416" y="379933"/>
                </a:cubicBezTo>
                <a:cubicBezTo>
                  <a:pt x="3485045" y="352044"/>
                  <a:pt x="3498876" y="329870"/>
                  <a:pt x="3519907" y="313411"/>
                </a:cubicBezTo>
                <a:cubicBezTo>
                  <a:pt x="3534537" y="301524"/>
                  <a:pt x="3553282" y="292951"/>
                  <a:pt x="3576142" y="287693"/>
                </a:cubicBezTo>
                <a:cubicBezTo>
                  <a:pt x="3599002" y="282435"/>
                  <a:pt x="3623234" y="279807"/>
                  <a:pt x="3648837" y="279807"/>
                </a:cubicBezTo>
                <a:close/>
                <a:moveTo>
                  <a:pt x="1877187" y="279807"/>
                </a:moveTo>
                <a:cubicBezTo>
                  <a:pt x="1885874" y="279807"/>
                  <a:pt x="1894561" y="280035"/>
                  <a:pt x="1903248" y="280492"/>
                </a:cubicBezTo>
                <a:cubicBezTo>
                  <a:pt x="1911934" y="280950"/>
                  <a:pt x="1920621" y="281864"/>
                  <a:pt x="1929308" y="283236"/>
                </a:cubicBezTo>
                <a:cubicBezTo>
                  <a:pt x="1938909" y="284607"/>
                  <a:pt x="1948396" y="286665"/>
                  <a:pt x="1957769" y="289408"/>
                </a:cubicBezTo>
                <a:cubicBezTo>
                  <a:pt x="1967141" y="292151"/>
                  <a:pt x="1975942" y="296037"/>
                  <a:pt x="1984172" y="301066"/>
                </a:cubicBezTo>
                <a:cubicBezTo>
                  <a:pt x="1994688" y="307467"/>
                  <a:pt x="2003031" y="316154"/>
                  <a:pt x="2009204" y="327127"/>
                </a:cubicBezTo>
                <a:cubicBezTo>
                  <a:pt x="2015376" y="338100"/>
                  <a:pt x="2018919" y="349530"/>
                  <a:pt x="2019834" y="361417"/>
                </a:cubicBezTo>
                <a:cubicBezTo>
                  <a:pt x="2019834" y="362331"/>
                  <a:pt x="2019948" y="363017"/>
                  <a:pt x="2020176" y="363474"/>
                </a:cubicBezTo>
                <a:cubicBezTo>
                  <a:pt x="2020405" y="363931"/>
                  <a:pt x="2020519" y="364617"/>
                  <a:pt x="2020519" y="365532"/>
                </a:cubicBezTo>
                <a:cubicBezTo>
                  <a:pt x="2020519" y="374676"/>
                  <a:pt x="2018691" y="383705"/>
                  <a:pt x="2015033" y="392621"/>
                </a:cubicBezTo>
                <a:cubicBezTo>
                  <a:pt x="2011375" y="401536"/>
                  <a:pt x="2006460" y="409423"/>
                  <a:pt x="2000288" y="416281"/>
                </a:cubicBezTo>
                <a:cubicBezTo>
                  <a:pt x="1994116" y="423139"/>
                  <a:pt x="1986687" y="428625"/>
                  <a:pt x="1978000" y="432740"/>
                </a:cubicBezTo>
                <a:cubicBezTo>
                  <a:pt x="1969313" y="436855"/>
                  <a:pt x="1959940" y="438912"/>
                  <a:pt x="1949882" y="438912"/>
                </a:cubicBezTo>
                <a:cubicBezTo>
                  <a:pt x="1948510" y="438912"/>
                  <a:pt x="1947025" y="438912"/>
                  <a:pt x="1945424" y="438912"/>
                </a:cubicBezTo>
                <a:cubicBezTo>
                  <a:pt x="1943824" y="438912"/>
                  <a:pt x="1942110" y="438684"/>
                  <a:pt x="1940281" y="438226"/>
                </a:cubicBezTo>
                <a:cubicBezTo>
                  <a:pt x="1936623" y="437769"/>
                  <a:pt x="1932737" y="437198"/>
                  <a:pt x="1928622" y="436512"/>
                </a:cubicBezTo>
                <a:cubicBezTo>
                  <a:pt x="1924507" y="435826"/>
                  <a:pt x="1920393" y="435483"/>
                  <a:pt x="1916278" y="435483"/>
                </a:cubicBezTo>
                <a:cubicBezTo>
                  <a:pt x="1911706" y="435483"/>
                  <a:pt x="1907705" y="436169"/>
                  <a:pt x="1904276" y="437541"/>
                </a:cubicBezTo>
                <a:cubicBezTo>
                  <a:pt x="1900847" y="438912"/>
                  <a:pt x="1898447" y="441655"/>
                  <a:pt x="1897075" y="445770"/>
                </a:cubicBezTo>
                <a:cubicBezTo>
                  <a:pt x="1896161" y="448513"/>
                  <a:pt x="1895704" y="450342"/>
                  <a:pt x="1895704" y="451257"/>
                </a:cubicBezTo>
                <a:cubicBezTo>
                  <a:pt x="1895704" y="454914"/>
                  <a:pt x="1897418" y="457429"/>
                  <a:pt x="1900847" y="458800"/>
                </a:cubicBezTo>
                <a:cubicBezTo>
                  <a:pt x="1904276" y="460172"/>
                  <a:pt x="1908048" y="460858"/>
                  <a:pt x="1912163" y="460858"/>
                </a:cubicBezTo>
                <a:cubicBezTo>
                  <a:pt x="1915363" y="460858"/>
                  <a:pt x="1917878" y="460629"/>
                  <a:pt x="1919707" y="460172"/>
                </a:cubicBezTo>
                <a:cubicBezTo>
                  <a:pt x="1923364" y="459715"/>
                  <a:pt x="1926794" y="459372"/>
                  <a:pt x="1929994" y="459143"/>
                </a:cubicBezTo>
                <a:cubicBezTo>
                  <a:pt x="1933194" y="458915"/>
                  <a:pt x="1936623" y="458800"/>
                  <a:pt x="1940281" y="458800"/>
                </a:cubicBezTo>
                <a:cubicBezTo>
                  <a:pt x="1943938" y="458800"/>
                  <a:pt x="1947596" y="458915"/>
                  <a:pt x="1951254" y="459143"/>
                </a:cubicBezTo>
                <a:cubicBezTo>
                  <a:pt x="1954911" y="459372"/>
                  <a:pt x="1958569" y="459715"/>
                  <a:pt x="1962226" y="460172"/>
                </a:cubicBezTo>
                <a:cubicBezTo>
                  <a:pt x="1986915" y="462915"/>
                  <a:pt x="2003603" y="473431"/>
                  <a:pt x="2012290" y="491719"/>
                </a:cubicBezTo>
                <a:cubicBezTo>
                  <a:pt x="2016862" y="501320"/>
                  <a:pt x="2019148" y="511836"/>
                  <a:pt x="2019148" y="523266"/>
                </a:cubicBezTo>
                <a:cubicBezTo>
                  <a:pt x="2019148" y="536982"/>
                  <a:pt x="2015719" y="549669"/>
                  <a:pt x="2008861" y="561327"/>
                </a:cubicBezTo>
                <a:cubicBezTo>
                  <a:pt x="2002003" y="572986"/>
                  <a:pt x="1993316" y="581330"/>
                  <a:pt x="1982800" y="586359"/>
                </a:cubicBezTo>
                <a:cubicBezTo>
                  <a:pt x="1975028" y="590017"/>
                  <a:pt x="1965884" y="591846"/>
                  <a:pt x="1955368" y="591846"/>
                </a:cubicBezTo>
                <a:cubicBezTo>
                  <a:pt x="1948968" y="591846"/>
                  <a:pt x="1942567" y="591274"/>
                  <a:pt x="1936166" y="590131"/>
                </a:cubicBezTo>
                <a:cubicBezTo>
                  <a:pt x="1929765" y="588988"/>
                  <a:pt x="1923365" y="587731"/>
                  <a:pt x="1916964" y="586359"/>
                </a:cubicBezTo>
                <a:cubicBezTo>
                  <a:pt x="1915135" y="585902"/>
                  <a:pt x="1912392" y="585673"/>
                  <a:pt x="1908734" y="585673"/>
                </a:cubicBezTo>
                <a:cubicBezTo>
                  <a:pt x="1904162" y="585673"/>
                  <a:pt x="1900390" y="586588"/>
                  <a:pt x="1897418" y="588417"/>
                </a:cubicBezTo>
                <a:cubicBezTo>
                  <a:pt x="1894447" y="590245"/>
                  <a:pt x="1892961" y="593446"/>
                  <a:pt x="1892961" y="598018"/>
                </a:cubicBezTo>
                <a:cubicBezTo>
                  <a:pt x="1892961" y="604419"/>
                  <a:pt x="1895132" y="608876"/>
                  <a:pt x="1899476" y="611391"/>
                </a:cubicBezTo>
                <a:cubicBezTo>
                  <a:pt x="1903819" y="613905"/>
                  <a:pt x="1908963" y="615163"/>
                  <a:pt x="1914906" y="615163"/>
                </a:cubicBezTo>
                <a:cubicBezTo>
                  <a:pt x="1917192" y="615163"/>
                  <a:pt x="1919593" y="615048"/>
                  <a:pt x="1922107" y="614820"/>
                </a:cubicBezTo>
                <a:cubicBezTo>
                  <a:pt x="1924622" y="614591"/>
                  <a:pt x="1927022" y="614248"/>
                  <a:pt x="1929308" y="613791"/>
                </a:cubicBezTo>
                <a:cubicBezTo>
                  <a:pt x="1932508" y="613334"/>
                  <a:pt x="1935709" y="612991"/>
                  <a:pt x="1938909" y="612762"/>
                </a:cubicBezTo>
                <a:cubicBezTo>
                  <a:pt x="1942110" y="612534"/>
                  <a:pt x="1945081" y="612420"/>
                  <a:pt x="1947825" y="612420"/>
                </a:cubicBezTo>
                <a:cubicBezTo>
                  <a:pt x="1968399" y="612420"/>
                  <a:pt x="1984972" y="618020"/>
                  <a:pt x="1997545" y="629222"/>
                </a:cubicBezTo>
                <a:cubicBezTo>
                  <a:pt x="2010118" y="640423"/>
                  <a:pt x="2016405" y="656539"/>
                  <a:pt x="2016405" y="677571"/>
                </a:cubicBezTo>
                <a:cubicBezTo>
                  <a:pt x="2016405" y="678485"/>
                  <a:pt x="2016290" y="679285"/>
                  <a:pt x="2016062" y="679971"/>
                </a:cubicBezTo>
                <a:cubicBezTo>
                  <a:pt x="2015833" y="680657"/>
                  <a:pt x="2015719" y="681457"/>
                  <a:pt x="2015719" y="682371"/>
                </a:cubicBezTo>
                <a:cubicBezTo>
                  <a:pt x="2014804" y="699288"/>
                  <a:pt x="2010461" y="713575"/>
                  <a:pt x="2002689" y="725234"/>
                </a:cubicBezTo>
                <a:cubicBezTo>
                  <a:pt x="1994916" y="736892"/>
                  <a:pt x="1984744" y="746493"/>
                  <a:pt x="1972171" y="754037"/>
                </a:cubicBezTo>
                <a:cubicBezTo>
                  <a:pt x="1959597" y="761581"/>
                  <a:pt x="1945310" y="767067"/>
                  <a:pt x="1929308" y="770496"/>
                </a:cubicBezTo>
                <a:cubicBezTo>
                  <a:pt x="1913306" y="773925"/>
                  <a:pt x="1896390" y="775640"/>
                  <a:pt x="1878559" y="775640"/>
                </a:cubicBezTo>
                <a:cubicBezTo>
                  <a:pt x="1861642" y="775640"/>
                  <a:pt x="1844726" y="774268"/>
                  <a:pt x="1827810" y="771525"/>
                </a:cubicBezTo>
                <a:cubicBezTo>
                  <a:pt x="1814094" y="769239"/>
                  <a:pt x="1800492" y="765696"/>
                  <a:pt x="1787005" y="760895"/>
                </a:cubicBezTo>
                <a:cubicBezTo>
                  <a:pt x="1773517" y="756095"/>
                  <a:pt x="1761516" y="749122"/>
                  <a:pt x="1751000" y="739978"/>
                </a:cubicBezTo>
                <a:cubicBezTo>
                  <a:pt x="1738656" y="729463"/>
                  <a:pt x="1728940" y="715861"/>
                  <a:pt x="1721854" y="699173"/>
                </a:cubicBezTo>
                <a:cubicBezTo>
                  <a:pt x="1714767" y="682485"/>
                  <a:pt x="1709281" y="664197"/>
                  <a:pt x="1705394" y="644309"/>
                </a:cubicBezTo>
                <a:cubicBezTo>
                  <a:pt x="1701508" y="624421"/>
                  <a:pt x="1698994" y="603276"/>
                  <a:pt x="1697851" y="580873"/>
                </a:cubicBezTo>
                <a:cubicBezTo>
                  <a:pt x="1696707" y="558470"/>
                  <a:pt x="1696136" y="536067"/>
                  <a:pt x="1696136" y="513664"/>
                </a:cubicBezTo>
                <a:lnTo>
                  <a:pt x="1696136" y="473888"/>
                </a:lnTo>
                <a:cubicBezTo>
                  <a:pt x="1696593" y="439141"/>
                  <a:pt x="1700137" y="407823"/>
                  <a:pt x="1706766" y="379933"/>
                </a:cubicBezTo>
                <a:cubicBezTo>
                  <a:pt x="1713395" y="352044"/>
                  <a:pt x="1727226" y="329870"/>
                  <a:pt x="1748257" y="313411"/>
                </a:cubicBezTo>
                <a:cubicBezTo>
                  <a:pt x="1762887" y="301524"/>
                  <a:pt x="1781632" y="292951"/>
                  <a:pt x="1804492" y="287693"/>
                </a:cubicBezTo>
                <a:cubicBezTo>
                  <a:pt x="1827352" y="282435"/>
                  <a:pt x="1851584" y="279807"/>
                  <a:pt x="1877187" y="279807"/>
                </a:cubicBezTo>
                <a:close/>
                <a:moveTo>
                  <a:pt x="1359484" y="279807"/>
                </a:moveTo>
                <a:cubicBezTo>
                  <a:pt x="1370457" y="279807"/>
                  <a:pt x="1381087" y="282321"/>
                  <a:pt x="1391374" y="287350"/>
                </a:cubicBezTo>
                <a:cubicBezTo>
                  <a:pt x="1401661" y="292380"/>
                  <a:pt x="1411720" y="299009"/>
                  <a:pt x="1421549" y="307239"/>
                </a:cubicBezTo>
                <a:cubicBezTo>
                  <a:pt x="1431379" y="315468"/>
                  <a:pt x="1440866" y="324726"/>
                  <a:pt x="1450010" y="335013"/>
                </a:cubicBezTo>
                <a:cubicBezTo>
                  <a:pt x="1459154" y="345300"/>
                  <a:pt x="1468298" y="355473"/>
                  <a:pt x="1477442" y="365532"/>
                </a:cubicBezTo>
                <a:cubicBezTo>
                  <a:pt x="1486586" y="355473"/>
                  <a:pt x="1495959" y="345300"/>
                  <a:pt x="1505560" y="335013"/>
                </a:cubicBezTo>
                <a:cubicBezTo>
                  <a:pt x="1515161" y="324726"/>
                  <a:pt x="1524991" y="315468"/>
                  <a:pt x="1535049" y="307239"/>
                </a:cubicBezTo>
                <a:cubicBezTo>
                  <a:pt x="1545108" y="299009"/>
                  <a:pt x="1555280" y="292380"/>
                  <a:pt x="1565567" y="287350"/>
                </a:cubicBezTo>
                <a:cubicBezTo>
                  <a:pt x="1575854" y="282321"/>
                  <a:pt x="1586027" y="279807"/>
                  <a:pt x="1596085" y="279807"/>
                </a:cubicBezTo>
                <a:cubicBezTo>
                  <a:pt x="1608430" y="279807"/>
                  <a:pt x="1620317" y="281864"/>
                  <a:pt x="1631747" y="285979"/>
                </a:cubicBezTo>
                <a:cubicBezTo>
                  <a:pt x="1643177" y="290094"/>
                  <a:pt x="1653464" y="295923"/>
                  <a:pt x="1662608" y="303467"/>
                </a:cubicBezTo>
                <a:cubicBezTo>
                  <a:pt x="1671752" y="311010"/>
                  <a:pt x="1679410" y="319812"/>
                  <a:pt x="1685582" y="329870"/>
                </a:cubicBezTo>
                <a:cubicBezTo>
                  <a:pt x="1691755" y="339928"/>
                  <a:pt x="1695526" y="350901"/>
                  <a:pt x="1696898" y="362788"/>
                </a:cubicBezTo>
                <a:cubicBezTo>
                  <a:pt x="1697355" y="364617"/>
                  <a:pt x="1697584" y="366446"/>
                  <a:pt x="1697584" y="368275"/>
                </a:cubicBezTo>
                <a:cubicBezTo>
                  <a:pt x="1697584" y="370104"/>
                  <a:pt x="1697584" y="371932"/>
                  <a:pt x="1697584" y="373761"/>
                </a:cubicBezTo>
                <a:cubicBezTo>
                  <a:pt x="1697584" y="391135"/>
                  <a:pt x="1693012" y="408394"/>
                  <a:pt x="1683868" y="425539"/>
                </a:cubicBezTo>
                <a:cubicBezTo>
                  <a:pt x="1674724" y="442684"/>
                  <a:pt x="1663523" y="460629"/>
                  <a:pt x="1650264" y="479374"/>
                </a:cubicBezTo>
                <a:lnTo>
                  <a:pt x="1580312" y="562356"/>
                </a:lnTo>
                <a:cubicBezTo>
                  <a:pt x="1580769" y="571500"/>
                  <a:pt x="1581112" y="579273"/>
                  <a:pt x="1581341" y="585673"/>
                </a:cubicBezTo>
                <a:cubicBezTo>
                  <a:pt x="1581569" y="592074"/>
                  <a:pt x="1581684" y="599389"/>
                  <a:pt x="1581684" y="607619"/>
                </a:cubicBezTo>
                <a:cubicBezTo>
                  <a:pt x="1581684" y="614020"/>
                  <a:pt x="1581455" y="621335"/>
                  <a:pt x="1580998" y="629565"/>
                </a:cubicBezTo>
                <a:cubicBezTo>
                  <a:pt x="1580541" y="637794"/>
                  <a:pt x="1579855" y="647853"/>
                  <a:pt x="1578940" y="659740"/>
                </a:cubicBezTo>
                <a:cubicBezTo>
                  <a:pt x="1578026" y="671170"/>
                  <a:pt x="1576769" y="682371"/>
                  <a:pt x="1575168" y="693344"/>
                </a:cubicBezTo>
                <a:cubicBezTo>
                  <a:pt x="1573568" y="704317"/>
                  <a:pt x="1570254" y="715061"/>
                  <a:pt x="1565224" y="725577"/>
                </a:cubicBezTo>
                <a:cubicBezTo>
                  <a:pt x="1558366" y="740207"/>
                  <a:pt x="1547508" y="753123"/>
                  <a:pt x="1532649" y="764324"/>
                </a:cubicBezTo>
                <a:cubicBezTo>
                  <a:pt x="1517790" y="775526"/>
                  <a:pt x="1500073" y="781126"/>
                  <a:pt x="1479499" y="781126"/>
                </a:cubicBezTo>
                <a:cubicBezTo>
                  <a:pt x="1474928" y="781126"/>
                  <a:pt x="1471499" y="780898"/>
                  <a:pt x="1469212" y="780441"/>
                </a:cubicBezTo>
                <a:cubicBezTo>
                  <a:pt x="1450467" y="778155"/>
                  <a:pt x="1434465" y="771639"/>
                  <a:pt x="1421206" y="760895"/>
                </a:cubicBezTo>
                <a:cubicBezTo>
                  <a:pt x="1407948" y="750151"/>
                  <a:pt x="1397432" y="737921"/>
                  <a:pt x="1389660" y="724205"/>
                </a:cubicBezTo>
                <a:cubicBezTo>
                  <a:pt x="1381887" y="710489"/>
                  <a:pt x="1376401" y="691515"/>
                  <a:pt x="1373200" y="667284"/>
                </a:cubicBezTo>
                <a:cubicBezTo>
                  <a:pt x="1370000" y="643052"/>
                  <a:pt x="1368400" y="616992"/>
                  <a:pt x="1368400" y="589102"/>
                </a:cubicBezTo>
                <a:cubicBezTo>
                  <a:pt x="1368400" y="582702"/>
                  <a:pt x="1368400" y="576644"/>
                  <a:pt x="1368400" y="570929"/>
                </a:cubicBezTo>
                <a:cubicBezTo>
                  <a:pt x="1368400" y="565214"/>
                  <a:pt x="1368628" y="559156"/>
                  <a:pt x="1369086" y="552755"/>
                </a:cubicBezTo>
                <a:cubicBezTo>
                  <a:pt x="1358570" y="542239"/>
                  <a:pt x="1348169" y="530581"/>
                  <a:pt x="1337882" y="517779"/>
                </a:cubicBezTo>
                <a:cubicBezTo>
                  <a:pt x="1327595" y="504978"/>
                  <a:pt x="1317651" y="492176"/>
                  <a:pt x="1308049" y="479374"/>
                </a:cubicBezTo>
                <a:cubicBezTo>
                  <a:pt x="1294333" y="460629"/>
                  <a:pt x="1282560" y="442455"/>
                  <a:pt x="1272731" y="424853"/>
                </a:cubicBezTo>
                <a:cubicBezTo>
                  <a:pt x="1262901" y="407251"/>
                  <a:pt x="1257986" y="389763"/>
                  <a:pt x="1257986" y="372390"/>
                </a:cubicBezTo>
                <a:cubicBezTo>
                  <a:pt x="1257986" y="368275"/>
                  <a:pt x="1258215" y="365074"/>
                  <a:pt x="1258672" y="362788"/>
                </a:cubicBezTo>
                <a:cubicBezTo>
                  <a:pt x="1260044" y="350901"/>
                  <a:pt x="1263815" y="339928"/>
                  <a:pt x="1269988" y="329870"/>
                </a:cubicBezTo>
                <a:cubicBezTo>
                  <a:pt x="1276160" y="319812"/>
                  <a:pt x="1283818" y="311010"/>
                  <a:pt x="1292962" y="303467"/>
                </a:cubicBezTo>
                <a:cubicBezTo>
                  <a:pt x="1302106" y="295923"/>
                  <a:pt x="1312393" y="290094"/>
                  <a:pt x="1323823" y="285979"/>
                </a:cubicBezTo>
                <a:cubicBezTo>
                  <a:pt x="1335253" y="281864"/>
                  <a:pt x="1347140" y="279807"/>
                  <a:pt x="1359484" y="279807"/>
                </a:cubicBezTo>
                <a:close/>
                <a:moveTo>
                  <a:pt x="4135907" y="279121"/>
                </a:moveTo>
                <a:cubicBezTo>
                  <a:pt x="4149167" y="279121"/>
                  <a:pt x="4162540" y="282092"/>
                  <a:pt x="4176027" y="288036"/>
                </a:cubicBezTo>
                <a:cubicBezTo>
                  <a:pt x="4189514" y="293980"/>
                  <a:pt x="4200144" y="301752"/>
                  <a:pt x="4207916" y="311353"/>
                </a:cubicBezTo>
                <a:cubicBezTo>
                  <a:pt x="4218432" y="324155"/>
                  <a:pt x="4225405" y="338100"/>
                  <a:pt x="4228833" y="353187"/>
                </a:cubicBezTo>
                <a:cubicBezTo>
                  <a:pt x="4232262" y="368275"/>
                  <a:pt x="4233977" y="385877"/>
                  <a:pt x="4233977" y="405994"/>
                </a:cubicBezTo>
                <a:lnTo>
                  <a:pt x="4233977" y="412852"/>
                </a:lnTo>
                <a:cubicBezTo>
                  <a:pt x="4233977" y="430225"/>
                  <a:pt x="4234091" y="447828"/>
                  <a:pt x="4234320" y="465658"/>
                </a:cubicBezTo>
                <a:cubicBezTo>
                  <a:pt x="4234549" y="483489"/>
                  <a:pt x="4234206" y="501091"/>
                  <a:pt x="4233291" y="518465"/>
                </a:cubicBezTo>
                <a:cubicBezTo>
                  <a:pt x="4232377" y="540411"/>
                  <a:pt x="4231348" y="561670"/>
                  <a:pt x="4230205" y="582244"/>
                </a:cubicBezTo>
                <a:cubicBezTo>
                  <a:pt x="4229062" y="602818"/>
                  <a:pt x="4227119" y="623621"/>
                  <a:pt x="4224376" y="644652"/>
                </a:cubicBezTo>
                <a:cubicBezTo>
                  <a:pt x="4222090" y="661569"/>
                  <a:pt x="4218889" y="678142"/>
                  <a:pt x="4214774" y="694373"/>
                </a:cubicBezTo>
                <a:cubicBezTo>
                  <a:pt x="4210660" y="710603"/>
                  <a:pt x="4204716" y="725119"/>
                  <a:pt x="4196944" y="737921"/>
                </a:cubicBezTo>
                <a:cubicBezTo>
                  <a:pt x="4189171" y="750723"/>
                  <a:pt x="4178999" y="761010"/>
                  <a:pt x="4166426" y="768782"/>
                </a:cubicBezTo>
                <a:cubicBezTo>
                  <a:pt x="4153853" y="776554"/>
                  <a:pt x="4137736" y="780441"/>
                  <a:pt x="4118077" y="780441"/>
                </a:cubicBezTo>
                <a:cubicBezTo>
                  <a:pt x="4102075" y="780441"/>
                  <a:pt x="4088473" y="778840"/>
                  <a:pt x="4077272" y="775640"/>
                </a:cubicBezTo>
                <a:cubicBezTo>
                  <a:pt x="4066070" y="772440"/>
                  <a:pt x="4056355" y="767296"/>
                  <a:pt x="4048125" y="760209"/>
                </a:cubicBezTo>
                <a:cubicBezTo>
                  <a:pt x="4039895" y="753123"/>
                  <a:pt x="4032809" y="743979"/>
                  <a:pt x="4026865" y="732777"/>
                </a:cubicBezTo>
                <a:cubicBezTo>
                  <a:pt x="4020922" y="721576"/>
                  <a:pt x="4015435" y="707974"/>
                  <a:pt x="4010406" y="691972"/>
                </a:cubicBezTo>
                <a:cubicBezTo>
                  <a:pt x="4008577" y="686943"/>
                  <a:pt x="4006520" y="680542"/>
                  <a:pt x="4004234" y="672770"/>
                </a:cubicBezTo>
                <a:cubicBezTo>
                  <a:pt x="4001948" y="664998"/>
                  <a:pt x="3999433" y="657111"/>
                  <a:pt x="3996690" y="649110"/>
                </a:cubicBezTo>
                <a:cubicBezTo>
                  <a:pt x="3993947" y="641109"/>
                  <a:pt x="3990975" y="633565"/>
                  <a:pt x="3987775" y="626478"/>
                </a:cubicBezTo>
                <a:cubicBezTo>
                  <a:pt x="3984574" y="619392"/>
                  <a:pt x="3981145" y="614020"/>
                  <a:pt x="3977488" y="610362"/>
                </a:cubicBezTo>
                <a:cubicBezTo>
                  <a:pt x="3975659" y="608533"/>
                  <a:pt x="3974287" y="607619"/>
                  <a:pt x="3973373" y="607619"/>
                </a:cubicBezTo>
                <a:cubicBezTo>
                  <a:pt x="3971087" y="607619"/>
                  <a:pt x="3969372" y="609219"/>
                  <a:pt x="3968229" y="612420"/>
                </a:cubicBezTo>
                <a:cubicBezTo>
                  <a:pt x="3967087" y="615620"/>
                  <a:pt x="3966515" y="619735"/>
                  <a:pt x="3966515" y="624764"/>
                </a:cubicBezTo>
                <a:lnTo>
                  <a:pt x="3967201" y="641909"/>
                </a:lnTo>
                <a:lnTo>
                  <a:pt x="3967201" y="646710"/>
                </a:lnTo>
                <a:cubicBezTo>
                  <a:pt x="3967201" y="658597"/>
                  <a:pt x="3966972" y="670484"/>
                  <a:pt x="3966515" y="682371"/>
                </a:cubicBezTo>
                <a:cubicBezTo>
                  <a:pt x="3966058" y="694258"/>
                  <a:pt x="3964686" y="705460"/>
                  <a:pt x="3962400" y="715975"/>
                </a:cubicBezTo>
                <a:cubicBezTo>
                  <a:pt x="3958743" y="734263"/>
                  <a:pt x="3950970" y="749122"/>
                  <a:pt x="3939083" y="760552"/>
                </a:cubicBezTo>
                <a:cubicBezTo>
                  <a:pt x="3927196" y="771982"/>
                  <a:pt x="3910279" y="777697"/>
                  <a:pt x="3888334" y="777697"/>
                </a:cubicBezTo>
                <a:cubicBezTo>
                  <a:pt x="3862273" y="777697"/>
                  <a:pt x="3841814" y="770611"/>
                  <a:pt x="3826955" y="756438"/>
                </a:cubicBezTo>
                <a:cubicBezTo>
                  <a:pt x="3812096" y="742264"/>
                  <a:pt x="3802609" y="723976"/>
                  <a:pt x="3798494" y="701574"/>
                </a:cubicBezTo>
                <a:cubicBezTo>
                  <a:pt x="3795294" y="683743"/>
                  <a:pt x="3793350" y="664883"/>
                  <a:pt x="3792665" y="644995"/>
                </a:cubicBezTo>
                <a:cubicBezTo>
                  <a:pt x="3791979" y="625107"/>
                  <a:pt x="3791636" y="604876"/>
                  <a:pt x="3791636" y="584302"/>
                </a:cubicBezTo>
                <a:lnTo>
                  <a:pt x="3791636" y="557556"/>
                </a:lnTo>
                <a:lnTo>
                  <a:pt x="3791636" y="523951"/>
                </a:lnTo>
                <a:cubicBezTo>
                  <a:pt x="3791636" y="497434"/>
                  <a:pt x="3792436" y="470230"/>
                  <a:pt x="3794036" y="442341"/>
                </a:cubicBezTo>
                <a:cubicBezTo>
                  <a:pt x="3795637" y="414452"/>
                  <a:pt x="3799866" y="389077"/>
                  <a:pt x="3806724" y="366217"/>
                </a:cubicBezTo>
                <a:cubicBezTo>
                  <a:pt x="3813582" y="343357"/>
                  <a:pt x="3824097" y="324612"/>
                  <a:pt x="3838270" y="309982"/>
                </a:cubicBezTo>
                <a:cubicBezTo>
                  <a:pt x="3852444" y="295351"/>
                  <a:pt x="3872332" y="288036"/>
                  <a:pt x="3897935" y="288036"/>
                </a:cubicBezTo>
                <a:cubicBezTo>
                  <a:pt x="3913480" y="288036"/>
                  <a:pt x="3926396" y="289979"/>
                  <a:pt x="3936683" y="293865"/>
                </a:cubicBezTo>
                <a:cubicBezTo>
                  <a:pt x="3946970" y="297752"/>
                  <a:pt x="3956914" y="303810"/>
                  <a:pt x="3966515" y="312039"/>
                </a:cubicBezTo>
                <a:cubicBezTo>
                  <a:pt x="3977945" y="322098"/>
                  <a:pt x="3986860" y="334442"/>
                  <a:pt x="3993261" y="349072"/>
                </a:cubicBezTo>
                <a:cubicBezTo>
                  <a:pt x="3999662" y="363703"/>
                  <a:pt x="4005263" y="378790"/>
                  <a:pt x="4010063" y="394335"/>
                </a:cubicBezTo>
                <a:cubicBezTo>
                  <a:pt x="4014864" y="409880"/>
                  <a:pt x="4020007" y="425082"/>
                  <a:pt x="4025494" y="439941"/>
                </a:cubicBezTo>
                <a:cubicBezTo>
                  <a:pt x="4030980" y="454800"/>
                  <a:pt x="4038981" y="467259"/>
                  <a:pt x="4049497" y="477317"/>
                </a:cubicBezTo>
                <a:cubicBezTo>
                  <a:pt x="4050411" y="478231"/>
                  <a:pt x="4051097" y="478689"/>
                  <a:pt x="4051554" y="478689"/>
                </a:cubicBezTo>
                <a:cubicBezTo>
                  <a:pt x="4052926" y="478689"/>
                  <a:pt x="4053954" y="477660"/>
                  <a:pt x="4054640" y="475602"/>
                </a:cubicBezTo>
                <a:cubicBezTo>
                  <a:pt x="4055326" y="473545"/>
                  <a:pt x="4056012" y="471030"/>
                  <a:pt x="4056698" y="468059"/>
                </a:cubicBezTo>
                <a:cubicBezTo>
                  <a:pt x="4057383" y="465087"/>
                  <a:pt x="4057841" y="462001"/>
                  <a:pt x="4058069" y="458800"/>
                </a:cubicBezTo>
                <a:cubicBezTo>
                  <a:pt x="4058298" y="455600"/>
                  <a:pt x="4058412" y="453085"/>
                  <a:pt x="4058412" y="451257"/>
                </a:cubicBezTo>
                <a:lnTo>
                  <a:pt x="4058412" y="444399"/>
                </a:lnTo>
                <a:cubicBezTo>
                  <a:pt x="4058412" y="433426"/>
                  <a:pt x="4058526" y="422567"/>
                  <a:pt x="4058755" y="411823"/>
                </a:cubicBezTo>
                <a:cubicBezTo>
                  <a:pt x="4058984" y="401079"/>
                  <a:pt x="4059098" y="389992"/>
                  <a:pt x="4059098" y="378562"/>
                </a:cubicBezTo>
                <a:cubicBezTo>
                  <a:pt x="4059098" y="360731"/>
                  <a:pt x="4060927" y="345186"/>
                  <a:pt x="4064584" y="331927"/>
                </a:cubicBezTo>
                <a:cubicBezTo>
                  <a:pt x="4068242" y="318669"/>
                  <a:pt x="4075328" y="307239"/>
                  <a:pt x="4085844" y="297637"/>
                </a:cubicBezTo>
                <a:cubicBezTo>
                  <a:pt x="4092702" y="291237"/>
                  <a:pt x="4100475" y="286550"/>
                  <a:pt x="4109161" y="283578"/>
                </a:cubicBezTo>
                <a:cubicBezTo>
                  <a:pt x="4117848" y="280607"/>
                  <a:pt x="4126764" y="279121"/>
                  <a:pt x="4135907" y="279121"/>
                </a:cubicBezTo>
                <a:close/>
                <a:moveTo>
                  <a:pt x="2364257" y="279121"/>
                </a:moveTo>
                <a:cubicBezTo>
                  <a:pt x="2377516" y="279121"/>
                  <a:pt x="2390889" y="282092"/>
                  <a:pt x="2404377" y="288036"/>
                </a:cubicBezTo>
                <a:cubicBezTo>
                  <a:pt x="2417864" y="293980"/>
                  <a:pt x="2428494" y="301752"/>
                  <a:pt x="2436266" y="311353"/>
                </a:cubicBezTo>
                <a:cubicBezTo>
                  <a:pt x="2446782" y="324155"/>
                  <a:pt x="2453754" y="338100"/>
                  <a:pt x="2457183" y="353187"/>
                </a:cubicBezTo>
                <a:cubicBezTo>
                  <a:pt x="2460612" y="368275"/>
                  <a:pt x="2462327" y="385877"/>
                  <a:pt x="2462327" y="405994"/>
                </a:cubicBezTo>
                <a:lnTo>
                  <a:pt x="2462327" y="412852"/>
                </a:lnTo>
                <a:cubicBezTo>
                  <a:pt x="2462327" y="430225"/>
                  <a:pt x="2462441" y="447828"/>
                  <a:pt x="2462670" y="465658"/>
                </a:cubicBezTo>
                <a:cubicBezTo>
                  <a:pt x="2462898" y="483489"/>
                  <a:pt x="2462556" y="501091"/>
                  <a:pt x="2461641" y="518465"/>
                </a:cubicBezTo>
                <a:cubicBezTo>
                  <a:pt x="2460727" y="540411"/>
                  <a:pt x="2459698" y="561670"/>
                  <a:pt x="2458555" y="582244"/>
                </a:cubicBezTo>
                <a:cubicBezTo>
                  <a:pt x="2457412" y="602818"/>
                  <a:pt x="2455469" y="623621"/>
                  <a:pt x="2452726" y="644652"/>
                </a:cubicBezTo>
                <a:cubicBezTo>
                  <a:pt x="2450440" y="661569"/>
                  <a:pt x="2447239" y="678142"/>
                  <a:pt x="2443125" y="694373"/>
                </a:cubicBezTo>
                <a:cubicBezTo>
                  <a:pt x="2439010" y="710603"/>
                  <a:pt x="2433066" y="725119"/>
                  <a:pt x="2425294" y="737921"/>
                </a:cubicBezTo>
                <a:cubicBezTo>
                  <a:pt x="2417521" y="750723"/>
                  <a:pt x="2407349" y="761010"/>
                  <a:pt x="2394776" y="768782"/>
                </a:cubicBezTo>
                <a:cubicBezTo>
                  <a:pt x="2382202" y="776554"/>
                  <a:pt x="2366086" y="780441"/>
                  <a:pt x="2346427" y="780441"/>
                </a:cubicBezTo>
                <a:cubicBezTo>
                  <a:pt x="2330425" y="780441"/>
                  <a:pt x="2316823" y="778840"/>
                  <a:pt x="2305622" y="775640"/>
                </a:cubicBezTo>
                <a:cubicBezTo>
                  <a:pt x="2294420" y="772440"/>
                  <a:pt x="2284705" y="767296"/>
                  <a:pt x="2276475" y="760209"/>
                </a:cubicBezTo>
                <a:cubicBezTo>
                  <a:pt x="2268245" y="753123"/>
                  <a:pt x="2261159" y="743979"/>
                  <a:pt x="2255215" y="732777"/>
                </a:cubicBezTo>
                <a:cubicBezTo>
                  <a:pt x="2249272" y="721576"/>
                  <a:pt x="2243785" y="707974"/>
                  <a:pt x="2238756" y="691972"/>
                </a:cubicBezTo>
                <a:cubicBezTo>
                  <a:pt x="2236927" y="686943"/>
                  <a:pt x="2234870" y="680542"/>
                  <a:pt x="2232584" y="672770"/>
                </a:cubicBezTo>
                <a:cubicBezTo>
                  <a:pt x="2230298" y="664998"/>
                  <a:pt x="2227783" y="657111"/>
                  <a:pt x="2225040" y="649110"/>
                </a:cubicBezTo>
                <a:cubicBezTo>
                  <a:pt x="2222297" y="641109"/>
                  <a:pt x="2219325" y="633565"/>
                  <a:pt x="2216125" y="626478"/>
                </a:cubicBezTo>
                <a:cubicBezTo>
                  <a:pt x="2212924" y="619392"/>
                  <a:pt x="2209495" y="614020"/>
                  <a:pt x="2205838" y="610362"/>
                </a:cubicBezTo>
                <a:cubicBezTo>
                  <a:pt x="2204009" y="608533"/>
                  <a:pt x="2202637" y="607619"/>
                  <a:pt x="2201723" y="607619"/>
                </a:cubicBezTo>
                <a:cubicBezTo>
                  <a:pt x="2199437" y="607619"/>
                  <a:pt x="2197722" y="609219"/>
                  <a:pt x="2196579" y="612420"/>
                </a:cubicBezTo>
                <a:cubicBezTo>
                  <a:pt x="2195437" y="615620"/>
                  <a:pt x="2194865" y="619735"/>
                  <a:pt x="2194865" y="624764"/>
                </a:cubicBezTo>
                <a:lnTo>
                  <a:pt x="2195551" y="641909"/>
                </a:lnTo>
                <a:lnTo>
                  <a:pt x="2195551" y="646710"/>
                </a:lnTo>
                <a:cubicBezTo>
                  <a:pt x="2195551" y="658597"/>
                  <a:pt x="2195322" y="670484"/>
                  <a:pt x="2194865" y="682371"/>
                </a:cubicBezTo>
                <a:cubicBezTo>
                  <a:pt x="2194408" y="694258"/>
                  <a:pt x="2193036" y="705460"/>
                  <a:pt x="2190750" y="715975"/>
                </a:cubicBezTo>
                <a:cubicBezTo>
                  <a:pt x="2187093" y="734263"/>
                  <a:pt x="2179320" y="749122"/>
                  <a:pt x="2167433" y="760552"/>
                </a:cubicBezTo>
                <a:cubicBezTo>
                  <a:pt x="2155546" y="771982"/>
                  <a:pt x="2138629" y="777697"/>
                  <a:pt x="2116684" y="777697"/>
                </a:cubicBezTo>
                <a:cubicBezTo>
                  <a:pt x="2090623" y="777697"/>
                  <a:pt x="2070164" y="770611"/>
                  <a:pt x="2055305" y="756438"/>
                </a:cubicBezTo>
                <a:cubicBezTo>
                  <a:pt x="2040446" y="742264"/>
                  <a:pt x="2030959" y="723976"/>
                  <a:pt x="2026844" y="701574"/>
                </a:cubicBezTo>
                <a:cubicBezTo>
                  <a:pt x="2023644" y="683743"/>
                  <a:pt x="2021700" y="664883"/>
                  <a:pt x="2021015" y="644995"/>
                </a:cubicBezTo>
                <a:cubicBezTo>
                  <a:pt x="2020329" y="625107"/>
                  <a:pt x="2019986" y="604876"/>
                  <a:pt x="2019986" y="584302"/>
                </a:cubicBezTo>
                <a:lnTo>
                  <a:pt x="2019986" y="557556"/>
                </a:lnTo>
                <a:lnTo>
                  <a:pt x="2019986" y="523951"/>
                </a:lnTo>
                <a:cubicBezTo>
                  <a:pt x="2019986" y="497434"/>
                  <a:pt x="2020786" y="470230"/>
                  <a:pt x="2022386" y="442341"/>
                </a:cubicBezTo>
                <a:cubicBezTo>
                  <a:pt x="2023987" y="414452"/>
                  <a:pt x="2028215" y="389077"/>
                  <a:pt x="2035073" y="366217"/>
                </a:cubicBezTo>
                <a:cubicBezTo>
                  <a:pt x="2041932" y="343357"/>
                  <a:pt x="2052447" y="324612"/>
                  <a:pt x="2066620" y="309982"/>
                </a:cubicBezTo>
                <a:cubicBezTo>
                  <a:pt x="2080794" y="295351"/>
                  <a:pt x="2100682" y="288036"/>
                  <a:pt x="2126285" y="288036"/>
                </a:cubicBezTo>
                <a:cubicBezTo>
                  <a:pt x="2141830" y="288036"/>
                  <a:pt x="2154746" y="289979"/>
                  <a:pt x="2165033" y="293865"/>
                </a:cubicBezTo>
                <a:cubicBezTo>
                  <a:pt x="2175320" y="297752"/>
                  <a:pt x="2185264" y="303810"/>
                  <a:pt x="2194865" y="312039"/>
                </a:cubicBezTo>
                <a:cubicBezTo>
                  <a:pt x="2206295" y="322098"/>
                  <a:pt x="2215210" y="334442"/>
                  <a:pt x="2221611" y="349072"/>
                </a:cubicBezTo>
                <a:cubicBezTo>
                  <a:pt x="2228012" y="363703"/>
                  <a:pt x="2233613" y="378790"/>
                  <a:pt x="2238413" y="394335"/>
                </a:cubicBezTo>
                <a:cubicBezTo>
                  <a:pt x="2243214" y="409880"/>
                  <a:pt x="2248357" y="425082"/>
                  <a:pt x="2253844" y="439941"/>
                </a:cubicBezTo>
                <a:cubicBezTo>
                  <a:pt x="2259330" y="454800"/>
                  <a:pt x="2267331" y="467259"/>
                  <a:pt x="2277847" y="477317"/>
                </a:cubicBezTo>
                <a:cubicBezTo>
                  <a:pt x="2278761" y="478231"/>
                  <a:pt x="2279447" y="478689"/>
                  <a:pt x="2279904" y="478689"/>
                </a:cubicBezTo>
                <a:cubicBezTo>
                  <a:pt x="2281276" y="478689"/>
                  <a:pt x="2282304" y="477660"/>
                  <a:pt x="2282990" y="475602"/>
                </a:cubicBezTo>
                <a:cubicBezTo>
                  <a:pt x="2283676" y="473545"/>
                  <a:pt x="2284362" y="471030"/>
                  <a:pt x="2285048" y="468059"/>
                </a:cubicBezTo>
                <a:cubicBezTo>
                  <a:pt x="2285733" y="465087"/>
                  <a:pt x="2286191" y="462001"/>
                  <a:pt x="2286419" y="458800"/>
                </a:cubicBezTo>
                <a:cubicBezTo>
                  <a:pt x="2286648" y="455600"/>
                  <a:pt x="2286762" y="453085"/>
                  <a:pt x="2286762" y="451257"/>
                </a:cubicBezTo>
                <a:lnTo>
                  <a:pt x="2286762" y="444399"/>
                </a:lnTo>
                <a:cubicBezTo>
                  <a:pt x="2286762" y="433426"/>
                  <a:pt x="2286876" y="422567"/>
                  <a:pt x="2287105" y="411823"/>
                </a:cubicBezTo>
                <a:cubicBezTo>
                  <a:pt x="2287334" y="401079"/>
                  <a:pt x="2287448" y="389992"/>
                  <a:pt x="2287448" y="378562"/>
                </a:cubicBezTo>
                <a:cubicBezTo>
                  <a:pt x="2287448" y="360731"/>
                  <a:pt x="2289277" y="345186"/>
                  <a:pt x="2292934" y="331927"/>
                </a:cubicBezTo>
                <a:cubicBezTo>
                  <a:pt x="2296592" y="318669"/>
                  <a:pt x="2303679" y="307239"/>
                  <a:pt x="2314194" y="297637"/>
                </a:cubicBezTo>
                <a:cubicBezTo>
                  <a:pt x="2321052" y="291237"/>
                  <a:pt x="2328825" y="286550"/>
                  <a:pt x="2337511" y="283578"/>
                </a:cubicBezTo>
                <a:cubicBezTo>
                  <a:pt x="2346198" y="280607"/>
                  <a:pt x="2355113" y="279121"/>
                  <a:pt x="2364257" y="279121"/>
                </a:cubicBezTo>
                <a:close/>
                <a:moveTo>
                  <a:pt x="3353715" y="277063"/>
                </a:moveTo>
                <a:cubicBezTo>
                  <a:pt x="3366059" y="277063"/>
                  <a:pt x="3377946" y="279235"/>
                  <a:pt x="3389376" y="283578"/>
                </a:cubicBezTo>
                <a:cubicBezTo>
                  <a:pt x="3400806" y="287922"/>
                  <a:pt x="3411093" y="294437"/>
                  <a:pt x="3420237" y="303124"/>
                </a:cubicBezTo>
                <a:cubicBezTo>
                  <a:pt x="3434410" y="316840"/>
                  <a:pt x="3443669" y="333985"/>
                  <a:pt x="3448012" y="354559"/>
                </a:cubicBezTo>
                <a:cubicBezTo>
                  <a:pt x="3452355" y="375133"/>
                  <a:pt x="3454984" y="398221"/>
                  <a:pt x="3455899" y="423825"/>
                </a:cubicBezTo>
                <a:cubicBezTo>
                  <a:pt x="3457270" y="456743"/>
                  <a:pt x="3457956" y="489890"/>
                  <a:pt x="3457956" y="523266"/>
                </a:cubicBezTo>
                <a:cubicBezTo>
                  <a:pt x="3457956" y="545211"/>
                  <a:pt x="3457613" y="567042"/>
                  <a:pt x="3456928" y="588759"/>
                </a:cubicBezTo>
                <a:cubicBezTo>
                  <a:pt x="3456242" y="610476"/>
                  <a:pt x="3454984" y="632308"/>
                  <a:pt x="3453156" y="654253"/>
                </a:cubicBezTo>
                <a:cubicBezTo>
                  <a:pt x="3452241" y="665683"/>
                  <a:pt x="3450984" y="676885"/>
                  <a:pt x="3449384" y="687858"/>
                </a:cubicBezTo>
                <a:cubicBezTo>
                  <a:pt x="3447783" y="698830"/>
                  <a:pt x="3444469" y="709575"/>
                  <a:pt x="3439440" y="720090"/>
                </a:cubicBezTo>
                <a:cubicBezTo>
                  <a:pt x="3432582" y="734721"/>
                  <a:pt x="3421723" y="747636"/>
                  <a:pt x="3406864" y="758838"/>
                </a:cubicBezTo>
                <a:cubicBezTo>
                  <a:pt x="3392005" y="770039"/>
                  <a:pt x="3374289" y="775640"/>
                  <a:pt x="3353715" y="775640"/>
                </a:cubicBezTo>
                <a:cubicBezTo>
                  <a:pt x="3349143" y="775640"/>
                  <a:pt x="3345713" y="775411"/>
                  <a:pt x="3343427" y="774954"/>
                </a:cubicBezTo>
                <a:cubicBezTo>
                  <a:pt x="3324682" y="772668"/>
                  <a:pt x="3308680" y="766153"/>
                  <a:pt x="3295422" y="755409"/>
                </a:cubicBezTo>
                <a:cubicBezTo>
                  <a:pt x="3282163" y="744665"/>
                  <a:pt x="3271647" y="732435"/>
                  <a:pt x="3263875" y="718719"/>
                </a:cubicBezTo>
                <a:cubicBezTo>
                  <a:pt x="3254731" y="701345"/>
                  <a:pt x="3248787" y="681228"/>
                  <a:pt x="3246044" y="658368"/>
                </a:cubicBezTo>
                <a:cubicBezTo>
                  <a:pt x="3243301" y="635508"/>
                  <a:pt x="3241929" y="611734"/>
                  <a:pt x="3241929" y="587045"/>
                </a:cubicBezTo>
                <a:cubicBezTo>
                  <a:pt x="3241929" y="573786"/>
                  <a:pt x="3242043" y="560642"/>
                  <a:pt x="3242272" y="547611"/>
                </a:cubicBezTo>
                <a:cubicBezTo>
                  <a:pt x="3242501" y="534581"/>
                  <a:pt x="3242844" y="521665"/>
                  <a:pt x="3243301" y="508864"/>
                </a:cubicBezTo>
                <a:cubicBezTo>
                  <a:pt x="3243758" y="489204"/>
                  <a:pt x="3244329" y="469202"/>
                  <a:pt x="3245015" y="448856"/>
                </a:cubicBezTo>
                <a:cubicBezTo>
                  <a:pt x="3245701" y="428511"/>
                  <a:pt x="3247416" y="409080"/>
                  <a:pt x="3250159" y="390563"/>
                </a:cubicBezTo>
                <a:cubicBezTo>
                  <a:pt x="3252902" y="372047"/>
                  <a:pt x="3257245" y="355016"/>
                  <a:pt x="3263189" y="339471"/>
                </a:cubicBezTo>
                <a:cubicBezTo>
                  <a:pt x="3269133" y="323926"/>
                  <a:pt x="3278048" y="310896"/>
                  <a:pt x="3289935" y="300381"/>
                </a:cubicBezTo>
                <a:cubicBezTo>
                  <a:pt x="3298622" y="292608"/>
                  <a:pt x="3308452" y="286779"/>
                  <a:pt x="3319425" y="282893"/>
                </a:cubicBezTo>
                <a:cubicBezTo>
                  <a:pt x="3330397" y="279006"/>
                  <a:pt x="3341827" y="277063"/>
                  <a:pt x="3353715" y="277063"/>
                </a:cubicBezTo>
                <a:close/>
                <a:moveTo>
                  <a:pt x="2903906" y="272949"/>
                </a:moveTo>
                <a:cubicBezTo>
                  <a:pt x="2918079" y="272949"/>
                  <a:pt x="2931795" y="273291"/>
                  <a:pt x="2945054" y="273977"/>
                </a:cubicBezTo>
                <a:cubicBezTo>
                  <a:pt x="2958313" y="274663"/>
                  <a:pt x="2970200" y="275235"/>
                  <a:pt x="2980716" y="275692"/>
                </a:cubicBezTo>
                <a:cubicBezTo>
                  <a:pt x="3014091" y="276606"/>
                  <a:pt x="3045409" y="281978"/>
                  <a:pt x="3074670" y="291808"/>
                </a:cubicBezTo>
                <a:cubicBezTo>
                  <a:pt x="3103931" y="301638"/>
                  <a:pt x="3131134" y="317526"/>
                  <a:pt x="3156280" y="339471"/>
                </a:cubicBezTo>
                <a:cubicBezTo>
                  <a:pt x="3181426" y="361417"/>
                  <a:pt x="3201543" y="387706"/>
                  <a:pt x="3216631" y="418338"/>
                </a:cubicBezTo>
                <a:cubicBezTo>
                  <a:pt x="3231718" y="448971"/>
                  <a:pt x="3239948" y="480975"/>
                  <a:pt x="3241319" y="514350"/>
                </a:cubicBezTo>
                <a:lnTo>
                  <a:pt x="3241319" y="523951"/>
                </a:lnTo>
                <a:cubicBezTo>
                  <a:pt x="3241319" y="556870"/>
                  <a:pt x="3234576" y="588874"/>
                  <a:pt x="3221088" y="619963"/>
                </a:cubicBezTo>
                <a:cubicBezTo>
                  <a:pt x="3207601" y="651053"/>
                  <a:pt x="3188970" y="678256"/>
                  <a:pt x="3165196" y="701574"/>
                </a:cubicBezTo>
                <a:cubicBezTo>
                  <a:pt x="3140507" y="725348"/>
                  <a:pt x="3113646" y="743522"/>
                  <a:pt x="3084614" y="756095"/>
                </a:cubicBezTo>
                <a:cubicBezTo>
                  <a:pt x="3055582" y="768668"/>
                  <a:pt x="3024150" y="774954"/>
                  <a:pt x="2990317" y="774954"/>
                </a:cubicBezTo>
                <a:lnTo>
                  <a:pt x="2984830" y="774954"/>
                </a:lnTo>
                <a:lnTo>
                  <a:pt x="2971114" y="774954"/>
                </a:lnTo>
                <a:cubicBezTo>
                  <a:pt x="2955112" y="774954"/>
                  <a:pt x="2940711" y="775297"/>
                  <a:pt x="2927909" y="775983"/>
                </a:cubicBezTo>
                <a:cubicBezTo>
                  <a:pt x="2915107" y="776669"/>
                  <a:pt x="2902077" y="777012"/>
                  <a:pt x="2888818" y="777012"/>
                </a:cubicBezTo>
                <a:cubicBezTo>
                  <a:pt x="2876474" y="777012"/>
                  <a:pt x="2863215" y="776326"/>
                  <a:pt x="2849042" y="774954"/>
                </a:cubicBezTo>
                <a:cubicBezTo>
                  <a:pt x="2830297" y="772668"/>
                  <a:pt x="2814638" y="766725"/>
                  <a:pt x="2802065" y="757123"/>
                </a:cubicBezTo>
                <a:cubicBezTo>
                  <a:pt x="2789492" y="747522"/>
                  <a:pt x="2780005" y="735406"/>
                  <a:pt x="2773604" y="720776"/>
                </a:cubicBezTo>
                <a:cubicBezTo>
                  <a:pt x="2769489" y="711632"/>
                  <a:pt x="2766746" y="697230"/>
                  <a:pt x="2765374" y="677571"/>
                </a:cubicBezTo>
                <a:cubicBezTo>
                  <a:pt x="2764003" y="657911"/>
                  <a:pt x="2763317" y="632308"/>
                  <a:pt x="2763317" y="600761"/>
                </a:cubicBezTo>
                <a:lnTo>
                  <a:pt x="2763317" y="582930"/>
                </a:lnTo>
                <a:cubicBezTo>
                  <a:pt x="2758745" y="581559"/>
                  <a:pt x="2755087" y="579958"/>
                  <a:pt x="2752344" y="578130"/>
                </a:cubicBezTo>
                <a:cubicBezTo>
                  <a:pt x="2742743" y="573100"/>
                  <a:pt x="2734171" y="565442"/>
                  <a:pt x="2726627" y="555155"/>
                </a:cubicBezTo>
                <a:cubicBezTo>
                  <a:pt x="2719083" y="544868"/>
                  <a:pt x="2715311" y="532410"/>
                  <a:pt x="2715311" y="517779"/>
                </a:cubicBezTo>
                <a:cubicBezTo>
                  <a:pt x="2715311" y="502234"/>
                  <a:pt x="2719083" y="489090"/>
                  <a:pt x="2726627" y="478346"/>
                </a:cubicBezTo>
                <a:cubicBezTo>
                  <a:pt x="2734171" y="467601"/>
                  <a:pt x="2742971" y="459486"/>
                  <a:pt x="2753030" y="454000"/>
                </a:cubicBezTo>
                <a:cubicBezTo>
                  <a:pt x="2754859" y="453085"/>
                  <a:pt x="2756573" y="452171"/>
                  <a:pt x="2758173" y="451257"/>
                </a:cubicBezTo>
                <a:cubicBezTo>
                  <a:pt x="2759774" y="450342"/>
                  <a:pt x="2761717" y="449428"/>
                  <a:pt x="2764003" y="448513"/>
                </a:cubicBezTo>
                <a:cubicBezTo>
                  <a:pt x="2764003" y="435712"/>
                  <a:pt x="2764460" y="421881"/>
                  <a:pt x="2765374" y="407022"/>
                </a:cubicBezTo>
                <a:cubicBezTo>
                  <a:pt x="2766289" y="392163"/>
                  <a:pt x="2767775" y="377876"/>
                  <a:pt x="2769832" y="364160"/>
                </a:cubicBezTo>
                <a:cubicBezTo>
                  <a:pt x="2771889" y="350444"/>
                  <a:pt x="2774633" y="338100"/>
                  <a:pt x="2778062" y="327127"/>
                </a:cubicBezTo>
                <a:cubicBezTo>
                  <a:pt x="2781491" y="316154"/>
                  <a:pt x="2785948" y="307924"/>
                  <a:pt x="2791435" y="302438"/>
                </a:cubicBezTo>
                <a:cubicBezTo>
                  <a:pt x="2803322" y="290551"/>
                  <a:pt x="2819552" y="282664"/>
                  <a:pt x="2840127" y="278778"/>
                </a:cubicBezTo>
                <a:cubicBezTo>
                  <a:pt x="2860701" y="274892"/>
                  <a:pt x="2881960" y="272949"/>
                  <a:pt x="2903906" y="272949"/>
                </a:cubicBezTo>
                <a:close/>
                <a:moveTo>
                  <a:pt x="1136752" y="272949"/>
                </a:moveTo>
                <a:cubicBezTo>
                  <a:pt x="1152297" y="272949"/>
                  <a:pt x="1167156" y="276263"/>
                  <a:pt x="1181329" y="282893"/>
                </a:cubicBezTo>
                <a:cubicBezTo>
                  <a:pt x="1195502" y="289522"/>
                  <a:pt x="1207161" y="298552"/>
                  <a:pt x="1216305" y="309982"/>
                </a:cubicBezTo>
                <a:cubicBezTo>
                  <a:pt x="1227277" y="323241"/>
                  <a:pt x="1234478" y="338671"/>
                  <a:pt x="1237907" y="356273"/>
                </a:cubicBezTo>
                <a:cubicBezTo>
                  <a:pt x="1241336" y="373875"/>
                  <a:pt x="1243051" y="393192"/>
                  <a:pt x="1243051" y="414223"/>
                </a:cubicBezTo>
                <a:cubicBezTo>
                  <a:pt x="1243051" y="419253"/>
                  <a:pt x="1243051" y="424282"/>
                  <a:pt x="1243051" y="429311"/>
                </a:cubicBezTo>
                <a:cubicBezTo>
                  <a:pt x="1243051" y="434340"/>
                  <a:pt x="1242822" y="439369"/>
                  <a:pt x="1242365" y="444399"/>
                </a:cubicBezTo>
                <a:cubicBezTo>
                  <a:pt x="1241451" y="469087"/>
                  <a:pt x="1240536" y="494005"/>
                  <a:pt x="1239622" y="519151"/>
                </a:cubicBezTo>
                <a:cubicBezTo>
                  <a:pt x="1238707" y="544297"/>
                  <a:pt x="1236536" y="568528"/>
                  <a:pt x="1233107" y="591846"/>
                </a:cubicBezTo>
                <a:cubicBezTo>
                  <a:pt x="1229678" y="615163"/>
                  <a:pt x="1224648" y="636994"/>
                  <a:pt x="1218019" y="657339"/>
                </a:cubicBezTo>
                <a:cubicBezTo>
                  <a:pt x="1211390" y="677685"/>
                  <a:pt x="1202131" y="695401"/>
                  <a:pt x="1190244" y="710489"/>
                </a:cubicBezTo>
                <a:cubicBezTo>
                  <a:pt x="1174242" y="730606"/>
                  <a:pt x="1153325" y="746379"/>
                  <a:pt x="1127494" y="757809"/>
                </a:cubicBezTo>
                <a:cubicBezTo>
                  <a:pt x="1101662" y="769239"/>
                  <a:pt x="1072058" y="774954"/>
                  <a:pt x="1038682" y="774954"/>
                </a:cubicBezTo>
                <a:lnTo>
                  <a:pt x="1032510" y="774954"/>
                </a:lnTo>
                <a:cubicBezTo>
                  <a:pt x="989991" y="774040"/>
                  <a:pt x="952386" y="764553"/>
                  <a:pt x="919696" y="746493"/>
                </a:cubicBezTo>
                <a:cubicBezTo>
                  <a:pt x="887006" y="728434"/>
                  <a:pt x="861975" y="705003"/>
                  <a:pt x="844601" y="676199"/>
                </a:cubicBezTo>
                <a:cubicBezTo>
                  <a:pt x="830885" y="653796"/>
                  <a:pt x="821741" y="629336"/>
                  <a:pt x="817169" y="602818"/>
                </a:cubicBezTo>
                <a:cubicBezTo>
                  <a:pt x="812597" y="576301"/>
                  <a:pt x="810311" y="547497"/>
                  <a:pt x="810311" y="516408"/>
                </a:cubicBezTo>
                <a:cubicBezTo>
                  <a:pt x="810311" y="507721"/>
                  <a:pt x="810425" y="499034"/>
                  <a:pt x="810654" y="490347"/>
                </a:cubicBezTo>
                <a:cubicBezTo>
                  <a:pt x="810882" y="481660"/>
                  <a:pt x="811225" y="472745"/>
                  <a:pt x="811683" y="463601"/>
                </a:cubicBezTo>
                <a:cubicBezTo>
                  <a:pt x="812597" y="449428"/>
                  <a:pt x="813397" y="435369"/>
                  <a:pt x="814083" y="421424"/>
                </a:cubicBezTo>
                <a:cubicBezTo>
                  <a:pt x="814769" y="407480"/>
                  <a:pt x="816712" y="393649"/>
                  <a:pt x="819912" y="379933"/>
                </a:cubicBezTo>
                <a:cubicBezTo>
                  <a:pt x="824484" y="358902"/>
                  <a:pt x="832371" y="340043"/>
                  <a:pt x="843572" y="323355"/>
                </a:cubicBezTo>
                <a:cubicBezTo>
                  <a:pt x="854774" y="306667"/>
                  <a:pt x="869290" y="293980"/>
                  <a:pt x="887121" y="285293"/>
                </a:cubicBezTo>
                <a:cubicBezTo>
                  <a:pt x="901294" y="278435"/>
                  <a:pt x="915696" y="275006"/>
                  <a:pt x="930326" y="275006"/>
                </a:cubicBezTo>
                <a:cubicBezTo>
                  <a:pt x="947242" y="275006"/>
                  <a:pt x="962787" y="279121"/>
                  <a:pt x="976960" y="287350"/>
                </a:cubicBezTo>
                <a:cubicBezTo>
                  <a:pt x="991134" y="295580"/>
                  <a:pt x="1002335" y="306324"/>
                  <a:pt x="1010565" y="319583"/>
                </a:cubicBezTo>
                <a:cubicBezTo>
                  <a:pt x="1016508" y="329184"/>
                  <a:pt x="1020623" y="339585"/>
                  <a:pt x="1022909" y="350787"/>
                </a:cubicBezTo>
                <a:cubicBezTo>
                  <a:pt x="1025195" y="361988"/>
                  <a:pt x="1026338" y="373304"/>
                  <a:pt x="1026338" y="384734"/>
                </a:cubicBezTo>
                <a:cubicBezTo>
                  <a:pt x="1026338" y="387477"/>
                  <a:pt x="1026338" y="390335"/>
                  <a:pt x="1026338" y="393306"/>
                </a:cubicBezTo>
                <a:cubicBezTo>
                  <a:pt x="1026338" y="396278"/>
                  <a:pt x="1026109" y="399136"/>
                  <a:pt x="1025652" y="401879"/>
                </a:cubicBezTo>
                <a:cubicBezTo>
                  <a:pt x="1023823" y="421081"/>
                  <a:pt x="1020966" y="440398"/>
                  <a:pt x="1017080" y="459829"/>
                </a:cubicBezTo>
                <a:cubicBezTo>
                  <a:pt x="1013194" y="479260"/>
                  <a:pt x="1011250" y="499263"/>
                  <a:pt x="1011250" y="519837"/>
                </a:cubicBezTo>
                <a:cubicBezTo>
                  <a:pt x="1011250" y="525780"/>
                  <a:pt x="1011593" y="531609"/>
                  <a:pt x="1012279" y="537324"/>
                </a:cubicBezTo>
                <a:cubicBezTo>
                  <a:pt x="1012965" y="543039"/>
                  <a:pt x="1013765" y="549097"/>
                  <a:pt x="1014679" y="555498"/>
                </a:cubicBezTo>
                <a:cubicBezTo>
                  <a:pt x="1015594" y="560527"/>
                  <a:pt x="1017080" y="565328"/>
                  <a:pt x="1019137" y="569900"/>
                </a:cubicBezTo>
                <a:cubicBezTo>
                  <a:pt x="1021194" y="574472"/>
                  <a:pt x="1024052" y="577901"/>
                  <a:pt x="1027710" y="580187"/>
                </a:cubicBezTo>
                <a:cubicBezTo>
                  <a:pt x="1031367" y="582473"/>
                  <a:pt x="1034339" y="583616"/>
                  <a:pt x="1036625" y="583616"/>
                </a:cubicBezTo>
                <a:cubicBezTo>
                  <a:pt x="1043026" y="583616"/>
                  <a:pt x="1047826" y="580187"/>
                  <a:pt x="1051027" y="573329"/>
                </a:cubicBezTo>
                <a:cubicBezTo>
                  <a:pt x="1054227" y="566471"/>
                  <a:pt x="1056285" y="560070"/>
                  <a:pt x="1057199" y="554127"/>
                </a:cubicBezTo>
                <a:cubicBezTo>
                  <a:pt x="1058571" y="544068"/>
                  <a:pt x="1059256" y="533553"/>
                  <a:pt x="1059256" y="522580"/>
                </a:cubicBezTo>
                <a:cubicBezTo>
                  <a:pt x="1059256" y="497434"/>
                  <a:pt x="1057199" y="472631"/>
                  <a:pt x="1053084" y="448170"/>
                </a:cubicBezTo>
                <a:cubicBezTo>
                  <a:pt x="1048969" y="423710"/>
                  <a:pt x="1046683" y="399136"/>
                  <a:pt x="1046226" y="374447"/>
                </a:cubicBezTo>
                <a:lnTo>
                  <a:pt x="1046226" y="370332"/>
                </a:lnTo>
                <a:cubicBezTo>
                  <a:pt x="1046226" y="362103"/>
                  <a:pt x="1046683" y="353987"/>
                  <a:pt x="1047598" y="345986"/>
                </a:cubicBezTo>
                <a:cubicBezTo>
                  <a:pt x="1048512" y="337985"/>
                  <a:pt x="1050798" y="330099"/>
                  <a:pt x="1054456" y="322326"/>
                </a:cubicBezTo>
                <a:cubicBezTo>
                  <a:pt x="1061314" y="306324"/>
                  <a:pt x="1072744" y="293980"/>
                  <a:pt x="1088746" y="285293"/>
                </a:cubicBezTo>
                <a:cubicBezTo>
                  <a:pt x="1096518" y="280721"/>
                  <a:pt x="1104405" y="277521"/>
                  <a:pt x="1112406" y="275692"/>
                </a:cubicBezTo>
                <a:cubicBezTo>
                  <a:pt x="1120407" y="273863"/>
                  <a:pt x="1128522" y="272949"/>
                  <a:pt x="1136752" y="272949"/>
                </a:cubicBezTo>
                <a:close/>
                <a:moveTo>
                  <a:pt x="206426" y="223571"/>
                </a:moveTo>
                <a:cubicBezTo>
                  <a:pt x="235230" y="223571"/>
                  <a:pt x="262204" y="225857"/>
                  <a:pt x="287350" y="230429"/>
                </a:cubicBezTo>
                <a:cubicBezTo>
                  <a:pt x="312496" y="235001"/>
                  <a:pt x="331470" y="242316"/>
                  <a:pt x="344272" y="252375"/>
                </a:cubicBezTo>
                <a:cubicBezTo>
                  <a:pt x="358445" y="262890"/>
                  <a:pt x="368732" y="276378"/>
                  <a:pt x="375133" y="292837"/>
                </a:cubicBezTo>
                <a:cubicBezTo>
                  <a:pt x="381534" y="309296"/>
                  <a:pt x="384734" y="325984"/>
                  <a:pt x="384734" y="342900"/>
                </a:cubicBezTo>
                <a:cubicBezTo>
                  <a:pt x="384734" y="354330"/>
                  <a:pt x="383362" y="365417"/>
                  <a:pt x="380619" y="376161"/>
                </a:cubicBezTo>
                <a:cubicBezTo>
                  <a:pt x="377876" y="386906"/>
                  <a:pt x="373875" y="396393"/>
                  <a:pt x="368618" y="404622"/>
                </a:cubicBezTo>
                <a:cubicBezTo>
                  <a:pt x="363360" y="412852"/>
                  <a:pt x="356959" y="419481"/>
                  <a:pt x="349415" y="424510"/>
                </a:cubicBezTo>
                <a:cubicBezTo>
                  <a:pt x="341871" y="429540"/>
                  <a:pt x="333528" y="432054"/>
                  <a:pt x="324384" y="432054"/>
                </a:cubicBezTo>
                <a:cubicBezTo>
                  <a:pt x="318440" y="432054"/>
                  <a:pt x="312954" y="431140"/>
                  <a:pt x="307924" y="429311"/>
                </a:cubicBezTo>
                <a:cubicBezTo>
                  <a:pt x="306096" y="428854"/>
                  <a:pt x="304610" y="428511"/>
                  <a:pt x="303467" y="428282"/>
                </a:cubicBezTo>
                <a:cubicBezTo>
                  <a:pt x="302324" y="428054"/>
                  <a:pt x="301066" y="427939"/>
                  <a:pt x="299695" y="427939"/>
                </a:cubicBezTo>
                <a:cubicBezTo>
                  <a:pt x="294208" y="427939"/>
                  <a:pt x="290208" y="429997"/>
                  <a:pt x="287693" y="434112"/>
                </a:cubicBezTo>
                <a:cubicBezTo>
                  <a:pt x="285179" y="438226"/>
                  <a:pt x="283921" y="443713"/>
                  <a:pt x="283921" y="450571"/>
                </a:cubicBezTo>
                <a:cubicBezTo>
                  <a:pt x="283921" y="451485"/>
                  <a:pt x="284036" y="452628"/>
                  <a:pt x="284264" y="454000"/>
                </a:cubicBezTo>
                <a:cubicBezTo>
                  <a:pt x="284493" y="455371"/>
                  <a:pt x="284607" y="456514"/>
                  <a:pt x="284607" y="457429"/>
                </a:cubicBezTo>
                <a:cubicBezTo>
                  <a:pt x="285829" y="476631"/>
                  <a:pt x="287049" y="495834"/>
                  <a:pt x="288267" y="515036"/>
                </a:cubicBezTo>
                <a:cubicBezTo>
                  <a:pt x="289485" y="534238"/>
                  <a:pt x="290094" y="553669"/>
                  <a:pt x="290094" y="573329"/>
                </a:cubicBezTo>
                <a:cubicBezTo>
                  <a:pt x="290094" y="586588"/>
                  <a:pt x="289638" y="599961"/>
                  <a:pt x="288727" y="613448"/>
                </a:cubicBezTo>
                <a:cubicBezTo>
                  <a:pt x="287816" y="626936"/>
                  <a:pt x="286222" y="640766"/>
                  <a:pt x="283943" y="654939"/>
                </a:cubicBezTo>
                <a:cubicBezTo>
                  <a:pt x="281664" y="669112"/>
                  <a:pt x="278019" y="683286"/>
                  <a:pt x="273007" y="697459"/>
                </a:cubicBezTo>
                <a:cubicBezTo>
                  <a:pt x="267996" y="711632"/>
                  <a:pt x="261617" y="724548"/>
                  <a:pt x="253869" y="736206"/>
                </a:cubicBezTo>
                <a:cubicBezTo>
                  <a:pt x="246122" y="747865"/>
                  <a:pt x="236894" y="757352"/>
                  <a:pt x="226186" y="764667"/>
                </a:cubicBezTo>
                <a:cubicBezTo>
                  <a:pt x="215477" y="771982"/>
                  <a:pt x="203286" y="775640"/>
                  <a:pt x="189613" y="775640"/>
                </a:cubicBezTo>
                <a:cubicBezTo>
                  <a:pt x="186877" y="775640"/>
                  <a:pt x="184029" y="775411"/>
                  <a:pt x="181067" y="774954"/>
                </a:cubicBezTo>
                <a:cubicBezTo>
                  <a:pt x="178106" y="774497"/>
                  <a:pt x="175033" y="773811"/>
                  <a:pt x="171847" y="772897"/>
                </a:cubicBezTo>
                <a:cubicBezTo>
                  <a:pt x="159995" y="770154"/>
                  <a:pt x="149513" y="765353"/>
                  <a:pt x="140402" y="758495"/>
                </a:cubicBezTo>
                <a:cubicBezTo>
                  <a:pt x="131290" y="751637"/>
                  <a:pt x="123201" y="743293"/>
                  <a:pt x="116136" y="733463"/>
                </a:cubicBezTo>
                <a:cubicBezTo>
                  <a:pt x="109071" y="723633"/>
                  <a:pt x="103259" y="712661"/>
                  <a:pt x="98702" y="700545"/>
                </a:cubicBezTo>
                <a:cubicBezTo>
                  <a:pt x="94144" y="688429"/>
                  <a:pt x="90501" y="675970"/>
                  <a:pt x="87772" y="663169"/>
                </a:cubicBezTo>
                <a:cubicBezTo>
                  <a:pt x="85950" y="654939"/>
                  <a:pt x="84811" y="647167"/>
                  <a:pt x="84354" y="639852"/>
                </a:cubicBezTo>
                <a:cubicBezTo>
                  <a:pt x="83896" y="632536"/>
                  <a:pt x="83668" y="625450"/>
                  <a:pt x="83668" y="618592"/>
                </a:cubicBezTo>
                <a:cubicBezTo>
                  <a:pt x="83668" y="603504"/>
                  <a:pt x="84925" y="589445"/>
                  <a:pt x="87440" y="576415"/>
                </a:cubicBezTo>
                <a:cubicBezTo>
                  <a:pt x="89954" y="563385"/>
                  <a:pt x="92583" y="550355"/>
                  <a:pt x="95326" y="537324"/>
                </a:cubicBezTo>
                <a:cubicBezTo>
                  <a:pt x="98070" y="524294"/>
                  <a:pt x="100698" y="510921"/>
                  <a:pt x="103213" y="497205"/>
                </a:cubicBezTo>
                <a:cubicBezTo>
                  <a:pt x="105728" y="483489"/>
                  <a:pt x="106985" y="468859"/>
                  <a:pt x="106985" y="453314"/>
                </a:cubicBezTo>
                <a:cubicBezTo>
                  <a:pt x="106985" y="451028"/>
                  <a:pt x="106871" y="448742"/>
                  <a:pt x="106642" y="446456"/>
                </a:cubicBezTo>
                <a:cubicBezTo>
                  <a:pt x="106413" y="444170"/>
                  <a:pt x="106299" y="441884"/>
                  <a:pt x="106299" y="439598"/>
                </a:cubicBezTo>
                <a:cubicBezTo>
                  <a:pt x="105385" y="428625"/>
                  <a:pt x="102756" y="421424"/>
                  <a:pt x="98412" y="417995"/>
                </a:cubicBezTo>
                <a:cubicBezTo>
                  <a:pt x="94069" y="414566"/>
                  <a:pt x="88697" y="412852"/>
                  <a:pt x="82296" y="412852"/>
                </a:cubicBezTo>
                <a:cubicBezTo>
                  <a:pt x="77724" y="412852"/>
                  <a:pt x="72924" y="413309"/>
                  <a:pt x="67894" y="414223"/>
                </a:cubicBezTo>
                <a:cubicBezTo>
                  <a:pt x="62865" y="415138"/>
                  <a:pt x="57836" y="415595"/>
                  <a:pt x="52807" y="415595"/>
                </a:cubicBezTo>
                <a:cubicBezTo>
                  <a:pt x="50521" y="415595"/>
                  <a:pt x="47092" y="415138"/>
                  <a:pt x="42520" y="414223"/>
                </a:cubicBezTo>
                <a:cubicBezTo>
                  <a:pt x="28804" y="410566"/>
                  <a:pt x="18288" y="402908"/>
                  <a:pt x="10973" y="391249"/>
                </a:cubicBezTo>
                <a:cubicBezTo>
                  <a:pt x="3658" y="379590"/>
                  <a:pt x="0" y="365303"/>
                  <a:pt x="0" y="348387"/>
                </a:cubicBezTo>
                <a:cubicBezTo>
                  <a:pt x="0" y="347015"/>
                  <a:pt x="114" y="345529"/>
                  <a:pt x="343" y="343929"/>
                </a:cubicBezTo>
                <a:cubicBezTo>
                  <a:pt x="572" y="342329"/>
                  <a:pt x="686" y="340843"/>
                  <a:pt x="686" y="339471"/>
                </a:cubicBezTo>
                <a:cubicBezTo>
                  <a:pt x="4344" y="291465"/>
                  <a:pt x="25832" y="259690"/>
                  <a:pt x="65151" y="244145"/>
                </a:cubicBezTo>
                <a:cubicBezTo>
                  <a:pt x="82525" y="237744"/>
                  <a:pt x="103785" y="232715"/>
                  <a:pt x="128931" y="229057"/>
                </a:cubicBezTo>
                <a:cubicBezTo>
                  <a:pt x="154077" y="225400"/>
                  <a:pt x="179908" y="223571"/>
                  <a:pt x="206426" y="223571"/>
                </a:cubicBezTo>
                <a:close/>
                <a:moveTo>
                  <a:pt x="3641293" y="123444"/>
                </a:moveTo>
                <a:lnTo>
                  <a:pt x="3644036" y="123444"/>
                </a:lnTo>
                <a:cubicBezTo>
                  <a:pt x="3655009" y="123444"/>
                  <a:pt x="3668268" y="128016"/>
                  <a:pt x="3683813" y="137160"/>
                </a:cubicBezTo>
                <a:cubicBezTo>
                  <a:pt x="3699358" y="146304"/>
                  <a:pt x="3713531" y="157734"/>
                  <a:pt x="3726333" y="171450"/>
                </a:cubicBezTo>
                <a:cubicBezTo>
                  <a:pt x="3739134" y="185166"/>
                  <a:pt x="3748735" y="199911"/>
                  <a:pt x="3755136" y="215684"/>
                </a:cubicBezTo>
                <a:cubicBezTo>
                  <a:pt x="3761537" y="231458"/>
                  <a:pt x="3761308" y="245745"/>
                  <a:pt x="3754450" y="258547"/>
                </a:cubicBezTo>
                <a:cubicBezTo>
                  <a:pt x="3750793" y="264948"/>
                  <a:pt x="3746221" y="269520"/>
                  <a:pt x="3740734" y="272263"/>
                </a:cubicBezTo>
                <a:cubicBezTo>
                  <a:pt x="3735248" y="275006"/>
                  <a:pt x="3729990" y="276378"/>
                  <a:pt x="3724961" y="276378"/>
                </a:cubicBezTo>
                <a:cubicBezTo>
                  <a:pt x="3718103" y="276378"/>
                  <a:pt x="3711016" y="274663"/>
                  <a:pt x="3703701" y="271234"/>
                </a:cubicBezTo>
                <a:cubicBezTo>
                  <a:pt x="3696386" y="267805"/>
                  <a:pt x="3689071" y="263119"/>
                  <a:pt x="3681755" y="257175"/>
                </a:cubicBezTo>
                <a:cubicBezTo>
                  <a:pt x="3674440" y="251232"/>
                  <a:pt x="3667468" y="244374"/>
                  <a:pt x="3660839" y="236601"/>
                </a:cubicBezTo>
                <a:cubicBezTo>
                  <a:pt x="3654209" y="228829"/>
                  <a:pt x="3648151" y="220828"/>
                  <a:pt x="3642665" y="212598"/>
                </a:cubicBezTo>
                <a:cubicBezTo>
                  <a:pt x="3637178" y="220828"/>
                  <a:pt x="3631006" y="228829"/>
                  <a:pt x="3624148" y="236601"/>
                </a:cubicBezTo>
                <a:cubicBezTo>
                  <a:pt x="3617290" y="244374"/>
                  <a:pt x="3610204" y="251232"/>
                  <a:pt x="3602888" y="257175"/>
                </a:cubicBezTo>
                <a:cubicBezTo>
                  <a:pt x="3595573" y="263119"/>
                  <a:pt x="3588258" y="267805"/>
                  <a:pt x="3580943" y="271234"/>
                </a:cubicBezTo>
                <a:cubicBezTo>
                  <a:pt x="3573628" y="274663"/>
                  <a:pt x="3566541" y="276378"/>
                  <a:pt x="3559683" y="276378"/>
                </a:cubicBezTo>
                <a:cubicBezTo>
                  <a:pt x="3547796" y="276378"/>
                  <a:pt x="3538195" y="270663"/>
                  <a:pt x="3530879" y="259233"/>
                </a:cubicBezTo>
                <a:cubicBezTo>
                  <a:pt x="3523107" y="245974"/>
                  <a:pt x="3522421" y="231458"/>
                  <a:pt x="3528822" y="215684"/>
                </a:cubicBezTo>
                <a:cubicBezTo>
                  <a:pt x="3535223" y="199911"/>
                  <a:pt x="3544938" y="185166"/>
                  <a:pt x="3557968" y="171450"/>
                </a:cubicBezTo>
                <a:cubicBezTo>
                  <a:pt x="3570999" y="157734"/>
                  <a:pt x="3585401" y="146304"/>
                  <a:pt x="3601174" y="137160"/>
                </a:cubicBezTo>
                <a:cubicBezTo>
                  <a:pt x="3616947" y="128016"/>
                  <a:pt x="3630320" y="123444"/>
                  <a:pt x="3641293" y="123444"/>
                </a:cubicBezTo>
                <a:close/>
                <a:moveTo>
                  <a:pt x="1869643" y="123444"/>
                </a:moveTo>
                <a:lnTo>
                  <a:pt x="1872387" y="123444"/>
                </a:lnTo>
                <a:cubicBezTo>
                  <a:pt x="1883359" y="123444"/>
                  <a:pt x="1896618" y="128016"/>
                  <a:pt x="1912163" y="137160"/>
                </a:cubicBezTo>
                <a:cubicBezTo>
                  <a:pt x="1927708" y="146304"/>
                  <a:pt x="1941881" y="157734"/>
                  <a:pt x="1954683" y="171450"/>
                </a:cubicBezTo>
                <a:cubicBezTo>
                  <a:pt x="1967484" y="185166"/>
                  <a:pt x="1977086" y="199911"/>
                  <a:pt x="1983486" y="215684"/>
                </a:cubicBezTo>
                <a:cubicBezTo>
                  <a:pt x="1989887" y="231458"/>
                  <a:pt x="1989658" y="245745"/>
                  <a:pt x="1982800" y="258547"/>
                </a:cubicBezTo>
                <a:cubicBezTo>
                  <a:pt x="1979143" y="264948"/>
                  <a:pt x="1974571" y="269520"/>
                  <a:pt x="1969084" y="272263"/>
                </a:cubicBezTo>
                <a:cubicBezTo>
                  <a:pt x="1963598" y="275006"/>
                  <a:pt x="1958340" y="276378"/>
                  <a:pt x="1953311" y="276378"/>
                </a:cubicBezTo>
                <a:cubicBezTo>
                  <a:pt x="1946453" y="276378"/>
                  <a:pt x="1939366" y="274663"/>
                  <a:pt x="1932051" y="271234"/>
                </a:cubicBezTo>
                <a:cubicBezTo>
                  <a:pt x="1924736" y="267805"/>
                  <a:pt x="1917421" y="263119"/>
                  <a:pt x="1910106" y="257175"/>
                </a:cubicBezTo>
                <a:cubicBezTo>
                  <a:pt x="1902790" y="251232"/>
                  <a:pt x="1895818" y="244374"/>
                  <a:pt x="1889189" y="236601"/>
                </a:cubicBezTo>
                <a:cubicBezTo>
                  <a:pt x="1882559" y="228829"/>
                  <a:pt x="1876501" y="220828"/>
                  <a:pt x="1871015" y="212598"/>
                </a:cubicBezTo>
                <a:cubicBezTo>
                  <a:pt x="1865529" y="220828"/>
                  <a:pt x="1859356" y="228829"/>
                  <a:pt x="1852498" y="236601"/>
                </a:cubicBezTo>
                <a:cubicBezTo>
                  <a:pt x="1845640" y="244374"/>
                  <a:pt x="1838554" y="251232"/>
                  <a:pt x="1831239" y="257175"/>
                </a:cubicBezTo>
                <a:cubicBezTo>
                  <a:pt x="1823923" y="263119"/>
                  <a:pt x="1816608" y="267805"/>
                  <a:pt x="1809293" y="271234"/>
                </a:cubicBezTo>
                <a:cubicBezTo>
                  <a:pt x="1801978" y="274663"/>
                  <a:pt x="1794891" y="276378"/>
                  <a:pt x="1788033" y="276378"/>
                </a:cubicBezTo>
                <a:cubicBezTo>
                  <a:pt x="1776146" y="276378"/>
                  <a:pt x="1766545" y="270663"/>
                  <a:pt x="1759230" y="259233"/>
                </a:cubicBezTo>
                <a:cubicBezTo>
                  <a:pt x="1751457" y="245974"/>
                  <a:pt x="1750771" y="231458"/>
                  <a:pt x="1757172" y="215684"/>
                </a:cubicBezTo>
                <a:cubicBezTo>
                  <a:pt x="1763573" y="199911"/>
                  <a:pt x="1773289" y="185166"/>
                  <a:pt x="1786319" y="171450"/>
                </a:cubicBezTo>
                <a:cubicBezTo>
                  <a:pt x="1799349" y="157734"/>
                  <a:pt x="1813751" y="146304"/>
                  <a:pt x="1829524" y="137160"/>
                </a:cubicBezTo>
                <a:cubicBezTo>
                  <a:pt x="1845297" y="128016"/>
                  <a:pt x="1858671" y="123444"/>
                  <a:pt x="1869643" y="123444"/>
                </a:cubicBezTo>
                <a:close/>
                <a:moveTo>
                  <a:pt x="1934109" y="0"/>
                </a:moveTo>
                <a:cubicBezTo>
                  <a:pt x="1943710" y="0"/>
                  <a:pt x="1954226" y="4458"/>
                  <a:pt x="1965655" y="13373"/>
                </a:cubicBezTo>
                <a:cubicBezTo>
                  <a:pt x="1977086" y="22289"/>
                  <a:pt x="1987601" y="33376"/>
                  <a:pt x="1997202" y="46635"/>
                </a:cubicBezTo>
                <a:cubicBezTo>
                  <a:pt x="2006803" y="59893"/>
                  <a:pt x="2014804" y="74295"/>
                  <a:pt x="2021205" y="89840"/>
                </a:cubicBezTo>
                <a:cubicBezTo>
                  <a:pt x="2027606" y="105385"/>
                  <a:pt x="2030806" y="120015"/>
                  <a:pt x="2030806" y="133731"/>
                </a:cubicBezTo>
                <a:cubicBezTo>
                  <a:pt x="2030806" y="149276"/>
                  <a:pt x="2027835" y="159563"/>
                  <a:pt x="2021891" y="164592"/>
                </a:cubicBezTo>
                <a:cubicBezTo>
                  <a:pt x="2020519" y="166421"/>
                  <a:pt x="2018919" y="167564"/>
                  <a:pt x="2017090" y="168021"/>
                </a:cubicBezTo>
                <a:cubicBezTo>
                  <a:pt x="2015261" y="168478"/>
                  <a:pt x="2013204" y="168936"/>
                  <a:pt x="2010918" y="169393"/>
                </a:cubicBezTo>
                <a:lnTo>
                  <a:pt x="2008175" y="169393"/>
                </a:lnTo>
                <a:cubicBezTo>
                  <a:pt x="2000403" y="169393"/>
                  <a:pt x="1990344" y="166421"/>
                  <a:pt x="1978000" y="160477"/>
                </a:cubicBezTo>
                <a:cubicBezTo>
                  <a:pt x="1965655" y="154534"/>
                  <a:pt x="1953654" y="146418"/>
                  <a:pt x="1941995" y="136131"/>
                </a:cubicBezTo>
                <a:cubicBezTo>
                  <a:pt x="1930337" y="125844"/>
                  <a:pt x="1920164" y="113614"/>
                  <a:pt x="1911477" y="99441"/>
                </a:cubicBezTo>
                <a:cubicBezTo>
                  <a:pt x="1902790" y="85268"/>
                  <a:pt x="1898447" y="70180"/>
                  <a:pt x="1898447" y="54178"/>
                </a:cubicBezTo>
                <a:cubicBezTo>
                  <a:pt x="1898447" y="43663"/>
                  <a:pt x="1901419" y="31318"/>
                  <a:pt x="1907362" y="17145"/>
                </a:cubicBezTo>
                <a:cubicBezTo>
                  <a:pt x="1910563" y="11202"/>
                  <a:pt x="1914563" y="6858"/>
                  <a:pt x="1919364" y="4115"/>
                </a:cubicBezTo>
                <a:cubicBezTo>
                  <a:pt x="1924164" y="1372"/>
                  <a:pt x="1929079" y="0"/>
                  <a:pt x="1934109" y="0"/>
                </a:cubicBezTo>
                <a:close/>
              </a:path>
            </a:pathLst>
          </a:cu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00634" y="3709163"/>
            <a:ext cx="7953268" cy="3711835"/>
          </a:xfrm>
          <a:prstGeom prst="rect">
            <a:avLst/>
          </a:prstGeom>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heel(1)">
                                      <p:cBhvr>
                                        <p:cTn id="7" dur="1000"/>
                                        <p:tgtEl>
                                          <p:spTgt spid="58"/>
                                        </p:tgtEl>
                                      </p:cBhvr>
                                    </p:animEffect>
                                  </p:childTnLst>
                                </p:cTn>
                              </p:par>
                              <p:par>
                                <p:cTn id="8" presetID="55"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 calcmode="lin" valueType="num">
                                      <p:cBhvr>
                                        <p:cTn id="10" dur="500" fill="hold"/>
                                        <p:tgtEl>
                                          <p:spTgt spid="18"/>
                                        </p:tgtEl>
                                        <p:attrNameLst>
                                          <p:attrName>ppt_w</p:attrName>
                                        </p:attrNameLst>
                                      </p:cBhvr>
                                      <p:tavLst>
                                        <p:tav tm="0">
                                          <p:val>
                                            <p:strVal val="#ppt_w*0.70"/>
                                          </p:val>
                                        </p:tav>
                                        <p:tav tm="100000">
                                          <p:val>
                                            <p:strVal val="#ppt_w"/>
                                          </p:val>
                                        </p:tav>
                                      </p:tavLst>
                                    </p:anim>
                                    <p:anim calcmode="lin" valueType="num">
                                      <p:cBhvr>
                                        <p:cTn id="11" dur="500" fill="hold"/>
                                        <p:tgtEl>
                                          <p:spTgt spid="18"/>
                                        </p:tgtEl>
                                        <p:attrNameLst>
                                          <p:attrName>ppt_h</p:attrName>
                                        </p:attrNameLst>
                                      </p:cBhvr>
                                      <p:tavLst>
                                        <p:tav tm="0">
                                          <p:val>
                                            <p:strVal val="#ppt_h"/>
                                          </p:val>
                                        </p:tav>
                                        <p:tav tm="100000">
                                          <p:val>
                                            <p:strVal val="#ppt_h"/>
                                          </p:val>
                                        </p:tav>
                                      </p:tavLst>
                                    </p:anim>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pic>
        <p:nvPicPr>
          <p:cNvPr id="4" name="图片 120" descr="E:\PPT\包图网\审核中\气球.png气球"/>
          <p:cNvPicPr>
            <a:picLocks noChangeAspect="1"/>
          </p:cNvPicPr>
          <p:nvPr>
            <p:custDataLst>
              <p:tags r:id="rId1"/>
            </p:custDataLst>
          </p:nvPr>
        </p:nvPicPr>
        <p:blipFill>
          <a:blip r:embed="rId2"/>
          <a:srcRect/>
          <a:stretch>
            <a:fillRect/>
          </a:stretch>
        </p:blipFill>
        <p:spPr>
          <a:xfrm>
            <a:off x="200003" y="0"/>
            <a:ext cx="1086485" cy="1268095"/>
          </a:xfrm>
          <a:prstGeom prst="rect">
            <a:avLst/>
          </a:prstGeom>
        </p:spPr>
      </p:pic>
      <p:grpSp>
        <p:nvGrpSpPr>
          <p:cNvPr id="6" name="Group 5"/>
          <p:cNvGrpSpPr/>
          <p:nvPr/>
        </p:nvGrpSpPr>
        <p:grpSpPr>
          <a:xfrm>
            <a:off x="3820161" y="741680"/>
            <a:ext cx="8018914" cy="5534113"/>
            <a:chOff x="5005137" y="1487008"/>
            <a:chExt cx="6833937" cy="4788785"/>
          </a:xfrm>
        </p:grpSpPr>
        <p:sp>
          <p:nvSpPr>
            <p:cNvPr id="7" name="思想气泡: 云 7"/>
            <p:cNvSpPr/>
            <p:nvPr/>
          </p:nvSpPr>
          <p:spPr>
            <a:xfrm>
              <a:off x="5005137" y="1487008"/>
              <a:ext cx="6833937" cy="4788785"/>
            </a:xfrm>
            <a:prstGeom prst="cloudCallout">
              <a:avLst>
                <a:gd name="adj1" fmla="val -52536"/>
                <a:gd name="adj2" fmla="val 8169"/>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Box 8"/>
            <p:cNvSpPr txBox="1"/>
            <p:nvPr/>
          </p:nvSpPr>
          <p:spPr>
            <a:xfrm>
              <a:off x="5559288" y="2414709"/>
              <a:ext cx="6043723" cy="2476828"/>
            </a:xfrm>
            <a:prstGeom prst="rect">
              <a:avLst/>
            </a:prstGeom>
            <a:noFill/>
          </p:spPr>
          <p:txBody>
            <a:bodyPr wrap="square" rtlCol="0">
              <a:spAutoFit/>
            </a:bodyPr>
            <a:lstStyle/>
            <a:p>
              <a:pPr algn="ctr" rtl="0">
                <a:spcBef>
                  <a:spcPts val="0"/>
                </a:spcBef>
                <a:spcAft>
                  <a:spcPts val="500"/>
                </a:spcAft>
              </a:pPr>
              <a:r>
                <a:rPr lang="vi-VN" sz="6000" b="1" i="0" u="none" strike="noStrike" dirty="0">
                  <a:solidFill>
                    <a:srgbClr val="FF0000"/>
                  </a:solidFill>
                  <a:effectLst/>
                  <a:latin typeface="Cambria" panose="02040503050406030204" pitchFamily="18" charset="0"/>
                  <a:ea typeface="Cambria" panose="02040503050406030204" pitchFamily="18" charset="0"/>
                </a:rPr>
                <a:t>Kể tên những việc làm tốt cho sức khỏe tuổi dậy thì.</a:t>
              </a:r>
              <a:endParaRPr lang="vi-VN" sz="8800" b="1" dirty="0">
                <a:solidFill>
                  <a:srgbClr val="FF0000"/>
                </a:solidFill>
                <a:effectLst/>
                <a:latin typeface="Cambria" panose="02040503050406030204" pitchFamily="18" charset="0"/>
                <a:ea typeface="Cambria" panose="02040503050406030204" pitchFamily="18" charset="0"/>
              </a:endParaRPr>
            </a:p>
          </p:txBody>
        </p:sp>
      </p:grpSp>
      <p:pic>
        <p:nvPicPr>
          <p:cNvPr id="15" name="Đồ họa 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929" y="2172714"/>
            <a:ext cx="3291192" cy="4685286"/>
          </a:xfrm>
          <a:prstGeom prst="rect">
            <a:avLst/>
          </a:prstGeom>
        </p:spPr>
      </p:pic>
      <p:pic>
        <p:nvPicPr>
          <p:cNvPr id="17" name="图片 120" descr="E:\PPT\包图网\审核中\气球.png气球"/>
          <p:cNvPicPr>
            <a:picLocks noChangeAspect="1"/>
          </p:cNvPicPr>
          <p:nvPr>
            <p:custDataLst>
              <p:tags r:id="rId5"/>
            </p:custDataLst>
          </p:nvPr>
        </p:nvPicPr>
        <p:blipFill>
          <a:blip r:embed="rId2"/>
          <a:srcRect/>
          <a:stretch>
            <a:fillRect/>
          </a:stretch>
        </p:blipFill>
        <p:spPr>
          <a:xfrm>
            <a:off x="10193961" y="576727"/>
            <a:ext cx="1367418" cy="1595987"/>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p:cNvSpPr/>
          <p:nvPr/>
        </p:nvSpPr>
        <p:spPr>
          <a:xfrm>
            <a:off x="640080" y="2316480"/>
            <a:ext cx="2377440" cy="1209040"/>
          </a:xfrm>
          <a:prstGeom prst="round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Ở </a:t>
            </a:r>
            <a:r>
              <a:rPr lang="en-US" sz="3200" dirty="0" err="1">
                <a:latin typeface="Cambria" panose="02040503050406030204" pitchFamily="18" charset="0"/>
                <a:ea typeface="Cambria" panose="02040503050406030204" pitchFamily="18" charset="0"/>
              </a:rPr>
              <a:t>tuổi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dậy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a:t>
            </a:r>
            <a:endParaRPr lang="en-US" sz="3200" dirty="0">
              <a:latin typeface="Cambria" panose="02040503050406030204" pitchFamily="18" charset="0"/>
              <a:ea typeface="Cambria" panose="02040503050406030204" pitchFamily="18" charset="0"/>
            </a:endParaRPr>
          </a:p>
        </p:txBody>
      </p:sp>
      <p:cxnSp>
        <p:nvCxnSpPr>
          <p:cNvPr id="4" name="Straight Connector 3"/>
          <p:cNvCxnSpPr>
            <a:stCxn id="2" idx="3"/>
          </p:cNvCxnSpPr>
          <p:nvPr/>
        </p:nvCxnSpPr>
        <p:spPr>
          <a:xfrm flipV="1">
            <a:off x="3017520" y="1554480"/>
            <a:ext cx="650240" cy="136652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Rectangle: Rounded Corners 4"/>
          <p:cNvSpPr/>
          <p:nvPr/>
        </p:nvSpPr>
        <p:spPr>
          <a:xfrm>
            <a:off x="3688080" y="9855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Thực hiện ăn uống đủ chất, ngủ và nghỉ ngơi hợp lí, tích cực vận động cơ thể để hệ cơ xương phát triển tốt, giúp tăng chiều cao; vui chơi, giải trí lành mạnh,...</a:t>
            </a:r>
            <a:endParaRPr lang="vi-VN" sz="2400" dirty="0">
              <a:latin typeface="Cambria" panose="02040503050406030204" pitchFamily="18" charset="0"/>
              <a:ea typeface="Cambria" panose="02040503050406030204" pitchFamily="18" charset="0"/>
            </a:endParaRPr>
          </a:p>
        </p:txBody>
      </p:sp>
      <p:cxnSp>
        <p:nvCxnSpPr>
          <p:cNvPr id="6" name="Straight Connector 5"/>
          <p:cNvCxnSpPr>
            <a:stCxn id="2" idx="3"/>
            <a:endCxn id="7" idx="1"/>
          </p:cNvCxnSpPr>
          <p:nvPr/>
        </p:nvCxnSpPr>
        <p:spPr>
          <a:xfrm>
            <a:off x="3017520" y="2921000"/>
            <a:ext cx="711200" cy="254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p:cNvSpPr/>
          <p:nvPr/>
        </p:nvSpPr>
        <p:spPr>
          <a:xfrm>
            <a:off x="3728720" y="2743200"/>
            <a:ext cx="5842000" cy="86360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lang="vi-VN" sz="2400" dirty="0">
                <a:latin typeface="Cambria" panose="02040503050406030204" pitchFamily="18" charset="0"/>
                <a:ea typeface="Cambria" panose="02040503050406030204" pitchFamily="18" charset="0"/>
              </a:rPr>
              <a:t>Thường xuyên giữ vệ sinh cơ thể.</a:t>
            </a:r>
            <a:endParaRPr lang="vi-VN" sz="2400" dirty="0">
              <a:latin typeface="Cambria" panose="02040503050406030204" pitchFamily="18" charset="0"/>
              <a:ea typeface="Cambria" panose="02040503050406030204" pitchFamily="18" charset="0"/>
            </a:endParaRPr>
          </a:p>
        </p:txBody>
      </p:sp>
      <p:cxnSp>
        <p:nvCxnSpPr>
          <p:cNvPr id="10" name="Straight Connector 9"/>
          <p:cNvCxnSpPr>
            <a:stCxn id="2" idx="3"/>
          </p:cNvCxnSpPr>
          <p:nvPr/>
        </p:nvCxnSpPr>
        <p:spPr>
          <a:xfrm>
            <a:off x="3017520" y="2921000"/>
            <a:ext cx="721360" cy="173228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Rectangle: Rounded Corners 10"/>
          <p:cNvSpPr/>
          <p:nvPr/>
        </p:nvSpPr>
        <p:spPr>
          <a:xfrm>
            <a:off x="3759200" y="4084320"/>
            <a:ext cx="7569200" cy="1209040"/>
          </a:xfrm>
          <a:prstGeom prst="roundRect">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just"/>
            <a:r>
              <a:rPr lang="vi-VN" sz="2400" dirty="0">
                <a:latin typeface="Cambria" panose="02040503050406030204" pitchFamily="18" charset="0"/>
                <a:ea typeface="Cambria" panose="02040503050406030204" pitchFamily="18" charset="0"/>
              </a:rPr>
              <a:t>Vệ sinh cơ quan sinh dục ngoài đúng cách, nhất là khi có kinh nguyệt ở nữ; giữ cơ quan sinh dục luôn khô thoáng, tránh ẩm ướt.</a:t>
            </a:r>
            <a:endParaRPr lang="vi-VN" sz="24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4"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864870" y="1900555"/>
            <a:ext cx="10615930" cy="2805430"/>
          </a:xfrm>
          <a:prstGeom prst="rect">
            <a:avLst/>
          </a:prstGeom>
        </p:spPr>
        <p:txBody>
          <a:bodyPr wrap="square">
            <a:noAutofit/>
          </a:bodyPr>
          <a:p>
            <a:pPr marL="0" indent="0" defTabSz="266700">
              <a:spcBef>
                <a:spcPct val="0"/>
              </a:spcBef>
              <a:spcAft>
                <a:spcPct val="0"/>
              </a:spcAft>
            </a:pPr>
            <a:r>
              <a:rPr lang="en-US" altLang="zh-CN" sz="4400" b="1">
                <a:solidFill>
                  <a:srgbClr val="FF0000"/>
                </a:solidFill>
                <a:latin typeface="Times New Roman" panose="02020603050405020304"/>
                <a:ea typeface="Times New Roman" panose="02020603050405020304"/>
              </a:rPr>
              <a:t>STEM: </a:t>
            </a:r>
            <a:r>
              <a:rPr lang="en-US" altLang="zh-CN" sz="4400">
                <a:solidFill>
                  <a:srgbClr val="FF0000"/>
                </a:solidFill>
                <a:latin typeface="Times New Roman" panose="02020603050405020304"/>
                <a:ea typeface="Times New Roman" panose="02020603050405020304"/>
              </a:rPr>
              <a:t>Cẩm nang chăm sóc sức khoẻ tuổi dậy thì</a:t>
            </a:r>
            <a:endParaRPr lang="en-US" altLang="zh-CN" sz="4400">
              <a:solidFill>
                <a:srgbClr val="FF0000"/>
              </a:solidFill>
              <a:latin typeface="Times New Roman" panose="02020603050405020304"/>
              <a:ea typeface="Times New Roman" panose="020206030504050203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1"/>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2"/>
          <a:stretch>
            <a:fillRect/>
          </a:stretch>
        </p:blipFill>
        <p:spPr>
          <a:xfrm>
            <a:off x="0" y="0"/>
            <a:ext cx="12191365" cy="6858000"/>
          </a:xfrm>
          <a:prstGeom prst="rect">
            <a:avLst/>
          </a:prstGeom>
        </p:spPr>
      </p:pic>
      <p:pic>
        <p:nvPicPr>
          <p:cNvPr id="12" name="图片 11" descr="组 54"/>
          <p:cNvPicPr>
            <a:picLocks noChangeAspect="1"/>
          </p:cNvPicPr>
          <p:nvPr/>
        </p:nvPicPr>
        <p:blipFill>
          <a:blip r:embed="rId3"/>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300000000000000" charset="-122"/>
              </a:endParaRPr>
            </a:p>
          </p:txBody>
        </p:sp>
      </p:grpSp>
      <p:pic>
        <p:nvPicPr>
          <p:cNvPr id="32" name="图片 31" descr="E:\PPT\包图网\审核中\组 15.png组 15"/>
          <p:cNvPicPr>
            <a:picLocks noChangeAspect="1"/>
          </p:cNvPicPr>
          <p:nvPr/>
        </p:nvPicPr>
        <p:blipFill>
          <a:blip r:embed="rId6"/>
          <a:srcRect/>
          <a:stretch>
            <a:fillRect/>
          </a:stretch>
        </p:blipFill>
        <p:spPr>
          <a:xfrm>
            <a:off x="102235" y="1936115"/>
            <a:ext cx="1838325" cy="713740"/>
          </a:xfrm>
          <a:prstGeom prst="rect">
            <a:avLst/>
          </a:prstGeom>
        </p:spPr>
      </p:pic>
      <p:pic>
        <p:nvPicPr>
          <p:cNvPr id="2" name="Picture 1"/>
          <p:cNvPicPr>
            <a:picLocks noChangeAspect="1"/>
          </p:cNvPicPr>
          <p:nvPr/>
        </p:nvPicPr>
        <p:blipFill rotWithShape="1">
          <a:blip r:embed="rId7"/>
          <a:srcRect l="14469" r="14633" b="41954"/>
          <a:stretch>
            <a:fillRect/>
          </a:stretch>
        </p:blipFill>
        <p:spPr>
          <a:xfrm>
            <a:off x="2144947" y="851213"/>
            <a:ext cx="7901470" cy="3368361"/>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20" presetID="2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450850" y="248285"/>
            <a:ext cx="11541760" cy="2195830"/>
          </a:xfrm>
          <a:prstGeom prst="rect">
            <a:avLst/>
          </a:prstGeom>
        </p:spPr>
        <p:txBody>
          <a:bodyPr wrap="square">
            <a:spAutoFit/>
          </a:bodyPr>
          <a:p>
            <a:pPr algn="ctr" defTabSz="266700">
              <a:lnSpc>
                <a:spcPct val="114000"/>
              </a:lnSpc>
            </a:pPr>
            <a:r>
              <a:rPr lang="vi-VN" altLang="en-US" sz="4000" b="1" i="1">
                <a:latin typeface="Times New Roman" panose="02020603050405020304"/>
                <a:ea typeface="Times New Roman" panose="02020603050405020304"/>
              </a:rPr>
              <a:t>Khoa học </a:t>
            </a:r>
            <a:endParaRPr lang="vi-VN" altLang="en-US" sz="4000" b="1" i="1">
              <a:latin typeface="Times New Roman" panose="02020603050405020304"/>
              <a:ea typeface="Times New Roman" panose="02020603050405020304"/>
            </a:endParaRPr>
          </a:p>
          <a:p>
            <a:pPr algn="ctr" defTabSz="266700">
              <a:lnSpc>
                <a:spcPct val="114000"/>
              </a:lnSpc>
            </a:pPr>
            <a:r>
              <a:rPr lang="vi-VN" altLang="en-US" sz="4000" b="1" i="1">
                <a:latin typeface="Times New Roman" panose="02020603050405020304"/>
                <a:ea typeface="Times New Roman" panose="02020603050405020304"/>
              </a:rPr>
              <a:t>Chăm sóc cơ thể tuổi dậy thì (Tiết 3)</a:t>
            </a:r>
            <a:endParaRPr lang="vi-VN" altLang="en-US" sz="4000" b="1" i="1">
              <a:latin typeface="Times New Roman" panose="02020603050405020304"/>
              <a:ea typeface="Times New Roman" panose="02020603050405020304"/>
            </a:endParaRPr>
          </a:p>
          <a:p>
            <a:pPr defTabSz="266700">
              <a:lnSpc>
                <a:spcPct val="114000"/>
              </a:lnSpc>
            </a:pPr>
            <a:r>
              <a:rPr lang="vi-VN" altLang="en-US" sz="4000">
                <a:latin typeface="Times New Roman" panose="02020603050405020304"/>
                <a:ea typeface="Times New Roman" panose="02020603050405020304"/>
              </a:rPr>
              <a:t>                               ( Chỉ ghi tên bài)</a:t>
            </a:r>
            <a:endParaRPr lang="vi-VN" altLang="en-US" sz="4000">
              <a:latin typeface="Times New Roman" panose="02020603050405020304"/>
              <a:ea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1"/>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2"/>
          <a:stretch>
            <a:fillRect/>
          </a:stretch>
        </p:blipFill>
        <p:spPr>
          <a:xfrm>
            <a:off x="0" y="0"/>
            <a:ext cx="12191365" cy="6858000"/>
          </a:xfrm>
          <a:prstGeom prst="rect">
            <a:avLst/>
          </a:prstGeom>
        </p:spPr>
      </p:pic>
      <p:pic>
        <p:nvPicPr>
          <p:cNvPr id="12" name="图片 11" descr="组 54"/>
          <p:cNvPicPr>
            <a:picLocks noChangeAspect="1"/>
          </p:cNvPicPr>
          <p:nvPr/>
        </p:nvPicPr>
        <p:blipFill>
          <a:blip r:embed="rId3"/>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思源黑体 CN Light" panose="020B0300000000000000" charset="-122"/>
              </a:endParaRPr>
            </a:p>
          </p:txBody>
        </p:sp>
      </p:grpSp>
      <p:pic>
        <p:nvPicPr>
          <p:cNvPr id="32" name="图片 31" descr="E:\PPT\包图网\审核中\组 15.png组 15"/>
          <p:cNvPicPr>
            <a:picLocks noChangeAspect="1"/>
          </p:cNvPicPr>
          <p:nvPr/>
        </p:nvPicPr>
        <p:blipFill>
          <a:blip r:embed="rId6"/>
          <a:srcRect/>
          <a:stretch>
            <a:fillRect/>
          </a:stretch>
        </p:blipFill>
        <p:spPr>
          <a:xfrm>
            <a:off x="102235" y="1936115"/>
            <a:ext cx="1838325" cy="713740"/>
          </a:xfrm>
          <a:prstGeom prst="rect">
            <a:avLst/>
          </a:prstGeom>
        </p:spPr>
      </p:pic>
      <p:pic>
        <p:nvPicPr>
          <p:cNvPr id="7" name="Picture 6"/>
          <p:cNvPicPr>
            <a:picLocks noChangeAspect="1"/>
          </p:cNvPicPr>
          <p:nvPr/>
        </p:nvPicPr>
        <p:blipFill>
          <a:blip r:embed="rId7"/>
          <a:stretch>
            <a:fillRect/>
          </a:stretch>
        </p:blipFill>
        <p:spPr>
          <a:xfrm>
            <a:off x="3932695" y="770574"/>
            <a:ext cx="3461684" cy="890757"/>
          </a:xfrm>
          <a:prstGeom prst="rect">
            <a:avLst/>
          </a:prstGeom>
        </p:spPr>
      </p:pic>
      <p:pic>
        <p:nvPicPr>
          <p:cNvPr id="9" name="Picture 8"/>
          <p:cNvPicPr>
            <a:picLocks noChangeAspect="1"/>
          </p:cNvPicPr>
          <p:nvPr/>
        </p:nvPicPr>
        <p:blipFill>
          <a:blip r:embed="rId8"/>
          <a:stretch>
            <a:fillRect/>
          </a:stretch>
        </p:blipFill>
        <p:spPr>
          <a:xfrm>
            <a:off x="1524705" y="1555531"/>
            <a:ext cx="8451199" cy="2455473"/>
          </a:xfrm>
          <a:prstGeom prst="rect">
            <a:avLst/>
          </a:prstGeom>
        </p:spPr>
      </p:pic>
      <p:pic>
        <p:nvPicPr>
          <p:cNvPr id="14" name="Picture 13" descr="A round pink label with white text and a black background&#10;&#10;Description automatically generated"/>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80322" y="0"/>
            <a:ext cx="1449987" cy="1449987"/>
          </a:xfrm>
          <a:prstGeom prst="rect">
            <a:avLst/>
          </a:prstGeom>
        </p:spPr>
      </p:pic>
      <p:pic>
        <p:nvPicPr>
          <p:cNvPr id="15" name="Picture 14" descr="A round pink label with white text and a black background&#10;&#10;Description automatically generated"/>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78558" y="4795520"/>
            <a:ext cx="1013107" cy="1013107"/>
          </a:xfrm>
          <a:prstGeom prst="rect">
            <a:avLst/>
          </a:prstGeom>
        </p:spPr>
      </p:pic>
      <p:sp>
        <p:nvSpPr>
          <p:cNvPr id="2" name="Rectangle 1"/>
          <p:cNvSpPr/>
          <p:nvPr/>
        </p:nvSpPr>
        <p:spPr>
          <a:xfrm>
            <a:off x="5105507" y="3549339"/>
            <a:ext cx="1980350" cy="923330"/>
          </a:xfrm>
          <a:prstGeom prst="rect">
            <a:avLst/>
          </a:prstGeom>
          <a:noFill/>
        </p:spPr>
        <p:txBody>
          <a:bodyPr wrap="none" lIns="91440" tIns="45720" rIns="91440" bIns="45720">
            <a:spAutoFit/>
          </a:bodyPr>
          <a:lstStyle/>
          <a:p>
            <a:pPr algn="ctr"/>
            <a:r>
              <a:rPr lang="en-US" sz="5400" b="1" smtClean="0">
                <a:ln w="9525">
                  <a:solidFill>
                    <a:schemeClr val="bg1"/>
                  </a:solidFill>
                  <a:prstDash val="solid"/>
                </a:ln>
                <a:effectLst>
                  <a:outerShdw blurRad="12700" dist="38100" dir="2700000" algn="tl" rotWithShape="0">
                    <a:schemeClr val="bg1">
                      <a:lumMod val="50000"/>
                    </a:schemeClr>
                  </a:outerShdw>
                </a:effectLst>
              </a:rPr>
              <a:t>Tiết 3</a:t>
            </a:r>
            <a:endParaRPr lang="en-US" sz="5400" b="1">
              <a:ln w="9525">
                <a:solidFill>
                  <a:schemeClr val="bg1"/>
                </a:solidFill>
                <a:prstDash val="solid"/>
              </a:ln>
              <a:effectLst>
                <a:outerShdw blurRad="12700" dist="38100" dir="2700000" algn="tl" rotWithShape="0">
                  <a:schemeClr val="bg1">
                    <a:lumMod val="50000"/>
                  </a:schemeClr>
                </a:outerShdw>
              </a:effectLst>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层 1"/>
          <p:cNvPicPr>
            <a:picLocks noChangeAspect="1"/>
          </p:cNvPicPr>
          <p:nvPr/>
        </p:nvPicPr>
        <p:blipFill>
          <a:blip r:embed="rId1"/>
          <a:stretch>
            <a:fillRect/>
          </a:stretch>
        </p:blipFill>
        <p:spPr>
          <a:xfrm>
            <a:off x="-635" y="0"/>
            <a:ext cx="12192635" cy="6858000"/>
          </a:xfrm>
          <a:prstGeom prst="rect">
            <a:avLst/>
          </a:prstGeom>
        </p:spPr>
      </p:pic>
      <p:pic>
        <p:nvPicPr>
          <p:cNvPr id="11" name="图片 10" descr="组 55"/>
          <p:cNvPicPr>
            <a:picLocks noChangeAspect="1"/>
          </p:cNvPicPr>
          <p:nvPr/>
        </p:nvPicPr>
        <p:blipFill>
          <a:blip r:embed="rId2"/>
          <a:stretch>
            <a:fillRect/>
          </a:stretch>
        </p:blipFill>
        <p:spPr>
          <a:xfrm>
            <a:off x="0" y="0"/>
            <a:ext cx="12191365" cy="6858000"/>
          </a:xfrm>
          <a:prstGeom prst="rect">
            <a:avLst/>
          </a:prstGeom>
        </p:spPr>
      </p:pic>
      <p:pic>
        <p:nvPicPr>
          <p:cNvPr id="12" name="图片 11" descr="组 54"/>
          <p:cNvPicPr>
            <a:picLocks noChangeAspect="1"/>
          </p:cNvPicPr>
          <p:nvPr/>
        </p:nvPicPr>
        <p:blipFill>
          <a:blip r:embed="rId3"/>
          <a:stretch>
            <a:fillRect/>
          </a:stretch>
        </p:blipFill>
        <p:spPr>
          <a:xfrm>
            <a:off x="0" y="0"/>
            <a:ext cx="12192000" cy="1581150"/>
          </a:xfrm>
          <a:prstGeom prst="rect">
            <a:avLst/>
          </a:prstGeom>
        </p:spPr>
      </p:pic>
      <p:grpSp>
        <p:nvGrpSpPr>
          <p:cNvPr id="27" name="组合 26"/>
          <p:cNvGrpSpPr/>
          <p:nvPr/>
        </p:nvGrpSpPr>
        <p:grpSpPr>
          <a:xfrm>
            <a:off x="10779760" y="2130425"/>
            <a:ext cx="1038225" cy="1038225"/>
            <a:chOff x="12010" y="1633"/>
            <a:chExt cx="1140" cy="1140"/>
          </a:xfrm>
        </p:grpSpPr>
        <p:sp>
          <p:nvSpPr>
            <p:cNvPr id="28" name="三十二角星 27"/>
            <p:cNvSpPr/>
            <p:nvPr>
              <p:custDataLst>
                <p:tags r:id="rId4"/>
              </p:custDataLst>
            </p:nvPr>
          </p:nvSpPr>
          <p:spPr>
            <a:xfrm>
              <a:off x="12010" y="1633"/>
              <a:ext cx="1140" cy="1140"/>
            </a:xfrm>
            <a:prstGeom prst="star32">
              <a:avLst/>
            </a:prstGeom>
            <a:solidFill>
              <a:srgbClr val="FDE0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思源黑体 CN Light" panose="020B0300000000000000" charset="-122"/>
              </a:endParaRPr>
            </a:p>
          </p:txBody>
        </p:sp>
        <p:sp>
          <p:nvSpPr>
            <p:cNvPr id="29" name="椭圆 28"/>
            <p:cNvSpPr/>
            <p:nvPr>
              <p:custDataLst>
                <p:tags r:id="rId5"/>
              </p:custDataLst>
            </p:nvPr>
          </p:nvSpPr>
          <p:spPr>
            <a:xfrm>
              <a:off x="12190" y="1813"/>
              <a:ext cx="780" cy="780"/>
            </a:xfrm>
            <a:prstGeom prst="ellipse">
              <a:avLst/>
            </a:prstGeom>
            <a:solidFill>
              <a:srgbClr val="FE75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Microsoft YaHei" panose="020B0503020204020204" charset="-122"/>
                <a:cs typeface="思源黑体 CN Light" panose="020B0300000000000000" charset="-122"/>
              </a:endParaRPr>
            </a:p>
          </p:txBody>
        </p:sp>
      </p:grpSp>
      <p:pic>
        <p:nvPicPr>
          <p:cNvPr id="32" name="图片 31" descr="E:\PPT\包图网\审核中\组 15.png组 15"/>
          <p:cNvPicPr>
            <a:picLocks noChangeAspect="1"/>
          </p:cNvPicPr>
          <p:nvPr/>
        </p:nvPicPr>
        <p:blipFill>
          <a:blip r:embed="rId6"/>
          <a:srcRect/>
          <a:stretch>
            <a:fillRect/>
          </a:stretch>
        </p:blipFill>
        <p:spPr>
          <a:xfrm>
            <a:off x="102235" y="1936115"/>
            <a:ext cx="1838325" cy="713740"/>
          </a:xfrm>
          <a:prstGeom prst="rect">
            <a:avLst/>
          </a:prstGeom>
        </p:spPr>
      </p:pic>
      <p:pic>
        <p:nvPicPr>
          <p:cNvPr id="4" name="Picture 3" descr="A colorful letters and numbers&#10;&#10;Description automatically generated with medium confidence"/>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17217" y="1619430"/>
            <a:ext cx="8250081" cy="2170249"/>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ox(in)">
                                      <p:cBhvr>
                                        <p:cTn id="13" dur="2000"/>
                                        <p:tgtEl>
                                          <p:spTgt spid="32"/>
                                        </p:tgtEl>
                                      </p:cBhvr>
                                    </p:animEffect>
                                  </p:childTnLst>
                                </p:cTn>
                              </p:par>
                              <p:par>
                                <p:cTn id="14" presetID="37"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900" decel="100000" fill="hold"/>
                                        <p:tgtEl>
                                          <p:spTgt spid="2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矩形: 圆角 10"/>
          <p:cNvSpPr/>
          <p:nvPr/>
        </p:nvSpPr>
        <p:spPr>
          <a:xfrm>
            <a:off x="539062" y="114835"/>
            <a:ext cx="11053498" cy="1886685"/>
          </a:xfrm>
          <a:prstGeom prst="roundRect">
            <a:avLst>
              <a:gd name="adj" fmla="val 31311"/>
            </a:avLst>
          </a:prstGeom>
          <a:solidFill>
            <a:srgbClr val="FFE0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b="1" dirty="0">
                <a:solidFill>
                  <a:schemeClr val="tx1"/>
                </a:solidFill>
                <a:latin typeface="Cambria" panose="02040503050406030204" pitchFamily="18" charset="0"/>
                <a:ea typeface="Cambria" panose="02040503050406030204" pitchFamily="18" charset="0"/>
              </a:rPr>
              <a:t>Thực hiện chăm sóc, vệ sinh cơ thể:</a:t>
            </a:r>
            <a:endParaRPr lang="vi-VN" sz="2800" b="1" dirty="0">
              <a:solidFill>
                <a:schemeClr val="tx1"/>
              </a:solidFill>
              <a:latin typeface="Cambria" panose="02040503050406030204" pitchFamily="18" charset="0"/>
              <a:ea typeface="Cambria" panose="02040503050406030204" pitchFamily="18" charset="0"/>
            </a:endParaRPr>
          </a:p>
          <a:p>
            <a:pPr algn="just"/>
            <a:r>
              <a:rPr lang="vi-VN" sz="2800" dirty="0">
                <a:solidFill>
                  <a:schemeClr val="tx1"/>
                </a:solidFill>
                <a:latin typeface="Cambria" panose="02040503050406030204" pitchFamily="18" charset="0"/>
                <a:ea typeface="Cambria" panose="02040503050406030204" pitchFamily="18" charset="0"/>
              </a:rPr>
              <a:t>- Liệt kê một số việc em cần làm để chăm sóc, vệ sinh cơ thể.</a:t>
            </a:r>
            <a:endParaRPr lang="vi-VN" sz="2800" dirty="0">
              <a:solidFill>
                <a:schemeClr val="tx1"/>
              </a:solidFill>
              <a:latin typeface="Cambria" panose="02040503050406030204" pitchFamily="18" charset="0"/>
              <a:ea typeface="Cambria" panose="02040503050406030204" pitchFamily="18" charset="0"/>
            </a:endParaRPr>
          </a:p>
          <a:p>
            <a:pPr algn="just"/>
            <a:r>
              <a:rPr lang="vi-VN" sz="2800" dirty="0">
                <a:solidFill>
                  <a:schemeClr val="tx1"/>
                </a:solidFill>
                <a:latin typeface="Cambria" panose="02040503050406030204" pitchFamily="18" charset="0"/>
                <a:ea typeface="Cambria" panose="02040503050406030204" pitchFamily="18" charset="0"/>
              </a:rPr>
              <a:t>- Theo dõi việc thực hiện những việc đó trong một tuần và nhận xét theo gợi ý:</a:t>
            </a:r>
            <a:endParaRPr lang="zh-CN" altLang="en-US" sz="2800" dirty="0">
              <a:solidFill>
                <a:schemeClr val="tx1"/>
              </a:solidFill>
              <a:latin typeface="Cambria" panose="02040503050406030204" pitchFamily="18" charset="0"/>
              <a:ea typeface="标小智龙珠体" panose="02020500000000000000" pitchFamily="18" charset="-122"/>
              <a:cs typeface="阿里巴巴普惠体" panose="00020600040101010101" pitchFamily="18" charset="-122"/>
            </a:endParaRPr>
          </a:p>
        </p:txBody>
      </p:sp>
      <p:graphicFrame>
        <p:nvGraphicFramePr>
          <p:cNvPr id="2" name="Table 1"/>
          <p:cNvGraphicFramePr>
            <a:graphicFrameLocks noGrp="1"/>
          </p:cNvGraphicFramePr>
          <p:nvPr/>
        </p:nvGraphicFramePr>
        <p:xfrm>
          <a:off x="1158240" y="2131854"/>
          <a:ext cx="9987280" cy="4355762"/>
        </p:xfrm>
        <a:graphic>
          <a:graphicData uri="http://schemas.openxmlformats.org/drawingml/2006/table">
            <a:tbl>
              <a:tblPr/>
              <a:tblGrid>
                <a:gridCol w="3964988"/>
                <a:gridCol w="4114609"/>
                <a:gridCol w="1907683"/>
              </a:tblGrid>
              <a:tr h="949506">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Việc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làm</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Số</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lần</a:t>
                      </a:r>
                      <a:r>
                        <a:rPr lang="en-US" sz="2800" b="1" dirty="0">
                          <a:solidFill>
                            <a:srgbClr val="000000"/>
                          </a:solidFill>
                          <a:effectLst/>
                          <a:latin typeface="Cambria" panose="02040503050406030204" pitchFamily="18" charset="0"/>
                          <a:ea typeface="Cambria" panose="02040503050406030204" pitchFamily="18" charset="0"/>
                        </a:rPr>
                        <a:t> (x) </a:t>
                      </a:r>
                      <a:r>
                        <a:rPr lang="en-US" sz="2800" b="1" dirty="0" err="1">
                          <a:solidFill>
                            <a:srgbClr val="000000"/>
                          </a:solidFill>
                          <a:effectLst/>
                          <a:latin typeface="Cambria" panose="02040503050406030204" pitchFamily="18" charset="0"/>
                          <a:ea typeface="Cambria" panose="02040503050406030204" pitchFamily="18" charset="0"/>
                        </a:rPr>
                        <a:t>thực</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hiện</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trong</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tuần</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b="1" dirty="0" err="1">
                          <a:solidFill>
                            <a:srgbClr val="000000"/>
                          </a:solidFill>
                          <a:effectLst/>
                          <a:latin typeface="Cambria" panose="02040503050406030204" pitchFamily="18" charset="0"/>
                          <a:ea typeface="Cambria" panose="02040503050406030204" pitchFamily="18" charset="0"/>
                        </a:rPr>
                        <a:t>Đánh</a:t>
                      </a:r>
                      <a:r>
                        <a:rPr lang="en-US" sz="2800" b="1" dirty="0">
                          <a:solidFill>
                            <a:srgbClr val="000000"/>
                          </a:solidFill>
                          <a:effectLst/>
                          <a:latin typeface="Cambria" panose="02040503050406030204" pitchFamily="18" charset="0"/>
                          <a:ea typeface="Cambria" panose="02040503050406030204" pitchFamily="18" charset="0"/>
                        </a:rPr>
                        <a:t> </a:t>
                      </a:r>
                      <a:r>
                        <a:rPr lang="en-US" sz="2800" b="1" dirty="0" err="1">
                          <a:solidFill>
                            <a:srgbClr val="000000"/>
                          </a:solidFill>
                          <a:effectLst/>
                          <a:latin typeface="Cambria" panose="02040503050406030204" pitchFamily="18" charset="0"/>
                          <a:ea typeface="Cambria" panose="02040503050406030204" pitchFamily="18" charset="0"/>
                        </a:rPr>
                        <a:t>giá</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Rửa mặt ít nhất 2 lần một ngày bằng nước sạch</a:t>
                      </a:r>
                      <a:endParaRPr lang="vi-VN"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xxx</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a:solidFill>
                            <a:srgbClr val="000000"/>
                          </a:solidFill>
                          <a:effectLst/>
                          <a:latin typeface="Cambria" panose="02040503050406030204" pitchFamily="18" charset="0"/>
                          <a:ea typeface="Cambria" panose="02040503050406030204" pitchFamily="18" charset="0"/>
                        </a:rPr>
                        <a:t>Chưa phù hợp</a:t>
                      </a:r>
                      <a:endParaRPr lang="vi-VN" sz="28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49506">
                <a:tc>
                  <a:txBody>
                    <a:bodyPr/>
                    <a:lstStyle/>
                    <a:p>
                      <a:pPr algn="just"/>
                      <a:r>
                        <a:rPr lang="vi-VN" sz="2800" dirty="0">
                          <a:solidFill>
                            <a:srgbClr val="000000"/>
                          </a:solidFill>
                          <a:effectLst/>
                          <a:latin typeface="Cambria" panose="02040503050406030204" pitchFamily="18" charset="0"/>
                          <a:ea typeface="Cambria" panose="02040503050406030204" pitchFamily="18" charset="0"/>
                        </a:rPr>
                        <a:t>Thay quần lót, rửa cơ quan sinh dục hằng ngày</a:t>
                      </a:r>
                      <a:endParaRPr lang="vi-VN"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xxxxxxx</a:t>
                      </a:r>
                      <a:endParaRPr lang="en-US" sz="28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Phù hợp</a:t>
                      </a:r>
                      <a:endParaRPr lang="en-US" sz="28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2575">
                <a:tc>
                  <a:txBody>
                    <a:bodyPr/>
                    <a:lstStyle/>
                    <a:p>
                      <a:pPr algn="just"/>
                      <a:r>
                        <a:rPr lang="en-US" sz="2800" dirty="0" err="1">
                          <a:solidFill>
                            <a:srgbClr val="000000"/>
                          </a:solidFill>
                          <a:effectLst/>
                          <a:latin typeface="Cambria" panose="02040503050406030204" pitchFamily="18" charset="0"/>
                          <a:ea typeface="Cambria" panose="02040503050406030204" pitchFamily="18" charset="0"/>
                        </a:rPr>
                        <a:t>Tập</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thể</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dục</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buổi</a:t>
                      </a:r>
                      <a:r>
                        <a:rPr lang="en-US" sz="2800" dirty="0">
                          <a:solidFill>
                            <a:srgbClr val="000000"/>
                          </a:solidFill>
                          <a:effectLst/>
                          <a:latin typeface="Cambria" panose="02040503050406030204" pitchFamily="18" charset="0"/>
                          <a:ea typeface="Cambria" panose="02040503050406030204" pitchFamily="18" charset="0"/>
                        </a:rPr>
                        <a:t> </a:t>
                      </a:r>
                      <a:r>
                        <a:rPr lang="en-US" sz="2800" dirty="0" err="1">
                          <a:solidFill>
                            <a:srgbClr val="000000"/>
                          </a:solidFill>
                          <a:effectLst/>
                          <a:latin typeface="Cambria" panose="02040503050406030204" pitchFamily="18" charset="0"/>
                          <a:ea typeface="Cambria" panose="02040503050406030204" pitchFamily="18" charset="0"/>
                        </a:rPr>
                        <a:t>sáng</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endParaRPr lang="en-US" sz="28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endParaRPr lang="en-US" sz="28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42575">
                <a:tc>
                  <a:txBody>
                    <a:bodyPr/>
                    <a:lstStyle/>
                    <a:p>
                      <a:pPr algn="just"/>
                      <a:r>
                        <a:rPr lang="en-US" sz="2800" dirty="0">
                          <a:solidFill>
                            <a:srgbClr val="000000"/>
                          </a:solidFill>
                          <a:effectLst/>
                          <a:latin typeface="Cambria" panose="02040503050406030204" pitchFamily="18" charset="0"/>
                          <a:ea typeface="Cambria" panose="02040503050406030204" pitchFamily="18" charset="0"/>
                        </a:rPr>
                        <a:t>?</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a:solidFill>
                            <a:srgbClr val="000000"/>
                          </a:solidFill>
                          <a:effectLst/>
                          <a:latin typeface="Cambria" panose="02040503050406030204" pitchFamily="18" charset="0"/>
                          <a:ea typeface="Cambria" panose="02040503050406030204" pitchFamily="18" charset="0"/>
                        </a:rPr>
                        <a:t>?</a:t>
                      </a:r>
                      <a:endParaRPr lang="en-US" sz="280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a:solidFill>
                            <a:srgbClr val="000000"/>
                          </a:solidFill>
                          <a:effectLst/>
                          <a:latin typeface="Cambria" panose="02040503050406030204" pitchFamily="18" charset="0"/>
                          <a:ea typeface="Cambria" panose="02040503050406030204" pitchFamily="18" charset="0"/>
                        </a:rPr>
                        <a:t>?</a:t>
                      </a:r>
                      <a:endParaRPr lang="en-US" sz="2800" dirty="0">
                        <a:solidFill>
                          <a:srgbClr val="00000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kids standing next to a blackboard&#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62723" y="656225"/>
            <a:ext cx="10266554" cy="579779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9" name="Group 8"/>
          <p:cNvGrpSpPr/>
          <p:nvPr/>
        </p:nvGrpSpPr>
        <p:grpSpPr>
          <a:xfrm>
            <a:off x="266262" y="786701"/>
            <a:ext cx="11666483" cy="1722819"/>
            <a:chOff x="367862" y="461581"/>
            <a:chExt cx="11666483" cy="2271110"/>
          </a:xfrm>
        </p:grpSpPr>
        <p:sp>
          <p:nvSpPr>
            <p:cNvPr id="7" name="椭圆 2"/>
            <p:cNvSpPr/>
            <p:nvPr>
              <p:custDataLst>
                <p:tags r:id="rId1"/>
              </p:custDataLst>
            </p:nvPr>
          </p:nvSpPr>
          <p:spPr>
            <a:xfrm>
              <a:off x="367862" y="461581"/>
              <a:ext cx="11456276" cy="2271110"/>
            </a:xfrm>
            <a:prstGeom prst="roundRect">
              <a:avLst/>
            </a:prstGeom>
            <a:solidFill>
              <a:srgbClr val="FFFAF3"/>
            </a:solidFill>
            <a:ln w="19050" cmpd="sng">
              <a:solidFill>
                <a:srgbClr val="F1A03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思源黑体 CN Light" panose="020B0300000000000000" charset="-122"/>
                <a:ea typeface="思源黑体 CN Light" panose="020B0300000000000000" charset="-122"/>
              </a:endParaRPr>
            </a:p>
          </p:txBody>
        </p:sp>
        <p:sp>
          <p:nvSpPr>
            <p:cNvPr id="8" name="TextBox 7"/>
            <p:cNvSpPr txBox="1"/>
            <p:nvPr/>
          </p:nvSpPr>
          <p:spPr>
            <a:xfrm>
              <a:off x="388882" y="504501"/>
              <a:ext cx="11645463" cy="2069208"/>
            </a:xfrm>
            <a:prstGeom prst="rect">
              <a:avLst/>
            </a:prstGeom>
            <a:noFill/>
          </p:spPr>
          <p:txBody>
            <a:bodyPr wrap="square" rtlCol="0">
              <a:spAutoFit/>
            </a:bodyPr>
            <a:lstStyle/>
            <a:p>
              <a:pPr algn="ctr"/>
              <a:r>
                <a:rPr lang="vi-VN" sz="4800" b="1" dirty="0">
                  <a:latin typeface="Cambria" panose="02040503050406030204" pitchFamily="18" charset="0"/>
                  <a:ea typeface="Cambria" panose="02040503050406030204" pitchFamily="18" charset="0"/>
                </a:rPr>
                <a:t>Đề xuất những việc em cần thay đổi để bảo vệ sức khoẻ, giữ vệ sinh cơ thể.</a:t>
              </a:r>
              <a:endParaRPr lang="en-US" sz="4800" b="1" dirty="0">
                <a:latin typeface="Cambria" panose="02040503050406030204" pitchFamily="18" charset="0"/>
                <a:ea typeface="Cambria" panose="02040503050406030204" pitchFamily="18" charset="0"/>
              </a:endParaRPr>
            </a:p>
          </p:txBody>
        </p:sp>
      </p:grpSp>
      <p:pic>
        <p:nvPicPr>
          <p:cNvPr id="2" name="Picture 1" descr="A cartoon of a child&#10;&#10;Description automatically generated"/>
          <p:cNvPicPr>
            <a:picLocks noChangeAspect="1"/>
          </p:cNvPicPr>
          <p:nvPr/>
        </p:nvPicPr>
        <p:blipFill>
          <a:blip r:embed="rId2" cstate="print">
            <a:extLst>
              <a:ext uri="{BEBA8EAE-BF5A-486C-A8C5-ECC9F3942E4B}">
                <a14:imgProps xmlns:a14="http://schemas.microsoft.com/office/drawing/2010/main">
                  <a14:imgLayer r:embed="rId3">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a:fillRect/>
          </a:stretch>
        </p:blipFill>
        <p:spPr>
          <a:xfrm flipH="1">
            <a:off x="276808" y="2804160"/>
            <a:ext cx="3462920" cy="405384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26" name="Group 25"/>
          <p:cNvGrpSpPr/>
          <p:nvPr/>
        </p:nvGrpSpPr>
        <p:grpSpPr>
          <a:xfrm>
            <a:off x="4798918" y="848895"/>
            <a:ext cx="6813961" cy="5257266"/>
            <a:chOff x="8188978" y="999021"/>
            <a:chExt cx="9346749" cy="8604830"/>
          </a:xfrm>
        </p:grpSpPr>
        <p:grpSp>
          <p:nvGrpSpPr>
            <p:cNvPr id="27" name="Group 4"/>
            <p:cNvGrpSpPr/>
            <p:nvPr/>
          </p:nvGrpSpPr>
          <p:grpSpPr>
            <a:xfrm>
              <a:off x="8521714" y="1655305"/>
              <a:ext cx="9014013" cy="7948546"/>
              <a:chOff x="0" y="0"/>
              <a:chExt cx="2374061" cy="2093444"/>
            </a:xfrm>
          </p:grpSpPr>
          <p:sp>
            <p:nvSpPr>
              <p:cNvPr id="32" name="Freeform 5"/>
              <p:cNvSpPr/>
              <p:nvPr/>
            </p:nvSpPr>
            <p:spPr>
              <a:xfrm>
                <a:off x="0" y="0"/>
                <a:ext cx="2374061" cy="2093444"/>
              </a:xfrm>
              <a:custGeom>
                <a:avLst/>
                <a:gdLst/>
                <a:ahLst/>
                <a:cxnLst/>
                <a:rect l="l" t="t" r="r" b="b"/>
                <a:pathLst>
                  <a:path w="2374061" h="2093444">
                    <a:moveTo>
                      <a:pt x="43803" y="0"/>
                    </a:moveTo>
                    <a:lnTo>
                      <a:pt x="2330258" y="0"/>
                    </a:lnTo>
                    <a:cubicBezTo>
                      <a:pt x="2354450" y="0"/>
                      <a:pt x="2374061" y="19611"/>
                      <a:pt x="2374061" y="43803"/>
                    </a:cubicBezTo>
                    <a:lnTo>
                      <a:pt x="2374061" y="2049642"/>
                    </a:lnTo>
                    <a:cubicBezTo>
                      <a:pt x="2374061" y="2061259"/>
                      <a:pt x="2369446" y="2072400"/>
                      <a:pt x="2361231" y="2080615"/>
                    </a:cubicBezTo>
                    <a:cubicBezTo>
                      <a:pt x="2353017" y="2088829"/>
                      <a:pt x="2341875" y="2093444"/>
                      <a:pt x="2330258" y="2093444"/>
                    </a:cubicBezTo>
                    <a:lnTo>
                      <a:pt x="43803" y="2093444"/>
                    </a:lnTo>
                    <a:cubicBezTo>
                      <a:pt x="32185" y="2093444"/>
                      <a:pt x="21044" y="2088829"/>
                      <a:pt x="12830" y="2080615"/>
                    </a:cubicBezTo>
                    <a:cubicBezTo>
                      <a:pt x="4615" y="2072400"/>
                      <a:pt x="0" y="2061259"/>
                      <a:pt x="0" y="2049642"/>
                    </a:cubicBezTo>
                    <a:lnTo>
                      <a:pt x="0" y="43803"/>
                    </a:lnTo>
                    <a:cubicBezTo>
                      <a:pt x="0" y="32185"/>
                      <a:pt x="4615" y="21044"/>
                      <a:pt x="12830" y="12830"/>
                    </a:cubicBezTo>
                    <a:cubicBezTo>
                      <a:pt x="21044" y="4615"/>
                      <a:pt x="32185" y="0"/>
                      <a:pt x="43803" y="0"/>
                    </a:cubicBezTo>
                    <a:close/>
                  </a:path>
                </a:pathLst>
              </a:custGeom>
              <a:solidFill>
                <a:srgbClr val="FFDC96"/>
              </a:solidFill>
              <a:ln>
                <a:noFill/>
              </a:ln>
            </p:spPr>
            <p:txBody>
              <a:bodyPr/>
              <a:lstStyle/>
              <a:p>
                <a:pPr defTabSz="609600"/>
                <a:endParaRPr lang="vi-VN" sz="1200">
                  <a:solidFill>
                    <a:prstClr val="black"/>
                  </a:solidFill>
                  <a:latin typeface="Arial" panose="020B0604020202020204" pitchFamily="34" charset="0"/>
                </a:endParaRPr>
              </a:p>
            </p:txBody>
          </p:sp>
          <p:sp>
            <p:nvSpPr>
              <p:cNvPr id="33" name="TextBox 6"/>
              <p:cNvSpPr txBox="1"/>
              <p:nvPr/>
            </p:nvSpPr>
            <p:spPr>
              <a:xfrm>
                <a:off x="0" y="-38100"/>
                <a:ext cx="812800" cy="850900"/>
              </a:xfrm>
              <a:prstGeom prst="rect">
                <a:avLst/>
              </a:prstGeom>
            </p:spPr>
            <p:txBody>
              <a:bodyPr lIns="33867" tIns="33867" rIns="33867" bIns="33867" rtlCol="0" anchor="ctr"/>
              <a:lstStyle/>
              <a:p>
                <a:pPr algn="ctr" defTabSz="609600">
                  <a:lnSpc>
                    <a:spcPts val="1775"/>
                  </a:lnSpc>
                  <a:spcBef>
                    <a:spcPct val="0"/>
                  </a:spcBef>
                </a:pPr>
                <a:endParaRPr sz="1200">
                  <a:solidFill>
                    <a:prstClr val="black"/>
                  </a:solidFill>
                  <a:latin typeface="Calibri" panose="020F0502020204030204"/>
                </a:endParaRPr>
              </a:p>
            </p:txBody>
          </p:sp>
        </p:grpSp>
        <p:grpSp>
          <p:nvGrpSpPr>
            <p:cNvPr id="28" name="Group 7"/>
            <p:cNvGrpSpPr/>
            <p:nvPr/>
          </p:nvGrpSpPr>
          <p:grpSpPr>
            <a:xfrm>
              <a:off x="8188978" y="1494769"/>
              <a:ext cx="9070322" cy="7915931"/>
              <a:chOff x="0" y="0"/>
              <a:chExt cx="2388891" cy="2084854"/>
            </a:xfrm>
          </p:grpSpPr>
          <p:sp>
            <p:nvSpPr>
              <p:cNvPr id="30" name="Freeform 8"/>
              <p:cNvSpPr/>
              <p:nvPr/>
            </p:nvSpPr>
            <p:spPr>
              <a:xfrm>
                <a:off x="0" y="0"/>
                <a:ext cx="2388891" cy="2084854"/>
              </a:xfrm>
              <a:custGeom>
                <a:avLst/>
                <a:gdLst/>
                <a:ahLst/>
                <a:cxnLst/>
                <a:rect l="l" t="t" r="r" b="b"/>
                <a:pathLst>
                  <a:path w="2388891" h="2084854">
                    <a:moveTo>
                      <a:pt x="43531" y="0"/>
                    </a:moveTo>
                    <a:lnTo>
                      <a:pt x="2345361" y="0"/>
                    </a:lnTo>
                    <a:cubicBezTo>
                      <a:pt x="2369402" y="0"/>
                      <a:pt x="2388891" y="19489"/>
                      <a:pt x="2388891" y="43531"/>
                    </a:cubicBezTo>
                    <a:lnTo>
                      <a:pt x="2388891" y="2041324"/>
                    </a:lnTo>
                    <a:cubicBezTo>
                      <a:pt x="2388891" y="2065365"/>
                      <a:pt x="2369402" y="2084854"/>
                      <a:pt x="2345361" y="2084854"/>
                    </a:cubicBezTo>
                    <a:lnTo>
                      <a:pt x="43531" y="2084854"/>
                    </a:lnTo>
                    <a:cubicBezTo>
                      <a:pt x="19489" y="2084854"/>
                      <a:pt x="0" y="2065365"/>
                      <a:pt x="0" y="2041324"/>
                    </a:cubicBezTo>
                    <a:lnTo>
                      <a:pt x="0" y="43531"/>
                    </a:lnTo>
                    <a:cubicBezTo>
                      <a:pt x="0" y="19489"/>
                      <a:pt x="19489" y="0"/>
                      <a:pt x="43531" y="0"/>
                    </a:cubicBezTo>
                    <a:close/>
                  </a:path>
                </a:pathLst>
              </a:custGeom>
              <a:solidFill>
                <a:srgbClr val="FEEDAA"/>
              </a:solidFill>
              <a:ln>
                <a:noFill/>
              </a:ln>
            </p:spPr>
            <p:txBody>
              <a:bodyPr/>
              <a:lstStyle/>
              <a:p>
                <a:pPr defTabSz="609600"/>
                <a:endParaRPr lang="vi-VN" sz="1200">
                  <a:solidFill>
                    <a:prstClr val="black"/>
                  </a:solidFill>
                  <a:latin typeface="Arial" panose="020B0604020202020204" pitchFamily="34" charset="0"/>
                </a:endParaRPr>
              </a:p>
            </p:txBody>
          </p:sp>
          <p:sp>
            <p:nvSpPr>
              <p:cNvPr id="31" name="TextBox 9"/>
              <p:cNvSpPr txBox="1"/>
              <p:nvPr/>
            </p:nvSpPr>
            <p:spPr>
              <a:xfrm>
                <a:off x="0" y="-38100"/>
                <a:ext cx="812800" cy="850900"/>
              </a:xfrm>
              <a:prstGeom prst="rect">
                <a:avLst/>
              </a:prstGeom>
            </p:spPr>
            <p:txBody>
              <a:bodyPr lIns="33867" tIns="33867" rIns="33867" bIns="33867" rtlCol="0" anchor="ctr"/>
              <a:lstStyle/>
              <a:p>
                <a:pPr algn="ctr" defTabSz="609600">
                  <a:lnSpc>
                    <a:spcPts val="1775"/>
                  </a:lnSpc>
                  <a:spcBef>
                    <a:spcPct val="0"/>
                  </a:spcBef>
                </a:pPr>
                <a:endParaRPr sz="1200">
                  <a:solidFill>
                    <a:prstClr val="black"/>
                  </a:solidFill>
                  <a:latin typeface="Calibri" panose="020F0502020204030204"/>
                </a:endParaRPr>
              </a:p>
            </p:txBody>
          </p:sp>
        </p:grpSp>
        <p:sp>
          <p:nvSpPr>
            <p:cNvPr id="29" name="Freeform 19"/>
            <p:cNvSpPr/>
            <p:nvPr/>
          </p:nvSpPr>
          <p:spPr>
            <a:xfrm rot="10276833">
              <a:off x="10741149" y="999021"/>
              <a:ext cx="3965979" cy="991495"/>
            </a:xfrm>
            <a:custGeom>
              <a:avLst/>
              <a:gdLst/>
              <a:ahLst/>
              <a:cxnLst/>
              <a:rect l="l" t="t" r="r" b="b"/>
              <a:pathLst>
                <a:path w="3965979" h="991495">
                  <a:moveTo>
                    <a:pt x="0" y="0"/>
                  </a:moveTo>
                  <a:lnTo>
                    <a:pt x="3965980" y="0"/>
                  </a:lnTo>
                  <a:lnTo>
                    <a:pt x="3965980" y="991495"/>
                  </a:lnTo>
                  <a:lnTo>
                    <a:pt x="0" y="991495"/>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pPr defTabSz="609600"/>
              <a:endParaRPr lang="vi-VN" sz="1200">
                <a:solidFill>
                  <a:prstClr val="black"/>
                </a:solidFill>
                <a:latin typeface="Arial" panose="020B0604020202020204" pitchFamily="34" charset="0"/>
              </a:endParaRPr>
            </a:p>
          </p:txBody>
        </p:sp>
      </p:grpSp>
      <p:sp>
        <p:nvSpPr>
          <p:cNvPr id="34" name="TextBox 33"/>
          <p:cNvSpPr txBox="1"/>
          <p:nvPr/>
        </p:nvSpPr>
        <p:spPr>
          <a:xfrm>
            <a:off x="4968240" y="1950720"/>
            <a:ext cx="6377286" cy="4031873"/>
          </a:xfrm>
          <a:prstGeom prst="rect">
            <a:avLst/>
          </a:prstGeom>
          <a:noFill/>
        </p:spPr>
        <p:txBody>
          <a:bodyPr wrap="square" rtlCol="0">
            <a:spAutoFit/>
          </a:bodyPr>
          <a:lstStyle/>
          <a:p>
            <a:pPr algn="ctr"/>
            <a:r>
              <a:rPr lang="en-US" sz="3200" b="1" dirty="0" err="1"/>
              <a:t>Ví</a:t>
            </a:r>
            <a:r>
              <a:rPr lang="en-US" sz="3200" b="1" dirty="0"/>
              <a:t> </a:t>
            </a:r>
            <a:r>
              <a:rPr lang="en-US" sz="3200" b="1" dirty="0" err="1"/>
              <a:t>dụ</a:t>
            </a:r>
            <a:r>
              <a:rPr lang="en-US" sz="3200" b="1" dirty="0"/>
              <a:t>:</a:t>
            </a:r>
            <a:endParaRPr lang="en-US" sz="3200" b="1" dirty="0"/>
          </a:p>
          <a:p>
            <a:pPr algn="just"/>
            <a:r>
              <a:rPr lang="vi-VN" sz="3200" b="1" dirty="0"/>
              <a:t>Những việc em cần thay đổi để bảo vệ sức khoẻ, giữ vệ sinh cơ thể:</a:t>
            </a:r>
            <a:endParaRPr lang="vi-VN" sz="3200" b="1" dirty="0"/>
          </a:p>
          <a:p>
            <a:pPr algn="just"/>
            <a:r>
              <a:rPr lang="vi-VN" sz="3200" dirty="0"/>
              <a:t>- Đi ngủ sớm.</a:t>
            </a:r>
            <a:endParaRPr lang="vi-VN" sz="3200" dirty="0"/>
          </a:p>
          <a:p>
            <a:pPr algn="just"/>
            <a:r>
              <a:rPr lang="vi-VN" sz="3200" dirty="0"/>
              <a:t>- Tập thể dục buổi sáng.</a:t>
            </a:r>
            <a:endParaRPr lang="vi-VN" sz="3200" dirty="0"/>
          </a:p>
          <a:p>
            <a:pPr algn="just"/>
            <a:r>
              <a:rPr lang="vi-VN" sz="3200" dirty="0"/>
              <a:t>- Chơi thể thao vào buổi chiều.</a:t>
            </a:r>
            <a:endParaRPr lang="vi-VN" sz="3200" dirty="0"/>
          </a:p>
          <a:p>
            <a:pPr algn="just"/>
            <a:r>
              <a:rPr lang="vi-VN" sz="3200" dirty="0"/>
              <a:t>- Tắm rửa thường xuyên…..</a:t>
            </a:r>
            <a:endParaRPr lang="en-US" sz="3200" dirty="0"/>
          </a:p>
        </p:txBody>
      </p:sp>
      <p:pic>
        <p:nvPicPr>
          <p:cNvPr id="2" name="Đồ họa 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8449" y="2030474"/>
            <a:ext cx="3291192" cy="4685286"/>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89CFF"/>
        </a:solidFill>
        <a:effectLst/>
      </p:bgPr>
    </p:bg>
    <p:spTree>
      <p:nvGrpSpPr>
        <p:cNvPr id="1" name=""/>
        <p:cNvGrpSpPr/>
        <p:nvPr/>
      </p:nvGrpSpPr>
      <p:grpSpPr>
        <a:xfrm>
          <a:off x="0" y="0"/>
          <a:ext cx="0" cy="0"/>
          <a:chOff x="0" y="0"/>
          <a:chExt cx="0" cy="0"/>
        </a:xfrm>
      </p:grpSpPr>
      <p:grpSp>
        <p:nvGrpSpPr>
          <p:cNvPr id="12" name="组合 11"/>
          <p:cNvGrpSpPr/>
          <p:nvPr/>
        </p:nvGrpSpPr>
        <p:grpSpPr>
          <a:xfrm>
            <a:off x="550544" y="1137920"/>
            <a:ext cx="11489055" cy="5315585"/>
            <a:chOff x="912" y="1925"/>
            <a:chExt cx="17376" cy="8371"/>
          </a:xfrm>
        </p:grpSpPr>
        <p:sp>
          <p:nvSpPr>
            <p:cNvPr id="10" name="云形 9"/>
            <p:cNvSpPr>
              <a:spLocks noChangeAspect="1"/>
            </p:cNvSpPr>
            <p:nvPr>
              <p:custDataLst>
                <p:tags r:id="rId1"/>
              </p:custDataLst>
            </p:nvPr>
          </p:nvSpPr>
          <p:spPr>
            <a:xfrm>
              <a:off x="912" y="1925"/>
              <a:ext cx="17376" cy="8371"/>
            </a:xfrm>
            <a:prstGeom prst="cloud">
              <a:avLst/>
            </a:prstGeom>
            <a:solidFill>
              <a:srgbClr val="F1A03F"/>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云形 4"/>
            <p:cNvSpPr>
              <a:spLocks noChangeAspect="1"/>
            </p:cNvSpPr>
            <p:nvPr>
              <p:custDataLst>
                <p:tags r:id="rId2"/>
              </p:custDataLst>
            </p:nvPr>
          </p:nvSpPr>
          <p:spPr>
            <a:xfrm>
              <a:off x="1927" y="2429"/>
              <a:ext cx="15346" cy="7393"/>
            </a:xfrm>
            <a:prstGeom prst="cloud">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云形 7"/>
            <p:cNvSpPr>
              <a:spLocks noChangeAspect="1"/>
            </p:cNvSpPr>
            <p:nvPr>
              <p:custDataLst>
                <p:tags r:id="rId3"/>
              </p:custDataLst>
            </p:nvPr>
          </p:nvSpPr>
          <p:spPr>
            <a:xfrm>
              <a:off x="1802" y="2302"/>
              <a:ext cx="15687" cy="7557"/>
            </a:xfrm>
            <a:prstGeom prst="cloud">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4"/>
              </p:custDataLst>
            </p:nvPr>
          </p:nvSpPr>
          <p:spPr>
            <a:xfrm>
              <a:off x="4416" y="3393"/>
              <a:ext cx="11802" cy="4798"/>
            </a:xfrm>
            <a:prstGeom prst="rect">
              <a:avLst/>
            </a:prstGeom>
          </p:spPr>
          <p:txBody>
            <a:bodyPr wrap="square">
              <a:spAutoFit/>
            </a:bodyPr>
            <a:lstStyle/>
            <a:p>
              <a:pPr algn="ctr">
                <a:spcBef>
                  <a:spcPts val="600"/>
                </a:spcBef>
              </a:pPr>
              <a:r>
                <a:rPr lang="vi-VN" altLang="zh-CN" sz="3200" b="1" dirty="0">
                  <a:solidFill>
                    <a:schemeClr val="tx1"/>
                  </a:solidFill>
                  <a:latin typeface="Cambria" panose="02040503050406030204" pitchFamily="18" charset="0"/>
                  <a:ea typeface="思源黑体 CN Light" panose="020B0300000000000000" charset="-122"/>
                  <a:cs typeface="思源黑体 CN Light" panose="020B0300000000000000" charset="-122"/>
                </a:rPr>
                <a:t>Để có một cơ thể khỏe mạnh chúng ta cần chăm sóc và vệ sinh cơ thể thật tốt. Ngoài ra chúng ta cần ăn uống đủ chất, ngủ đủ giấc và tích cực vận động cơ thể để cơ xương phát triển tốt, giúp tăng chiều cao, vui chơi giải trí lành mạnh. </a:t>
              </a:r>
              <a:endParaRPr lang="zh-CN" altLang="en-US" sz="3200" i="1" dirty="0">
                <a:solidFill>
                  <a:schemeClr val="tx1"/>
                </a:solidFill>
                <a:latin typeface="Cambria" panose="02040503050406030204" pitchFamily="18" charset="0"/>
                <a:ea typeface="思源黑体 CN Light" panose="020B0300000000000000" charset="-122"/>
                <a:cs typeface="思源黑体 CN Light" panose="020B0300000000000000" charset="-122"/>
              </a:endParaRPr>
            </a:p>
          </p:txBody>
        </p:sp>
      </p:grpSp>
      <p:pic>
        <p:nvPicPr>
          <p:cNvPr id="3" name="图片 2" descr="组 53"/>
          <p:cNvPicPr>
            <a:picLocks noChangeAspect="1"/>
          </p:cNvPicPr>
          <p:nvPr/>
        </p:nvPicPr>
        <p:blipFill>
          <a:blip r:embed="rId5"/>
          <a:stretch>
            <a:fillRect/>
          </a:stretch>
        </p:blipFill>
        <p:spPr>
          <a:xfrm>
            <a:off x="323850" y="3422015"/>
            <a:ext cx="2695575" cy="2753995"/>
          </a:xfrm>
          <a:prstGeom prst="rect">
            <a:avLst/>
          </a:prstGeom>
        </p:spPr>
      </p:pic>
      <p:pic>
        <p:nvPicPr>
          <p:cNvPr id="2" name="Picture 1"/>
          <p:cNvPicPr>
            <a:picLocks noChangeAspect="1"/>
          </p:cNvPicPr>
          <p:nvPr/>
        </p:nvPicPr>
        <p:blipFill>
          <a:blip r:embed="rId6"/>
          <a:stretch>
            <a:fillRect/>
          </a:stretch>
        </p:blipFill>
        <p:spPr>
          <a:xfrm>
            <a:off x="-164716" y="148390"/>
            <a:ext cx="4653721" cy="2064150"/>
          </a:xfrm>
          <a:prstGeom prst="rect">
            <a:avLst/>
          </a:prstGeom>
        </p:spPr>
      </p:pic>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3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900" decel="100000" fill="hold"/>
                                        <p:tgtEl>
                                          <p:spTgt spid="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child&#10;&#10;Description automatically generated"/>
          <p:cNvPicPr>
            <a:picLocks noChangeAspect="1"/>
          </p:cNvPicPr>
          <p:nvPr/>
        </p:nvPicPr>
        <p:blipFill>
          <a:blip r:embed="rId1" cstate="print">
            <a:extLst>
              <a:ext uri="{BEBA8EAE-BF5A-486C-A8C5-ECC9F3942E4B}">
                <a14:imgProps xmlns:a14="http://schemas.microsoft.com/office/drawing/2010/main">
                  <a14:imgLayer r:embed="rId2">
                    <a14:imgEffect>
                      <a14:backgroundRemoval t="10716" b="92479" l="14166" r="66753">
                        <a14:foregroundMark x1="35931" y1="11929" x2="43014" y2="10716"/>
                        <a14:foregroundMark x1="43014" y1="10716" x2="43790" y2="10716"/>
                        <a14:foregroundMark x1="42691" y1="39951" x2="41171" y2="52082"/>
                        <a14:foregroundMark x1="27555" y1="44036" x2="28752" y2="52082"/>
                        <a14:foregroundMark x1="28752" y1="52082" x2="28752" y2="52082"/>
                        <a14:foregroundMark x1="29722" y1="45815" x2="31598" y2="50303"/>
                        <a14:foregroundMark x1="44534" y1="39709" x2="50097" y2="47432"/>
                        <a14:foregroundMark x1="47574" y1="45532" x2="46281" y2="52082"/>
                        <a14:foregroundMark x1="47251" y1="43914" x2="48254" y2="46098"/>
                        <a14:foregroundMark x1="44858" y1="42135" x2="46054" y2="44319"/>
                        <a14:foregroundMark x1="66753" y1="35867" x2="65427" y2="34533"/>
                        <a14:foregroundMark x1="60414" y1="23655" x2="61966" y2="25799"/>
                        <a14:foregroundMark x1="20925" y1="31258" x2="19728" y2="33158"/>
                        <a14:foregroundMark x1="17432" y1="40760" x2="16559" y2="44319"/>
                        <a14:foregroundMark x1="30401" y1="71411" x2="37581" y2="77517"/>
                        <a14:foregroundMark x1="31792" y1="85281" x2="46184" y2="85928"/>
                        <a14:foregroundMark x1="46184" y1="85928" x2="49321" y2="85402"/>
                        <a14:foregroundMark x1="47251" y1="68945" x2="47154" y2="82531"/>
                        <a14:foregroundMark x1="44761" y1="69470" x2="41494" y2="83906"/>
                        <a14:foregroundMark x1="30498" y1="73837" x2="35123" y2="85807"/>
                        <a14:foregroundMark x1="35123" y1="85807" x2="35382" y2="88273"/>
                        <a14:foregroundMark x1="36708" y1="89770" x2="42109" y2="92357"/>
                        <a14:foregroundMark x1="42109" y1="92357" x2="44211" y2="92479"/>
                      </a14:backgroundRemoval>
                    </a14:imgEffect>
                  </a14:imgLayer>
                </a14:imgProps>
              </a:ext>
              <a:ext uri="{28A0092B-C50C-407E-A947-70E740481C1C}">
                <a14:useLocalDpi xmlns:a14="http://schemas.microsoft.com/office/drawing/2010/main" val="0"/>
              </a:ext>
            </a:extLst>
          </a:blip>
          <a:srcRect l="7785" t="3359" r="28336" b="3161"/>
          <a:stretch>
            <a:fillRect/>
          </a:stretch>
        </p:blipFill>
        <p:spPr>
          <a:xfrm flipH="1">
            <a:off x="276808" y="2804160"/>
            <a:ext cx="3462920" cy="4053840"/>
          </a:xfrm>
          <a:prstGeom prst="rect">
            <a:avLst/>
          </a:prstGeom>
        </p:spPr>
      </p:pic>
      <p:grpSp>
        <p:nvGrpSpPr>
          <p:cNvPr id="5" name="Group 4"/>
          <p:cNvGrpSpPr/>
          <p:nvPr/>
        </p:nvGrpSpPr>
        <p:grpSpPr>
          <a:xfrm>
            <a:off x="2692400" y="341002"/>
            <a:ext cx="9936868" cy="6598278"/>
            <a:chOff x="3783440" y="341002"/>
            <a:chExt cx="8816676" cy="6598278"/>
          </a:xfrm>
        </p:grpSpPr>
        <p:pic>
          <p:nvPicPr>
            <p:cNvPr id="6" name="图片 131" descr="E:\PPT\包图网\审核中\图片4.png图片4"/>
            <p:cNvPicPr>
              <a:picLocks noChangeAspect="1"/>
            </p:cNvPicPr>
            <p:nvPr>
              <p:custDataLst>
                <p:tags r:id="rId3"/>
              </p:custDataLst>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rcRect/>
            <a:stretch>
              <a:fillRect/>
            </a:stretch>
          </p:blipFill>
          <p:spPr>
            <a:xfrm>
              <a:off x="3783440" y="341002"/>
              <a:ext cx="8816676" cy="659827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943118" y="1592721"/>
              <a:ext cx="6499657"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rPr>
                <a:t>Sử dụng xà phòng khi tắm, vệ sinh cơ thể bằng nước sạch; lau khô, thấm hết nước toàn bộ cơ thể; không mặc quần áo ẩm, giữ cơ quan sinh dục luôn khô thoáng. Khi đi vệ sinh cần lau, thấm bằng giấy vệ sinh mềm hoặc rửa đúng cách để tránh vi khuẩn từ hậu môn đi vào cơ quan sinh dục, gây viêm nhiễm.</a:t>
              </a:r>
              <a:endParaRPr kumimoji="0" lang="vi-VN" sz="3200" b="1" i="0" u="none" strike="noStrike" kern="1200" cap="none" spc="0" normalizeH="0" baseline="0" noProof="0" dirty="0">
                <a:ln>
                  <a:noFill/>
                </a:ln>
                <a:solidFill>
                  <a:srgbClr val="EB5111"/>
                </a:solidFill>
                <a:effectLst/>
                <a:uLnTx/>
                <a:uFillTx/>
                <a:latin typeface="Cambria" panose="02040503050406030204" pitchFamily="18" charset="0"/>
                <a:ea typeface="Cambria" panose="02040503050406030204" pitchFamily="18" charset="0"/>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PP_MARK_KEY" val="61a8a295-cbbe-407a-9426-6860d98518be"/>
  <p:tag name="COMMONDATA" val="eyJoZGlkIjoiNTM2NjQwMTVmNDUxODBmMDc5ODRiMDk0MjUwMjIxZjI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rkkch5f">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1672</Words>
  <Application>WPS Presentation</Application>
  <PresentationFormat>Widescreen</PresentationFormat>
  <Paragraphs>65</Paragraphs>
  <Slides>16</Slides>
  <Notes>1</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16</vt:i4>
      </vt:variant>
    </vt:vector>
  </HeadingPairs>
  <TitlesOfParts>
    <vt:vector size="33" baseType="lpstr">
      <vt:lpstr>Arial</vt:lpstr>
      <vt:lpstr>SimSun</vt:lpstr>
      <vt:lpstr>Wingdings</vt:lpstr>
      <vt:lpstr>Calibri</vt:lpstr>
      <vt:lpstr>思源黑体 CN Light</vt:lpstr>
      <vt:lpstr>Arial</vt:lpstr>
      <vt:lpstr>Microsoft YaHei</vt:lpstr>
      <vt:lpstr>Cambria</vt:lpstr>
      <vt:lpstr>标小智龙珠体</vt:lpstr>
      <vt:lpstr>阿里巴巴普惠体</vt:lpstr>
      <vt:lpstr>等线</vt:lpstr>
      <vt:lpstr>Arial Unicode MS</vt:lpstr>
      <vt:lpstr>Calibri Light</vt:lpstr>
      <vt:lpstr>等线 Light</vt:lpstr>
      <vt:lpstr>Times New Roman</vt:lpstr>
      <vt:lpstr>office</vt:lpstr>
      <vt:lpstr>1_office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Bích Đào Cao Thị</cp:lastModifiedBy>
  <cp:revision>130</cp:revision>
  <dcterms:created xsi:type="dcterms:W3CDTF">2020-04-08T06:54:00Z</dcterms:created>
  <dcterms:modified xsi:type="dcterms:W3CDTF">2025-03-19T05:33:36Z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1731C1301D7B47DE9E2A0765C2320A91</vt:lpwstr>
  </property>
  <property fmtid="{D5CDD505-2E9C-101B-9397-08002B2CF9AE}" pid="3" name="KSOProductBuildVer">
    <vt:lpwstr>1033-12.2.0.20326</vt:lpwstr>
  </property>
</Properties>
</file>