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9.svg" ContentType="image/svg+xml"/>
  <Override PartName="/ppt/media/image24.svg" ContentType="image/svg+xml"/>
  <Override PartName="/ppt/media/image26.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5" r:id="rId3"/>
    <p:sldMasterId id="2147483697" r:id="rId4"/>
    <p:sldMasterId id="2147483709" r:id="rId5"/>
  </p:sldMasterIdLst>
  <p:notesMasterIdLst>
    <p:notesMasterId r:id="rId7"/>
  </p:notesMasterIdLst>
  <p:sldIdLst>
    <p:sldId id="386" r:id="rId6"/>
    <p:sldId id="331" r:id="rId8"/>
    <p:sldId id="434" r:id="rId9"/>
    <p:sldId id="256" r:id="rId10"/>
    <p:sldId id="446" r:id="rId11"/>
    <p:sldId id="444" r:id="rId12"/>
    <p:sldId id="391" r:id="rId13"/>
    <p:sldId id="447" r:id="rId14"/>
    <p:sldId id="260" r:id="rId15"/>
    <p:sldId id="449" r:id="rId16"/>
    <p:sldId id="402" r:id="rId17"/>
    <p:sldId id="450" r:id="rId18"/>
    <p:sldId id="278" r:id="rId19"/>
    <p:sldId id="451" r:id="rId20"/>
    <p:sldId id="453" r:id="rId21"/>
    <p:sldId id="302" r:id="rId22"/>
    <p:sldId id="452" r:id="rId23"/>
    <p:sldId id="454" r:id="rId24"/>
    <p:sldId id="455" r:id="rId25"/>
    <p:sldId id="456" r:id="rId26"/>
    <p:sldId id="286" r:id="rId27"/>
    <p:sldId id="287" r:id="rId28"/>
    <p:sldId id="457" r:id="rId29"/>
    <p:sldId id="458" r:id="rId30"/>
    <p:sldId id="378"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94660"/>
  </p:normalViewPr>
  <p:slideViewPr>
    <p:cSldViewPr snapToGrid="0" showGuides="1">
      <p:cViewPr varScale="1">
        <p:scale>
          <a:sx n="73" d="100"/>
          <a:sy n="73" d="100"/>
        </p:scale>
        <p:origin x="796" y="36"/>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charset="0"/>
              </a:rPr>
              <a:t>T</a:t>
            </a:r>
            <a:r>
              <a:rPr lang="nl-NL" sz="1800" i="1" dirty="0">
                <a:effectLst/>
                <a:latin typeface="Times New Roman" panose="02020603050405020304" pitchFamily="18" charset="0"/>
                <a:ea typeface="Calibri" panose="020F050202020403020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matchingName="One column text">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D07CF212-1485-4A33-8000-4F40C2DF6E0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07CF212-1485-4A33-8000-4F40C2DF6E0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D07CF212-1485-4A33-8000-4F40C2DF6E0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19"/>
            <a:ext cx="3886200" cy="3263504"/>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4629150" y="1369219"/>
            <a:ext cx="3886200" cy="3263504"/>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p:txBody>
          <a:bodyPr/>
          <a:lstStyle/>
          <a:p>
            <a:fld id="{D07CF212-1485-4A33-8000-4F40C2DF6E0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4"/>
            <a:ext cx="7886700" cy="994172"/>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629842" y="1878806"/>
            <a:ext cx="3868340"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4629150" y="1878806"/>
            <a:ext cx="3887391" cy="2763441"/>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p:txBody>
          <a:bodyPr/>
          <a:lstStyle/>
          <a:p>
            <a:fld id="{D07CF212-1485-4A33-8000-4F40C2DF6E0F}" type="datetimeFigureOut">
              <a:rPr lang="en-US" smtClean="0"/>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07CF212-1485-4A33-8000-4F40C2DF6E0F}" type="datetimeFigureOut">
              <a:rPr lang="en-US" smtClean="0"/>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D07CF212-1485-4A33-8000-4F40C2DF6E0F}" type="datetimeFigureOut">
              <a:rPr lang="en-US" smtClean="0"/>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07CF212-1485-4A33-8000-4F40C2DF6E0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D07CF212-1485-4A33-8000-4F40C2DF6E0F}" type="datetimeFigureOut">
              <a:rPr lang="en-US" smtClean="0"/>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07CF212-1485-4A33-8000-4F40C2DF6E0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0" y="273844"/>
            <a:ext cx="5800725" cy="4358879"/>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p:txBody>
          <a:bodyPr/>
          <a:lstStyle/>
          <a:p>
            <a:fld id="{D07CF212-1485-4A33-8000-4F40C2DF6E0F}" type="datetimeFigureOut">
              <a:rPr lang="en-US" smtClean="0"/>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72CFA74-96E5-44F6-B524-6DD98C9EEB0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7" Type="http://schemas.openxmlformats.org/officeDocument/2006/relationships/theme" Target="../theme/theme1.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2.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2" Type="http://schemas.openxmlformats.org/officeDocument/2006/relationships/theme" Target="../theme/theme3.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2" Type="http://schemas.openxmlformats.org/officeDocument/2006/relationships/theme" Target="../theme/theme4.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fld>
            <a:endParaRPr lang="en-US"/>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image" Target="../media/image16.png"/><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7.xml"/><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image" Target="../media/image29.png"/><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9" Type="http://schemas.microsoft.com/office/2007/relationships/hdphoto" Target="../media/image45.wdp"/><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microsoft.com/office/2007/relationships/hdphoto" Target="../media/image39.wdp"/><Relationship Id="rId20" Type="http://schemas.openxmlformats.org/officeDocument/2006/relationships/slideLayout" Target="../slideLayouts/slideLayout60.xml"/><Relationship Id="rId2" Type="http://schemas.openxmlformats.org/officeDocument/2006/relationships/image" Target="../media/image38.png"/><Relationship Id="rId19" Type="http://schemas.openxmlformats.org/officeDocument/2006/relationships/image" Target="../media/image53.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image" Target="../media/image52.png"/><Relationship Id="rId15" Type="http://schemas.openxmlformats.org/officeDocument/2006/relationships/image" Target="../media/image51.png"/><Relationship Id="rId14" Type="http://schemas.openxmlformats.org/officeDocument/2006/relationships/image" Target="../media/image50.png"/><Relationship Id="rId13" Type="http://schemas.microsoft.com/office/2007/relationships/hdphoto" Target="../media/image49.wdp"/><Relationship Id="rId12" Type="http://schemas.openxmlformats.org/officeDocument/2006/relationships/image" Target="../media/image48.png"/><Relationship Id="rId11" Type="http://schemas.microsoft.com/office/2007/relationships/hdphoto" Target="../media/image47.wdp"/><Relationship Id="rId10" Type="http://schemas.openxmlformats.org/officeDocument/2006/relationships/image" Target="../media/image46.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9" Type="http://schemas.microsoft.com/office/2007/relationships/hdphoto" Target="../media/image45.wdp"/><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1" Type="http://schemas.openxmlformats.org/officeDocument/2006/relationships/slideLayout" Target="../slideLayouts/slideLayout60.xml"/><Relationship Id="rId10" Type="http://schemas.openxmlformats.org/officeDocument/2006/relationships/image" Target="../media/image52.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7.xml"/><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16.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55.png"/><Relationship Id="rId3" Type="http://schemas.openxmlformats.org/officeDocument/2006/relationships/image" Target="../media/image53.png"/><Relationship Id="rId2" Type="http://schemas.microsoft.com/office/2007/relationships/media" Target="../media/media2.mp3"/><Relationship Id="rId1" Type="http://schemas.openxmlformats.org/officeDocument/2006/relationships/audio" Target="../media/media2.mp3"/></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3.xml"/><Relationship Id="rId2" Type="http://schemas.openxmlformats.org/officeDocument/2006/relationships/image" Target="../media/image5.jpe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7.xml"/><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0.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2"/>
          <a:stretch>
            <a:fillRect/>
          </a:stretch>
        </p:blipFill>
        <p:spPr>
          <a:xfrm>
            <a:off x="2229572" y="1309123"/>
            <a:ext cx="4999355" cy="2371090"/>
          </a:xfrm>
          <a:prstGeom prst="rect">
            <a:avLst/>
          </a:prstGeom>
          <a:noFill/>
          <a:ln w="9525">
            <a:noFill/>
          </a:ln>
        </p:spPr>
      </p:pic>
      <p:pic>
        <p:nvPicPr>
          <p:cNvPr id="5" name="Picture 4"/>
          <p:cNvPicPr>
            <a:picLocks noChangeAspect="1"/>
          </p:cNvPicPr>
          <p:nvPr/>
        </p:nvPicPr>
        <p:blipFill>
          <a:blip r:embed="rId3"/>
          <a:stretch>
            <a:fillRect/>
          </a:stretch>
        </p:blipFill>
        <p:spPr>
          <a:xfrm>
            <a:off x="3337560" y="1307276"/>
            <a:ext cx="2758808" cy="2327463"/>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Rounded Corners 1"/>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panose="020B0604020202020204"/>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panose="020B0604020202020204"/>
              <a:sym typeface="Arial" panose="020B0604020202020204"/>
            </a:endParaRPr>
          </a:p>
        </p:txBody>
      </p:sp>
      <p:sp>
        <p:nvSpPr>
          <p:cNvPr id="3" name="Freeform 21"/>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2"/>
          <a:stretch>
            <a:fillRect/>
          </a:stretch>
        </p:blipFill>
        <p:spPr>
          <a:xfrm>
            <a:off x="57151" y="1512230"/>
            <a:ext cx="9144000" cy="12209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p:cNvGrpSpPr/>
          <p:nvPr/>
        </p:nvGrpSpPr>
        <p:grpSpPr>
          <a:xfrm>
            <a:off x="83447" y="400050"/>
            <a:ext cx="8977107" cy="5468771"/>
            <a:chOff x="-38100" y="1084428"/>
            <a:chExt cx="17954214" cy="10937540"/>
          </a:xfrm>
        </p:grpSpPr>
        <p:sp>
          <p:nvSpPr>
            <p:cNvPr id="5" name="Freeform 23"/>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4"/>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charset="0"/>
                <a:ea typeface="Calibri" panose="020F0502020204030204" charset="0"/>
                <a:cs typeface="Calibri" panose="020F0502020204030204" charset="0"/>
              </a:rPr>
              <a:t>   </a:t>
            </a:r>
            <a:r>
              <a:rPr lang="vi-VN" sz="2400" kern="1200" dirty="0">
                <a:solidFill>
                  <a:prstClr val="black"/>
                </a:solidFill>
                <a:latin typeface="Calibri" panose="020F0502020204030204" charset="0"/>
                <a:ea typeface="Calibri" panose="020F0502020204030204" charset="0"/>
                <a:cs typeface="Calibri" panose="020F050202020403020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endParaRPr lang="vi-VN" sz="2400" kern="1200" dirty="0">
              <a:solidFill>
                <a:prstClr val="black"/>
              </a:solidFill>
              <a:latin typeface="Calibri" panose="020F0502020204030204" charset="0"/>
              <a:ea typeface="Calibri" panose="020F0502020204030204" charset="0"/>
              <a:cs typeface="Calibri" panose="020F0502020204030204" charset="0"/>
            </a:endParaRPr>
          </a:p>
        </p:txBody>
      </p:sp>
      <p:pic>
        <p:nvPicPr>
          <p:cNvPr id="4" name="Picture 3"/>
          <p:cNvPicPr>
            <a:picLocks noChangeAspect="1"/>
          </p:cNvPicPr>
          <p:nvPr/>
        </p:nvPicPr>
        <p:blipFill>
          <a:blip r:embed="rId5"/>
          <a:stretch>
            <a:fillRect/>
          </a:stretch>
        </p:blipFill>
        <p:spPr>
          <a:xfrm>
            <a:off x="2455192" y="429639"/>
            <a:ext cx="2353573" cy="678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2"/>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p:cNvPicPr>
            <a:picLocks noChangeAspect="1"/>
          </p:cNvPicPr>
          <p:nvPr/>
        </p:nvPicPr>
        <p:blipFill>
          <a:blip r:embed="rId3"/>
          <a:stretch>
            <a:fillRect/>
          </a:stretch>
        </p:blipFill>
        <p:spPr>
          <a:xfrm>
            <a:off x="0" y="1469355"/>
            <a:ext cx="9144000" cy="2204789"/>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defRPr/>
            </a:pPr>
            <a:endParaRPr lang="en-US" sz="1350">
              <a:solidFill>
                <a:prstClr val="black"/>
              </a:solidFill>
              <a:latin typeface="Calibri" panose="020F0502020204030204"/>
              <a:ea typeface="+mn-ea"/>
              <a:cs typeface="+mn-cs"/>
            </a:endParaRPr>
          </a:p>
        </p:txBody>
      </p:sp>
      <p:sp>
        <p:nvSpPr>
          <p:cNvPr id="12" name="Freeform 23"/>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defRPr/>
            </a:pPr>
            <a:endParaRPr lang="en-US" sz="1350" kern="1200">
              <a:solidFill>
                <a:prstClr val="black"/>
              </a:solidFill>
              <a:latin typeface="Calibri" panose="020F0502020204030204"/>
              <a:ea typeface="+mn-ea"/>
              <a:cs typeface="+mn-cs"/>
            </a:endParaRPr>
          </a:p>
        </p:txBody>
      </p:sp>
      <p:sp>
        <p:nvSpPr>
          <p:cNvPr id="14" name="TextBox 13"/>
          <p:cNvSpPr txBox="1"/>
          <p:nvPr/>
        </p:nvSpPr>
        <p:spPr>
          <a:xfrm>
            <a:off x="3363686" y="1123208"/>
            <a:ext cx="5271410" cy="2308324"/>
          </a:xfrm>
          <a:prstGeom prst="rect">
            <a:avLst/>
          </a:prstGeom>
          <a:noFill/>
        </p:spPr>
        <p:txBody>
          <a:bodyPr wrap="square" rtlCol="0">
            <a:spAutoFit/>
          </a:bodyPr>
          <a:lstStyle/>
          <a:p>
            <a:pPr algn="ctr" defTabSz="685800">
              <a:buClrTx/>
              <a:defRPr/>
            </a:pPr>
            <a:r>
              <a:rPr lang="vi-VN" sz="3600" b="1" kern="1200" dirty="0">
                <a:solidFill>
                  <a:srgbClr val="002060"/>
                </a:solidFill>
                <a:latin typeface="Calibri" panose="020F0502020204030204" charset="0"/>
                <a:ea typeface="+mn-ea"/>
                <a:cs typeface="Calibri" panose="020F0502020204030204" charset="0"/>
              </a:rPr>
              <a:t>Hoạt động 2:</a:t>
            </a:r>
            <a:endParaRPr lang="en-US" sz="3600" b="1" kern="1200" dirty="0">
              <a:solidFill>
                <a:srgbClr val="002060"/>
              </a:solidFill>
              <a:latin typeface="Calibri" panose="020F0502020204030204" charset="0"/>
              <a:ea typeface="+mn-ea"/>
              <a:cs typeface="Calibri" panose="020F0502020204030204" charset="0"/>
            </a:endParaRPr>
          </a:p>
          <a:p>
            <a:pPr algn="ctr" defTabSz="685800">
              <a:buClrTx/>
              <a:defRPr/>
            </a:pPr>
            <a:r>
              <a:rPr lang="vi-VN" sz="3600" kern="1200" dirty="0">
                <a:solidFill>
                  <a:srgbClr val="002060"/>
                </a:solidFill>
                <a:latin typeface="Calibri" panose="020F0502020204030204" charset="0"/>
                <a:ea typeface="+mn-ea"/>
                <a:cs typeface="Calibri" panose="020F0502020204030204" charset="0"/>
              </a:rPr>
              <a:t>Thực hành thiết lập quan hệ thân thiện với những người xung quanh.</a:t>
            </a:r>
            <a:endParaRPr lang="en-US" sz="3600" kern="1200" dirty="0">
              <a:solidFill>
                <a:srgbClr val="002060"/>
              </a:solidFill>
              <a:latin typeface="Calibri" panose="020F0502020204030204" charset="0"/>
              <a:ea typeface="+mn-ea"/>
              <a:cs typeface="Calibri" panose="020F0502020204030204" charset="0"/>
            </a:endParaRPr>
          </a:p>
        </p:txBody>
      </p:sp>
      <p:sp>
        <p:nvSpPr>
          <p:cNvPr id="6" name="Freeform 16"/>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defRPr/>
            </a:pPr>
            <a:endParaRPr lang="en-US" sz="900" kern="1200">
              <a:solidFill>
                <a:prstClr val="black"/>
              </a:solidFill>
              <a:latin typeface="Calibri" panose="020F0502020204030204"/>
              <a:ea typeface="+mn-ea"/>
              <a:cs typeface="+mn-cs"/>
            </a:endParaRPr>
          </a:p>
        </p:txBody>
      </p:sp>
      <p:sp>
        <p:nvSpPr>
          <p:cNvPr id="7" name="Freeform 16"/>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defRPr/>
            </a:pPr>
            <a:endParaRPr lang="en-US" sz="900" kern="1200">
              <a:solidFill>
                <a:prstClr val="black"/>
              </a:solidFill>
              <a:latin typeface="Calibri" panose="020F0502020204030204"/>
              <a:ea typeface="+mn-ea"/>
              <a:cs typeface="+mn-cs"/>
            </a:endParaRPr>
          </a:p>
        </p:txBody>
      </p:sp>
      <p:sp>
        <p:nvSpPr>
          <p:cNvPr id="3" name="Freeform 32"/>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8"/>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Rounded Corners 1"/>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panose="020B0604020202020204"/>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panose="020B0604020202020204"/>
              <a:sym typeface="Arial" panose="020B0604020202020204"/>
            </a:endParaRPr>
          </a:p>
        </p:txBody>
      </p:sp>
      <p:pic>
        <p:nvPicPr>
          <p:cNvPr id="4" name="Picture 3"/>
          <p:cNvPicPr>
            <a:picLocks noChangeAspect="1"/>
          </p:cNvPicPr>
          <p:nvPr/>
        </p:nvPicPr>
        <p:blipFill>
          <a:blip r:embed="rId1"/>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52400" y="804862"/>
            <a:ext cx="8839200" cy="3533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rPr>
              <a:t> viên </a:t>
            </a:r>
            <a:endPar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endParaRP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rPr>
              <a:t> ba</a:t>
            </a:r>
            <a:endPar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charset="0"/>
              <a:ea typeface="LNTH-LuoLuoNotangYuanTi 1" pitchFamily="2" charset="-128"/>
              <a:cs typeface="Calibri" panose="020F0502020204030204" charset="0"/>
            </a:endParaRPr>
          </a:p>
        </p:txBody>
      </p:sp>
      <p:grpSp>
        <p:nvGrpSpPr>
          <p:cNvPr id="2" name="Google Shape;492;p40"/>
          <p:cNvGrpSpPr/>
          <p:nvPr/>
        </p:nvGrpSpPr>
        <p:grpSpPr>
          <a:xfrm>
            <a:off x="7724248" y="2758285"/>
            <a:ext cx="1104150" cy="2065350"/>
            <a:chOff x="35658225" y="12492275"/>
            <a:chExt cx="1104150" cy="2065350"/>
          </a:xfrm>
        </p:grpSpPr>
        <p:sp>
          <p:nvSpPr>
            <p:cNvPr id="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 name="Google Shape;556;p40"/>
          <p:cNvGrpSpPr/>
          <p:nvPr/>
        </p:nvGrpSpPr>
        <p:grpSpPr>
          <a:xfrm>
            <a:off x="567353" y="2666913"/>
            <a:ext cx="1114025" cy="2225925"/>
            <a:chOff x="31594325" y="12376475"/>
            <a:chExt cx="1114025" cy="2225925"/>
          </a:xfrm>
        </p:grpSpPr>
        <p:sp>
          <p:nvSpPr>
            <p:cNvPr id="70"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53761" y="402091"/>
            <a:ext cx="4026490" cy="3818846"/>
          </a:xfrm>
          <a:prstGeom prst="rect">
            <a:avLst/>
          </a:prstGeom>
        </p:spPr>
      </p:pic>
      <p:sp>
        <p:nvSpPr>
          <p:cNvPr id="7" name="Rectangle: Rounded Corners 6"/>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charset="0"/>
                <a:ea typeface="Calibri" panose="020F0502020204030204" charset="0"/>
                <a:cs typeface="Calibri" panose="020F050202020403020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charset="0"/>
                <a:ea typeface="Calibri" panose="020F0502020204030204" charset="0"/>
                <a:cs typeface="Calibri" panose="020F0502020204030204" charset="0"/>
              </a:rPr>
              <a:t>Giúp đỡ ông Hòa khi qua đường và kêu gọi mọi người mua ủng hộ ông</a:t>
            </a:r>
            <a:r>
              <a:rPr lang="en-US" sz="3600" kern="1200" dirty="0">
                <a:solidFill>
                  <a:prstClr val="black"/>
                </a:solidFill>
                <a:latin typeface="Calibri" panose="020F0502020204030204" charset="0"/>
                <a:ea typeface="Calibri" panose="020F0502020204030204" charset="0"/>
                <a:cs typeface="Calibri" panose="020F050202020403020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sym typeface="Arial" panose="020B0604020202020204"/>
            </a:endParaRPr>
          </a:p>
        </p:txBody>
      </p:sp>
      <p:pic>
        <p:nvPicPr>
          <p:cNvPr id="3" name="Picture 2"/>
          <p:cNvPicPr>
            <a:picLocks noChangeAspect="1"/>
          </p:cNvPicPr>
          <p:nvPr/>
        </p:nvPicPr>
        <p:blipFill>
          <a:blip r:embed="rId1"/>
          <a:stretch>
            <a:fillRect/>
          </a:stretch>
        </p:blipFill>
        <p:spPr>
          <a:xfrm>
            <a:off x="0" y="578985"/>
            <a:ext cx="4012976" cy="34868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charset="0"/>
                <a:ea typeface="Calibri" panose="020F0502020204030204" charset="0"/>
                <a:cs typeface="Calibri" panose="020F050202020403020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sym typeface="Arial" panose="020B0604020202020204"/>
            </a:endParaRPr>
          </a:p>
        </p:txBody>
      </p:sp>
      <p:pic>
        <p:nvPicPr>
          <p:cNvPr id="4" name="Picture 3"/>
          <p:cNvPicPr>
            <a:picLocks noChangeAspect="1"/>
          </p:cNvPicPr>
          <p:nvPr/>
        </p:nvPicPr>
        <p:blipFill>
          <a:blip r:embed="rId1"/>
          <a:stretch>
            <a:fillRect/>
          </a:stretch>
        </p:blipFill>
        <p:spPr>
          <a:xfrm>
            <a:off x="0" y="962704"/>
            <a:ext cx="4085818" cy="30459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rPr>
              <a:t>” </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charset="0"/>
              <a:sym typeface="Patrick Hand" panose="00000500000000000000"/>
            </a:endParaRP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 name="Google Shape;3896;p80"/>
          <p:cNvGrpSpPr/>
          <p:nvPr/>
        </p:nvGrpSpPr>
        <p:grpSpPr>
          <a:xfrm>
            <a:off x="105345" y="1901323"/>
            <a:ext cx="1370965" cy="2434590"/>
            <a:chOff x="-1254075" y="6362388"/>
            <a:chExt cx="982525" cy="1754400"/>
          </a:xfrm>
        </p:grpSpPr>
        <p:sp>
          <p:nvSpPr>
            <p:cNvPr id="47"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6" name="Google Shape;3966;p80"/>
          <p:cNvGrpSpPr/>
          <p:nvPr/>
        </p:nvGrpSpPr>
        <p:grpSpPr>
          <a:xfrm>
            <a:off x="1376680" y="1772466"/>
            <a:ext cx="1196975" cy="2577465"/>
            <a:chOff x="1608450" y="6283988"/>
            <a:chExt cx="857950" cy="1857075"/>
          </a:xfrm>
        </p:grpSpPr>
        <p:sp>
          <p:nvSpPr>
            <p:cNvPr id="117" name="Google Shape;3967;p80"/>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3968;p80"/>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3969;p80"/>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3970;p80"/>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3971;p80"/>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3972;p80"/>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3973;p80"/>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3974;p80"/>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3975;p80"/>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3976;p80"/>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3977;p80"/>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3978;p80"/>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3979;p80"/>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3980;p80"/>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3981;p80"/>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3982;p80"/>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3983;p80"/>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3984;p80"/>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3985;p80"/>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3986;p80"/>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3987;p80"/>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3988;p80"/>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3989;p80"/>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3990;p80"/>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3991;p80"/>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3992;p80"/>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3993;p80"/>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3994;p80"/>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3995;p80"/>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3996;p80"/>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3997;p80"/>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3998;p80"/>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3999;p80"/>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4000;p80"/>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4001;p80"/>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4002;p80"/>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4003;p80"/>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4004;p80"/>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005;p80"/>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006;p80"/>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007;p80"/>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008;p80"/>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009;p80"/>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010;p80"/>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011;p80"/>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012;p80"/>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013;p80"/>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014;p80"/>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015;p80"/>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016;p80"/>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017;p80"/>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018;p80"/>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019;p80"/>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020;p80"/>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021;p80"/>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022;p80"/>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023;p80"/>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024;p80"/>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025;p80"/>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026;p80"/>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027;p80"/>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028;p80"/>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029;p80"/>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030;p80"/>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031;p80"/>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032;p80"/>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033;p80"/>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034;p80"/>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035;p80"/>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036;p80"/>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037;p80"/>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038;p80"/>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4039;p80"/>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040;p80"/>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041;p80"/>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042;p80"/>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043;p80"/>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044;p80"/>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045;p80"/>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046;p80"/>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047;p80"/>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8" name="Google Shape;3541;p80"/>
          <p:cNvGrpSpPr/>
          <p:nvPr/>
        </p:nvGrpSpPr>
        <p:grpSpPr>
          <a:xfrm>
            <a:off x="356082" y="307462"/>
            <a:ext cx="1910080" cy="634365"/>
            <a:chOff x="2700100" y="4201800"/>
            <a:chExt cx="1951425" cy="616500"/>
          </a:xfrm>
        </p:grpSpPr>
        <p:sp>
          <p:nvSpPr>
            <p:cNvPr id="199"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73491" y="458561"/>
            <a:ext cx="4257675" cy="3524250"/>
          </a:xfrm>
          <a:prstGeom prst="rect">
            <a:avLst/>
          </a:prstGeom>
        </p:spPr>
      </p:pic>
      <p:sp>
        <p:nvSpPr>
          <p:cNvPr id="4" name="Rectangle: Rounded Corners 3"/>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charset="0"/>
                <a:ea typeface="Calibri" panose="020F0502020204030204" charset="0"/>
                <a:cs typeface="Calibri" panose="020F050202020403020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p:cNvGrpSpPr/>
          <p:nvPr/>
        </p:nvGrpSpPr>
        <p:grpSpPr>
          <a:xfrm>
            <a:off x="0" y="0"/>
            <a:ext cx="9144000" cy="5143500"/>
            <a:chOff x="0" y="0"/>
            <a:chExt cx="12192000" cy="6858000"/>
          </a:xfrm>
        </p:grpSpPr>
        <p:pic>
          <p:nvPicPr>
            <p:cNvPr id="7" name="Hình ảnh 6" descr="Ảnh có chứa văn bản&#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p:cNvGrpSpPr/>
            <p:nvPr/>
          </p:nvGrpSpPr>
          <p:grpSpPr>
            <a:xfrm>
              <a:off x="4587614" y="2702257"/>
              <a:ext cx="3233842" cy="3085662"/>
              <a:chOff x="4587614" y="2702257"/>
              <a:chExt cx="3233842" cy="3085662"/>
            </a:xfrm>
          </p:grpSpPr>
          <p:pic>
            <p:nvPicPr>
              <p:cNvPr id="9" name="Hình ảnh 8"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4587614" y="2702257"/>
                <a:ext cx="3233842" cy="3085662"/>
              </a:xfrm>
              <a:prstGeom prst="rect">
                <a:avLst/>
              </a:prstGeom>
            </p:spPr>
          </p:pic>
          <p:pic>
            <p:nvPicPr>
              <p:cNvPr id="13" name="Hình ảnh 12" descr="Ảnh có chứa mũi tên&#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a:fillRect/>
              </a:stretch>
            </p:blipFill>
            <p:spPr>
              <a:xfrm>
                <a:off x="5577356" y="3421329"/>
                <a:ext cx="1318229" cy="1586003"/>
              </a:xfrm>
              <a:prstGeom prst="rect">
                <a:avLst/>
              </a:prstGeom>
            </p:spPr>
          </p:pic>
        </p:grpSp>
        <p:grpSp>
          <p:nvGrpSpPr>
            <p:cNvPr id="18" name="Nhóm 17"/>
            <p:cNvGrpSpPr/>
            <p:nvPr/>
          </p:nvGrpSpPr>
          <p:grpSpPr>
            <a:xfrm>
              <a:off x="2675067" y="1826525"/>
              <a:ext cx="2411548" cy="2301047"/>
              <a:chOff x="2675067" y="1826525"/>
              <a:chExt cx="2411548" cy="2301047"/>
            </a:xfrm>
          </p:grpSpPr>
          <p:pic>
            <p:nvPicPr>
              <p:cNvPr id="11" name="Hình ảnh 10"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2675067" y="1826525"/>
                <a:ext cx="2411548" cy="2301047"/>
              </a:xfrm>
              <a:prstGeom prst="rect">
                <a:avLst/>
              </a:prstGeom>
            </p:spPr>
          </p:pic>
          <p:pic>
            <p:nvPicPr>
              <p:cNvPr id="14" name="Hình ảnh 13" descr="Ảnh có chứa mũi tên&#10;&#10;Mô tả được tạo tự động"/>
              <p:cNvPicPr>
                <a:picLocks noChangeAspect="1"/>
              </p:cNvPicPr>
              <p:nvPr/>
            </p:nvPicPr>
            <p:blipFill rotWithShape="1">
              <a:blip r:embed="rId5" cstate="hqprint">
                <a:extLst>
                  <a:ext uri="{BEBA8EAE-BF5A-486C-A8C5-ECC9F3942E4B}">
                    <a14:imgProps xmlns:a14="http://schemas.microsoft.com/office/drawing/2010/main">
                      <a14:imgLayer r:embed="rId3">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a:fillRect/>
              </a:stretch>
            </p:blipFill>
            <p:spPr>
              <a:xfrm>
                <a:off x="3405658" y="2350411"/>
                <a:ext cx="1057663" cy="1272508"/>
              </a:xfrm>
              <a:prstGeom prst="rect">
                <a:avLst/>
              </a:prstGeom>
            </p:spPr>
          </p:pic>
        </p:grpSp>
        <p:grpSp>
          <p:nvGrpSpPr>
            <p:cNvPr id="19" name="Nhóm 18"/>
            <p:cNvGrpSpPr/>
            <p:nvPr/>
          </p:nvGrpSpPr>
          <p:grpSpPr>
            <a:xfrm>
              <a:off x="7184033" y="1826524"/>
              <a:ext cx="2411548" cy="2301047"/>
              <a:chOff x="7184033" y="1826524"/>
              <a:chExt cx="2411548" cy="2301047"/>
            </a:xfrm>
          </p:grpSpPr>
          <p:pic>
            <p:nvPicPr>
              <p:cNvPr id="10" name="Hình ảnh 9"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7184033" y="1826524"/>
                <a:ext cx="2411548" cy="2301047"/>
              </a:xfrm>
              <a:prstGeom prst="rect">
                <a:avLst/>
              </a:prstGeom>
            </p:spPr>
          </p:pic>
          <p:pic>
            <p:nvPicPr>
              <p:cNvPr id="15" name="Hình ảnh 14" descr="Ảnh có chứa mũi tên&#10;&#10;Mô tả được tạo tự động"/>
              <p:cNvPicPr>
                <a:picLocks noChangeAspect="1"/>
              </p:cNvPicPr>
              <p:nvPr/>
            </p:nvPicPr>
            <p:blipFill rotWithShape="1">
              <a:blip r:embed="rId6" cstate="hqprint">
                <a:extLst>
                  <a:ext uri="{BEBA8EAE-BF5A-486C-A8C5-ECC9F3942E4B}">
                    <a14:imgProps xmlns:a14="http://schemas.microsoft.com/office/drawing/2010/main">
                      <a14:imgLayer r:embed="rId3">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a:fillRect/>
              </a:stretch>
            </p:blipFill>
            <p:spPr>
              <a:xfrm>
                <a:off x="7971482" y="2350411"/>
                <a:ext cx="1057663" cy="1272508"/>
              </a:xfrm>
              <a:prstGeom prst="rect">
                <a:avLst/>
              </a:prstGeom>
            </p:spPr>
          </p:pic>
        </p:grpSp>
        <p:grpSp>
          <p:nvGrpSpPr>
            <p:cNvPr id="17" name="Nhóm 16"/>
            <p:cNvGrpSpPr/>
            <p:nvPr/>
          </p:nvGrpSpPr>
          <p:grpSpPr>
            <a:xfrm>
              <a:off x="4299166" y="0"/>
              <a:ext cx="3593668" cy="3429000"/>
              <a:chOff x="4299166" y="0"/>
              <a:chExt cx="3593668" cy="3429000"/>
            </a:xfrm>
          </p:grpSpPr>
          <p:pic>
            <p:nvPicPr>
              <p:cNvPr id="12" name="Hình ảnh 11"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4299166" y="0"/>
                <a:ext cx="3593668" cy="3429000"/>
              </a:xfrm>
              <a:prstGeom prst="rect">
                <a:avLst/>
              </a:prstGeom>
            </p:spPr>
          </p:pic>
          <p:pic>
            <p:nvPicPr>
              <p:cNvPr id="16" name="Hình ảnh 15" descr="Ảnh có chứa mũi tên&#10;&#10;Mô tả được tạo tự động"/>
              <p:cNvPicPr>
                <a:picLocks noChangeAspect="1"/>
              </p:cNvPicPr>
              <p:nvPr/>
            </p:nvPicPr>
            <p:blipFill rotWithShape="1">
              <a:blip r:embed="rId7">
                <a:extLst>
                  <a:ext uri="{BEBA8EAE-BF5A-486C-A8C5-ECC9F3942E4B}">
                    <a14:imgProps xmlns:a14="http://schemas.microsoft.com/office/drawing/2010/main">
                      <a14:imgLayer r:embed="rId3">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a:fillRect/>
              </a:stretch>
            </p:blipFill>
            <p:spPr>
              <a:xfrm>
                <a:off x="5419050" y="1033522"/>
                <a:ext cx="1318229" cy="1586003"/>
              </a:xfrm>
              <a:prstGeom prst="rect">
                <a:avLst/>
              </a:prstGeom>
            </p:spPr>
          </p:pic>
        </p:grpSp>
      </p:grpSp>
      <p:pic>
        <p:nvPicPr>
          <p:cNvPr id="3" name="Hình ảnh 2"/>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a:fillRect/>
          </a:stretch>
        </p:blipFill>
        <p:spPr>
          <a:xfrm>
            <a:off x="1420762" y="-387558"/>
            <a:ext cx="6275723" cy="6503707"/>
          </a:xfrm>
          <a:prstGeom prst="rect">
            <a:avLst/>
          </a:prstGeom>
        </p:spPr>
      </p:pic>
      <p:grpSp>
        <p:nvGrpSpPr>
          <p:cNvPr id="4" name="Nhóm 3"/>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a:fillRect/>
            </a:stretch>
          </p:blipFill>
          <p:spPr>
            <a:xfrm flipH="1">
              <a:off x="9087886" y="2702257"/>
              <a:ext cx="2292676" cy="4309224"/>
            </a:xfrm>
            <a:prstGeom prst="rect">
              <a:avLst/>
            </a:prstGeom>
          </p:spPr>
        </p:pic>
        <p:pic>
          <p:nvPicPr>
            <p:cNvPr id="6" name="Hình ảnh 5" descr="Ảnh có chứa đồ chơi, búp bê&#10;&#10;Mô tả được tạo tự động"/>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a:fillRect/>
            </a:stretch>
          </p:blipFill>
          <p:spPr>
            <a:xfrm flipH="1">
              <a:off x="9948437" y="2830118"/>
              <a:ext cx="2776268" cy="4027882"/>
            </a:xfrm>
            <a:prstGeom prst="rect">
              <a:avLst/>
            </a:prstGeom>
          </p:spPr>
        </p:pic>
      </p:grpSp>
      <p:grpSp>
        <p:nvGrpSpPr>
          <p:cNvPr id="8" name="Nhóm 7"/>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a:fillRect/>
            </a:stretch>
          </p:blipFill>
          <p:spPr>
            <a:xfrm flipH="1">
              <a:off x="1099934" y="2918690"/>
              <a:ext cx="2189480" cy="4115260"/>
            </a:xfrm>
            <a:prstGeom prst="rect">
              <a:avLst/>
            </a:prstGeom>
          </p:spPr>
        </p:pic>
        <p:pic>
          <p:nvPicPr>
            <p:cNvPr id="22" name="Hình ảnh 21" descr="Ảnh có chứa văn bản, đồ họa véc-tơ&#10;&#10;Mô tả được tạo tự động"/>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a:fillRect/>
            </a:stretch>
          </p:blipFill>
          <p:spPr>
            <a:xfrm>
              <a:off x="-385897" y="3179373"/>
              <a:ext cx="2821637" cy="3755367"/>
            </a:xfrm>
            <a:prstGeom prst="rect">
              <a:avLst/>
            </a:prstGeom>
          </p:spPr>
        </p:pic>
      </p:grpSp>
      <p:pic>
        <p:nvPicPr>
          <p:cNvPr id="28" name="Hình ảnh 27"/>
          <p:cNvPicPr>
            <a:picLocks noChangeAspect="1"/>
          </p:cNvPicPr>
          <p:nvPr/>
        </p:nvPicPr>
        <p:blipFill rotWithShape="1">
          <a:blip r:embed="rId16">
            <a:extLst>
              <a:ext uri="{BEBA8EAE-BF5A-486C-A8C5-ECC9F3942E4B}">
                <a14:imgProps xmlns:a14="http://schemas.microsoft.com/office/drawing/2010/main">
                  <a14:imgLayer r:embed="rId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a:fillRect/>
          </a:stretch>
        </p:blipFill>
        <p:spPr>
          <a:xfrm rot="20952965">
            <a:off x="-164109" y="2268438"/>
            <a:ext cx="2163143" cy="2919921"/>
          </a:xfrm>
          <a:prstGeom prst="rect">
            <a:avLst/>
          </a:prstGeom>
        </p:spPr>
      </p:pic>
      <p:grpSp>
        <p:nvGrpSpPr>
          <p:cNvPr id="35" name="Nhóm 34"/>
          <p:cNvGrpSpPr/>
          <p:nvPr/>
        </p:nvGrpSpPr>
        <p:grpSpPr>
          <a:xfrm>
            <a:off x="2611936" y="73440"/>
            <a:ext cx="4328069" cy="1116040"/>
            <a:chOff x="171445" y="144123"/>
            <a:chExt cx="5311153" cy="1488053"/>
          </a:xfrm>
        </p:grpSpPr>
        <p:sp>
          <p:nvSpPr>
            <p:cNvPr id="33" name="Dải băng: Cong và Hướng Xuống 32"/>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endParaRPr lang="en-US" sz="2400" b="1" kern="1200" dirty="0">
                <a:ln>
                  <a:solidFill>
                    <a:srgbClr val="FFFF00"/>
                  </a:solidFill>
                </a:ln>
                <a:solidFill>
                  <a:srgbClr val="C71A29"/>
                </a:solidFill>
                <a:effectLst>
                  <a:glow rad="139700">
                    <a:srgbClr val="70AD47">
                      <a:alpha val="40000"/>
                    </a:srgbClr>
                  </a:glow>
                </a:effectLst>
                <a:latin typeface="+mn-lt"/>
                <a:ea typeface="+mn-ea"/>
                <a:cs typeface="+mn-cs"/>
              </a:endParaRPr>
            </a:p>
          </p:txBody>
        </p:sp>
      </p:grpSp>
      <p:sp>
        <p:nvSpPr>
          <p:cNvPr id="31" name="Hộp Văn bản 30"/>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endPar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endParaRPr>
          </a:p>
        </p:txBody>
      </p:sp>
      <p:sp>
        <p:nvSpPr>
          <p:cNvPr id="32" name="Hộp Văn bản 31"/>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endPar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endParaRPr>
          </a:p>
        </p:txBody>
      </p:sp>
      <p:pic>
        <p:nvPicPr>
          <p:cNvPr id="34" name="Hình ảnh 33"/>
          <p:cNvPicPr>
            <a:picLocks noChangeAspect="1"/>
          </p:cNvPicPr>
          <p:nvPr/>
        </p:nvPicPr>
        <p:blipFill rotWithShape="1">
          <a:blip r:embed="rId16">
            <a:extLst>
              <a:ext uri="{BEBA8EAE-BF5A-486C-A8C5-ECC9F3942E4B}">
                <a14:imgProps xmlns:a14="http://schemas.microsoft.com/office/drawing/2010/main">
                  <a14:imgLayer r:embed="rId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a:fillRect/>
          </a:stretch>
        </p:blipFill>
        <p:spPr>
          <a:xfrm rot="647035" flipH="1">
            <a:off x="7436069" y="2575292"/>
            <a:ext cx="2038137" cy="2751182"/>
          </a:xfrm>
          <a:prstGeom prst="rect">
            <a:avLst/>
          </a:prstGeom>
        </p:spPr>
      </p:pic>
      <p:pic>
        <p:nvPicPr>
          <p:cNvPr id="36" name="Tieng-yeah-tre-con-www_nhacchuongvui_com">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9"/>
          <a:stretch>
            <a:fillRect/>
          </a:stretch>
        </p:blipFill>
        <p:spPr>
          <a:xfrm>
            <a:off x="4343400" y="-764698"/>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p:cNvGrpSpPr/>
          <p:nvPr/>
        </p:nvGrpSpPr>
        <p:grpSpPr>
          <a:xfrm>
            <a:off x="0" y="0"/>
            <a:ext cx="9144000" cy="5143500"/>
            <a:chOff x="0" y="0"/>
            <a:chExt cx="12192000" cy="6858000"/>
          </a:xfrm>
        </p:grpSpPr>
        <p:pic>
          <p:nvPicPr>
            <p:cNvPr id="7" name="Hình ảnh 6" descr="Ảnh có chứa văn bản&#10;&#10;Mô tả được tạo tự độn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p:cNvGrpSpPr/>
            <p:nvPr/>
          </p:nvGrpSpPr>
          <p:grpSpPr>
            <a:xfrm>
              <a:off x="4587614" y="2702257"/>
              <a:ext cx="3233842" cy="3085662"/>
              <a:chOff x="4587614" y="2702257"/>
              <a:chExt cx="3233842" cy="3085662"/>
            </a:xfrm>
          </p:grpSpPr>
          <p:pic>
            <p:nvPicPr>
              <p:cNvPr id="9" name="Hình ảnh 8"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4587614" y="2702257"/>
                <a:ext cx="3233842" cy="3085662"/>
              </a:xfrm>
              <a:prstGeom prst="rect">
                <a:avLst/>
              </a:prstGeom>
            </p:spPr>
          </p:pic>
          <p:pic>
            <p:nvPicPr>
              <p:cNvPr id="13" name="Hình ảnh 12" descr="Ảnh có chứa mũi tên&#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a:fillRect/>
              </a:stretch>
            </p:blipFill>
            <p:spPr>
              <a:xfrm>
                <a:off x="5577356" y="3421329"/>
                <a:ext cx="1318229" cy="1586003"/>
              </a:xfrm>
              <a:prstGeom prst="rect">
                <a:avLst/>
              </a:prstGeom>
            </p:spPr>
          </p:pic>
        </p:grpSp>
        <p:grpSp>
          <p:nvGrpSpPr>
            <p:cNvPr id="18" name="Nhóm 17"/>
            <p:cNvGrpSpPr/>
            <p:nvPr/>
          </p:nvGrpSpPr>
          <p:grpSpPr>
            <a:xfrm>
              <a:off x="2675067" y="1826525"/>
              <a:ext cx="2411548" cy="2301047"/>
              <a:chOff x="2675067" y="1826525"/>
              <a:chExt cx="2411548" cy="2301047"/>
            </a:xfrm>
          </p:grpSpPr>
          <p:pic>
            <p:nvPicPr>
              <p:cNvPr id="11" name="Hình ảnh 10"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2675067" y="1826525"/>
                <a:ext cx="2411548" cy="2301047"/>
              </a:xfrm>
              <a:prstGeom prst="rect">
                <a:avLst/>
              </a:prstGeom>
            </p:spPr>
          </p:pic>
          <p:pic>
            <p:nvPicPr>
              <p:cNvPr id="14" name="Hình ảnh 13" descr="Ảnh có chứa mũi tên&#10;&#10;Mô tả được tạo tự động"/>
              <p:cNvPicPr>
                <a:picLocks noChangeAspect="1"/>
              </p:cNvPicPr>
              <p:nvPr/>
            </p:nvPicPr>
            <p:blipFill rotWithShape="1">
              <a:blip r:embed="rId5" cstate="hqprint">
                <a:extLst>
                  <a:ext uri="{BEBA8EAE-BF5A-486C-A8C5-ECC9F3942E4B}">
                    <a14:imgProps xmlns:a14="http://schemas.microsoft.com/office/drawing/2010/main">
                      <a14:imgLayer r:embed="rId3">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a:fillRect/>
              </a:stretch>
            </p:blipFill>
            <p:spPr>
              <a:xfrm>
                <a:off x="3405658" y="2350411"/>
                <a:ext cx="1057663" cy="1272508"/>
              </a:xfrm>
              <a:prstGeom prst="rect">
                <a:avLst/>
              </a:prstGeom>
            </p:spPr>
          </p:pic>
        </p:grpSp>
        <p:grpSp>
          <p:nvGrpSpPr>
            <p:cNvPr id="19" name="Nhóm 18"/>
            <p:cNvGrpSpPr/>
            <p:nvPr/>
          </p:nvGrpSpPr>
          <p:grpSpPr>
            <a:xfrm>
              <a:off x="7184033" y="1826524"/>
              <a:ext cx="2411548" cy="2301047"/>
              <a:chOff x="7184033" y="1826524"/>
              <a:chExt cx="2411548" cy="2301047"/>
            </a:xfrm>
          </p:grpSpPr>
          <p:pic>
            <p:nvPicPr>
              <p:cNvPr id="10" name="Hình ảnh 9"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7184033" y="1826524"/>
                <a:ext cx="2411548" cy="2301047"/>
              </a:xfrm>
              <a:prstGeom prst="rect">
                <a:avLst/>
              </a:prstGeom>
            </p:spPr>
          </p:pic>
          <p:pic>
            <p:nvPicPr>
              <p:cNvPr id="15" name="Hình ảnh 14" descr="Ảnh có chứa mũi tên&#10;&#10;Mô tả được tạo tự động"/>
              <p:cNvPicPr>
                <a:picLocks noChangeAspect="1"/>
              </p:cNvPicPr>
              <p:nvPr/>
            </p:nvPicPr>
            <p:blipFill rotWithShape="1">
              <a:blip r:embed="rId6" cstate="hqprint">
                <a:extLst>
                  <a:ext uri="{BEBA8EAE-BF5A-486C-A8C5-ECC9F3942E4B}">
                    <a14:imgProps xmlns:a14="http://schemas.microsoft.com/office/drawing/2010/main">
                      <a14:imgLayer r:embed="rId3">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a:fillRect/>
              </a:stretch>
            </p:blipFill>
            <p:spPr>
              <a:xfrm>
                <a:off x="7971482" y="2350411"/>
                <a:ext cx="1057663" cy="1272508"/>
              </a:xfrm>
              <a:prstGeom prst="rect">
                <a:avLst/>
              </a:prstGeom>
            </p:spPr>
          </p:pic>
        </p:grpSp>
        <p:grpSp>
          <p:nvGrpSpPr>
            <p:cNvPr id="17" name="Nhóm 16"/>
            <p:cNvGrpSpPr/>
            <p:nvPr/>
          </p:nvGrpSpPr>
          <p:grpSpPr>
            <a:xfrm>
              <a:off x="4299166" y="0"/>
              <a:ext cx="3593668" cy="3429000"/>
              <a:chOff x="4299166" y="0"/>
              <a:chExt cx="3593668" cy="3429000"/>
            </a:xfrm>
          </p:grpSpPr>
          <p:pic>
            <p:nvPicPr>
              <p:cNvPr id="12" name="Hình ảnh 11" descr="Ảnh có chứa mũi tên&#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a:fillRect/>
              </a:stretch>
            </p:blipFill>
            <p:spPr>
              <a:xfrm>
                <a:off x="4299166" y="0"/>
                <a:ext cx="3593668" cy="3429000"/>
              </a:xfrm>
              <a:prstGeom prst="rect">
                <a:avLst/>
              </a:prstGeom>
            </p:spPr>
          </p:pic>
          <p:pic>
            <p:nvPicPr>
              <p:cNvPr id="16" name="Hình ảnh 15" descr="Ảnh có chứa mũi tên&#10;&#10;Mô tả được tạo tự động"/>
              <p:cNvPicPr>
                <a:picLocks noChangeAspect="1"/>
              </p:cNvPicPr>
              <p:nvPr/>
            </p:nvPicPr>
            <p:blipFill rotWithShape="1">
              <a:blip r:embed="rId7">
                <a:extLst>
                  <a:ext uri="{BEBA8EAE-BF5A-486C-A8C5-ECC9F3942E4B}">
                    <a14:imgProps xmlns:a14="http://schemas.microsoft.com/office/drawing/2010/main">
                      <a14:imgLayer r:embed="rId3">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a:fillRect/>
              </a:stretch>
            </p:blipFill>
            <p:spPr>
              <a:xfrm>
                <a:off x="5419050" y="1033522"/>
                <a:ext cx="1318229" cy="1586003"/>
              </a:xfrm>
              <a:prstGeom prst="rect">
                <a:avLst/>
              </a:prstGeom>
            </p:spPr>
          </p:pic>
        </p:grpSp>
      </p:grpSp>
      <p:pic>
        <p:nvPicPr>
          <p:cNvPr id="3" name="Hình ảnh 2"/>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a:fillRect/>
          </a:stretch>
        </p:blipFill>
        <p:spPr>
          <a:xfrm>
            <a:off x="1420762" y="-387558"/>
            <a:ext cx="6275723" cy="6503707"/>
          </a:xfrm>
          <a:prstGeom prst="rect">
            <a:avLst/>
          </a:prstGeom>
        </p:spPr>
      </p:pic>
      <p:grpSp>
        <p:nvGrpSpPr>
          <p:cNvPr id="35" name="Nhóm 34"/>
          <p:cNvGrpSpPr/>
          <p:nvPr/>
        </p:nvGrpSpPr>
        <p:grpSpPr>
          <a:xfrm>
            <a:off x="2796243" y="26254"/>
            <a:ext cx="3983365" cy="1116040"/>
            <a:chOff x="171445" y="144123"/>
            <a:chExt cx="5311153" cy="1488053"/>
          </a:xfrm>
        </p:grpSpPr>
        <p:sp>
          <p:nvSpPr>
            <p:cNvPr id="33" name="Dải băng: Cong và Hướng Xuống 32"/>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endParaRPr lang="en-US" sz="3200" b="1" kern="1200" dirty="0">
                <a:ln>
                  <a:solidFill>
                    <a:srgbClr val="FFFF00"/>
                  </a:solidFill>
                </a:ln>
                <a:solidFill>
                  <a:srgbClr val="C71A29"/>
                </a:solidFill>
                <a:effectLst>
                  <a:glow rad="139700">
                    <a:srgbClr val="70AD47">
                      <a:alpha val="40000"/>
                    </a:srgbClr>
                  </a:glow>
                </a:effectLst>
                <a:latin typeface="+mn-lt"/>
                <a:ea typeface="+mn-ea"/>
                <a:cs typeface="+mn-cs"/>
              </a:endParaRPr>
            </a:p>
          </p:txBody>
        </p:sp>
      </p:grpSp>
      <p:sp>
        <p:nvSpPr>
          <p:cNvPr id="2" name="TextBox 12"/>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p:cNvPicPr>
            <a:picLocks noChangeAspect="1"/>
          </p:cNvPicPr>
          <p:nvPr/>
        </p:nvPicPr>
        <p:blipFill rotWithShape="1">
          <a:blip r:embed="rId10">
            <a:extLst>
              <a:ext uri="{BEBA8EAE-BF5A-486C-A8C5-ECC9F3942E4B}">
                <a14:imgProps xmlns:a14="http://schemas.microsoft.com/office/drawing/2010/main">
                  <a14:imgLayer r:embed="rId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a:fillRect/>
          </a:stretch>
        </p:blipFill>
        <p:spPr>
          <a:xfrm rot="647035" flipH="1">
            <a:off x="7436069" y="2575292"/>
            <a:ext cx="2038137" cy="2751182"/>
          </a:xfrm>
          <a:prstGeom prst="rect">
            <a:avLst/>
          </a:prstGeom>
        </p:spPr>
      </p:pic>
      <p:pic>
        <p:nvPicPr>
          <p:cNvPr id="28" name="Hình ảnh 27"/>
          <p:cNvPicPr>
            <a:picLocks noChangeAspect="1"/>
          </p:cNvPicPr>
          <p:nvPr/>
        </p:nvPicPr>
        <p:blipFill rotWithShape="1">
          <a:blip r:embed="rId10">
            <a:extLst>
              <a:ext uri="{BEBA8EAE-BF5A-486C-A8C5-ECC9F3942E4B}">
                <a14:imgProps xmlns:a14="http://schemas.microsoft.com/office/drawing/2010/main">
                  <a14:imgLayer r:embed="rId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a:fillRect/>
          </a:stretch>
        </p:blipFill>
        <p:spPr>
          <a:xfrm rot="20952965">
            <a:off x="-164109" y="2268438"/>
            <a:ext cx="2163143" cy="291992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2"/>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p:cNvPicPr>
            <a:picLocks noChangeAspect="1"/>
          </p:cNvPicPr>
          <p:nvPr/>
        </p:nvPicPr>
        <p:blipFill>
          <a:blip r:embed="rId3"/>
          <a:stretch>
            <a:fillRect/>
          </a:stretch>
        </p:blipFill>
        <p:spPr>
          <a:xfrm>
            <a:off x="0" y="1526178"/>
            <a:ext cx="9144000" cy="2205444"/>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charset="0"/>
                <a:ea typeface="Calibri" panose="020F0502020204030204" charset="0"/>
                <a:cs typeface="Calibri" panose="020F0502020204030204" charset="0"/>
              </a:rPr>
              <a:t>K</a:t>
            </a:r>
            <a:r>
              <a:rPr lang="vi-VN" sz="2400" b="1" kern="1200" dirty="0">
                <a:solidFill>
                  <a:prstClr val="black"/>
                </a:solidFill>
                <a:latin typeface="Calibri" panose="020F0502020204030204" charset="0"/>
                <a:ea typeface="Calibri" panose="020F0502020204030204" charset="0"/>
                <a:cs typeface="Calibri" panose="020F050202020403020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sym typeface="Arial" panose="020B0604020202020204"/>
            </a:endParaRPr>
          </a:p>
        </p:txBody>
      </p:sp>
      <p:sp>
        <p:nvSpPr>
          <p:cNvPr id="11" name="Freeform 21"/>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Nêu cảm xúc của em sau khi làm việc đó?</a:t>
            </a:r>
            <a:endParaRPr lang="vi-VN"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 name="Nhacnen">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48775" y="4488180"/>
            <a:ext cx="506095" cy="506095"/>
          </a:xfrm>
          <a:prstGeom prst="rect">
            <a:avLst/>
          </a:prstGeom>
        </p:spPr>
      </p:pic>
      <p:pic>
        <p:nvPicPr>
          <p:cNvPr id="2" name="Picture 1"/>
          <p:cNvPicPr>
            <a:picLocks noChangeAspect="1"/>
          </p:cNvPicPr>
          <p:nvPr/>
        </p:nvPicPr>
        <p:blipFill>
          <a:blip r:embed="rId4"/>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1"/>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pic>
          <p:nvPicPr>
            <p:cNvPr id="100" name="Picture 99"/>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2" name="Picture 1"/>
          <p:cNvPicPr>
            <a:picLocks noChangeAspect="1"/>
          </p:cNvPicPr>
          <p:nvPr/>
        </p:nvPicPr>
        <p:blipFill>
          <a:blip r:embed="rId1"/>
          <a:stretch>
            <a:fillRect/>
          </a:stretch>
        </p:blipFill>
        <p:spPr>
          <a:xfrm>
            <a:off x="2889365" y="692634"/>
            <a:ext cx="3212870" cy="542591"/>
          </a:xfrm>
          <a:prstGeom prst="rect">
            <a:avLst/>
          </a:prstGeom>
        </p:spPr>
      </p:pic>
      <p:pic>
        <p:nvPicPr>
          <p:cNvPr id="4" name="Picture 3"/>
          <p:cNvPicPr>
            <a:picLocks noChangeAspect="1"/>
          </p:cNvPicPr>
          <p:nvPr/>
        </p:nvPicPr>
        <p:blipFill>
          <a:blip r:embed="rId2"/>
          <a:stretch>
            <a:fillRect/>
          </a:stretch>
        </p:blipFill>
        <p:spPr>
          <a:xfrm>
            <a:off x="3611790" y="4235117"/>
            <a:ext cx="2072820" cy="908383"/>
          </a:xfrm>
          <a:prstGeom prst="rect">
            <a:avLst/>
          </a:prstGeom>
        </p:spPr>
      </p:pic>
      <p:pic>
        <p:nvPicPr>
          <p:cNvPr id="21" name="Picture 20"/>
          <p:cNvPicPr>
            <a:picLocks noChangeAspect="1"/>
          </p:cNvPicPr>
          <p:nvPr/>
        </p:nvPicPr>
        <p:blipFill>
          <a:blip r:embed="rId3"/>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1">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2"/>
          <a:stretch>
            <a:fillRect/>
          </a:stretch>
        </p:blipFill>
        <p:spPr>
          <a:xfrm>
            <a:off x="2229572" y="1309123"/>
            <a:ext cx="4999355" cy="2371090"/>
          </a:xfrm>
          <a:prstGeom prst="rect">
            <a:avLst/>
          </a:prstGeom>
          <a:noFill/>
          <a:ln w="9525">
            <a:noFill/>
          </a:ln>
        </p:spPr>
      </p:pic>
      <p:pic>
        <p:nvPicPr>
          <p:cNvPr id="6" name="Picture 5"/>
          <p:cNvPicPr>
            <a:picLocks noChangeAspect="1"/>
          </p:cNvPicPr>
          <p:nvPr/>
        </p:nvPicPr>
        <p:blipFill>
          <a:blip r:embed="rId3"/>
          <a:stretch>
            <a:fillRect/>
          </a:stretch>
        </p:blipFill>
        <p:spPr>
          <a:xfrm>
            <a:off x="2278380" y="1781887"/>
            <a:ext cx="4945380" cy="1681084"/>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p:cNvPicPr>
            <a:picLocks noChangeAspect="1"/>
          </p:cNvPicPr>
          <p:nvPr/>
        </p:nvPicPr>
        <p:blipFill>
          <a:blip r:embed="rId2"/>
          <a:srcRect/>
          <a:stretch>
            <a:fillRect/>
          </a:stretch>
        </p:blipFill>
        <p:spPr>
          <a:xfrm>
            <a:off x="2917399" y="2115092"/>
            <a:ext cx="3765280" cy="2889854"/>
          </a:xfrm>
          <a:prstGeom prst="rect">
            <a:avLst/>
          </a:prstGeom>
        </p:spPr>
      </p:pic>
      <p:sp>
        <p:nvSpPr>
          <p:cNvPr id="3" name="TextBox 2"/>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325283" y="83525"/>
            <a:ext cx="2920237" cy="1792379"/>
          </a:xfrm>
          <a:prstGeom prst="rect">
            <a:avLst/>
          </a:prstGeom>
        </p:spPr>
      </p:pic>
    </p:spTree>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1">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p:cNvPicPr/>
          <p:nvPr/>
        </p:nvPicPr>
        <p:blipFill>
          <a:blip r:embed="rId1">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0" i="0" u="none" strike="noStrike" kern="0" cap="none" spc="0" normalizeH="0" baseline="0" noProof="0" dirty="0">
                <a:ln>
                  <a:noFill/>
                </a:ln>
                <a:solidFill>
                  <a:srgbClr val="000000"/>
                </a:solidFill>
                <a:effectLst/>
                <a:uLnTx/>
                <a:uFillTx/>
                <a:latin typeface="Arial" panose="020B0604020202020204"/>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panose="020B0604020202020204"/>
              <a:ea typeface="+mn-ea"/>
              <a:cs typeface="+mn-cs"/>
              <a:sym typeface="Arial" panose="020B0604020202020204"/>
            </a:endParaRPr>
          </a:p>
        </p:txBody>
      </p:sp>
      <p:sp>
        <p:nvSpPr>
          <p:cNvPr id="3" name="Rectangle: Top Corners Rounded 2"/>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charset="0"/>
                <a:ea typeface="Calibri" panose="020F0502020204030204" charset="0"/>
                <a:cs typeface="Calibri" panose="020F0502020204030204" charset="0"/>
              </a:rPr>
              <a:t>Gợi ý:</a:t>
            </a:r>
            <a:endParaRPr lang="en-US" sz="2000" b="1" dirty="0">
              <a:solidFill>
                <a:schemeClr val="tx1"/>
              </a:solidFill>
              <a:latin typeface="Calibri" panose="020F0502020204030204" charset="0"/>
              <a:ea typeface="Calibri" panose="020F0502020204030204" charset="0"/>
              <a:cs typeface="Calibri" panose="020F0502020204030204" charset="0"/>
            </a:endParaRPr>
          </a:p>
          <a:p>
            <a:pPr marL="342900" indent="-342900">
              <a:buFont typeface="Arial" panose="020B0604020202020204" pitchFamily="34" charset="0"/>
              <a:buChar char="•"/>
            </a:pPr>
            <a:r>
              <a:rPr lang="vi-VN" sz="2000" dirty="0">
                <a:solidFill>
                  <a:schemeClr val="tx1"/>
                </a:solidFill>
                <a:latin typeface="Calibri" panose="020F0502020204030204" charset="0"/>
                <a:ea typeface="Calibri" panose="020F0502020204030204" charset="0"/>
                <a:cs typeface="Calibri" panose="020F0502020204030204" charset="0"/>
              </a:rPr>
              <a:t>Với bạn bè cởi mở hòa đồng, sẵn sàng giúp đỡ bạn khi gặp khó khăn,…,</a:t>
            </a:r>
            <a:endParaRPr lang="en-US" sz="2000" dirty="0">
              <a:solidFill>
                <a:schemeClr val="tx1"/>
              </a:solidFill>
              <a:latin typeface="Calibri" panose="020F0502020204030204" charset="0"/>
              <a:ea typeface="Calibri" panose="020F0502020204030204" charset="0"/>
              <a:cs typeface="Calibri" panose="020F0502020204030204" charset="0"/>
            </a:endParaRPr>
          </a:p>
          <a:p>
            <a:pPr marL="342900" indent="-342900">
              <a:buFont typeface="Arial" panose="020B0604020202020204" pitchFamily="34" charset="0"/>
              <a:buChar char="•"/>
            </a:pPr>
            <a:r>
              <a:rPr lang="vi-VN" sz="2000" dirty="0">
                <a:solidFill>
                  <a:schemeClr val="tx1"/>
                </a:solidFill>
                <a:latin typeface="Calibri" panose="020F0502020204030204" charset="0"/>
                <a:ea typeface="Calibri" panose="020F0502020204030204" charset="0"/>
                <a:cs typeface="Calibri" panose="020F0502020204030204" charset="0"/>
              </a:rPr>
              <a:t>Với người thân cần phải ngoan ngoãn, quan tâm, chăm sóc</a:t>
            </a:r>
            <a:endParaRPr lang="vi-VN" sz="2000" dirty="0">
              <a:solidFill>
                <a:schemeClr val="tx1"/>
              </a:solidFill>
              <a:latin typeface="Calibri" panose="020F0502020204030204" charset="0"/>
              <a:ea typeface="Calibri" panose="020F0502020204030204" charset="0"/>
              <a:cs typeface="Calibri" panose="020F050202020403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Rounded Corners 1"/>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panose="020B0604020202020204"/>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panose="020B0604020202020204"/>
              <a:ea typeface="+mn-ea"/>
              <a:cs typeface="+mn-cs"/>
              <a:sym typeface="Arial" panose="020B0604020202020204"/>
            </a:endParaRPr>
          </a:p>
        </p:txBody>
      </p:sp>
      <p:pic>
        <p:nvPicPr>
          <p:cNvPr id="8" name="Picture 7"/>
          <p:cNvPicPr>
            <a:picLocks noChangeAspect="1"/>
          </p:cNvPicPr>
          <p:nvPr/>
        </p:nvPicPr>
        <p:blipFill>
          <a:blip r:embed="rId1"/>
          <a:stretch>
            <a:fillRect/>
          </a:stretch>
        </p:blipFill>
        <p:spPr>
          <a:xfrm>
            <a:off x="0" y="1881221"/>
            <a:ext cx="9144000" cy="206685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charset="0"/>
                <a:ea typeface="Calibri" panose="020F0502020204030204" charset="0"/>
                <a:cs typeface="Calibri" panose="020F0502020204030204" charset="0"/>
              </a:rPr>
              <a:t>Những người em cần thiết lập quan hệ thân thiện: </a:t>
            </a:r>
            <a:r>
              <a:rPr lang="vi-VN" sz="2400" b="1" kern="1200" dirty="0">
                <a:solidFill>
                  <a:prstClr val="black"/>
                </a:solidFill>
                <a:latin typeface="Calibri" panose="020F0502020204030204" charset="0"/>
                <a:ea typeface="Calibri" panose="020F0502020204030204" charset="0"/>
                <a:cs typeface="Calibri" panose="020F0502020204030204" charset="0"/>
              </a:rPr>
              <a:t>Làng xóm, người dân khu vực mình sinh sống, bạn bè, thầy cô, nhân viên trong trường,... </a:t>
            </a:r>
            <a:endParaRPr lang="vi-VN" sz="2400" b="1" kern="1200" dirty="0">
              <a:solidFill>
                <a:prstClr val="black"/>
              </a:solidFill>
              <a:latin typeface="Calibri" panose="020F0502020204030204" charset="0"/>
              <a:ea typeface="Calibri" panose="020F0502020204030204" charset="0"/>
              <a:cs typeface="Calibri" panose="020F0502020204030204" charset="0"/>
            </a:endParaRPr>
          </a:p>
        </p:txBody>
      </p:sp>
      <p:sp>
        <p:nvSpPr>
          <p:cNvPr id="11" name="Freeform 21"/>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2127</Words>
  <Application>WPS Presentation</Application>
  <PresentationFormat>On-screen Show (16:9)</PresentationFormat>
  <Paragraphs>54</Paragraphs>
  <Slides>25</Slides>
  <Notes>9</Notes>
  <HiddenSlides>0</HiddenSlides>
  <MMClips>2</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25</vt:i4>
      </vt:variant>
    </vt:vector>
  </HeadingPairs>
  <TitlesOfParts>
    <vt:vector size="46" baseType="lpstr">
      <vt:lpstr>Arial</vt:lpstr>
      <vt:lpstr>SimSun</vt:lpstr>
      <vt:lpstr>Wingdings</vt:lpstr>
      <vt:lpstr>Arial</vt:lpstr>
      <vt:lpstr>Roboto Condensed Light</vt:lpstr>
      <vt:lpstr>Segoe Print</vt:lpstr>
      <vt:lpstr>Lato</vt:lpstr>
      <vt:lpstr>Calibri</vt:lpstr>
      <vt:lpstr>Cambria</vt:lpstr>
      <vt:lpstr>Patrick Hand</vt:lpstr>
      <vt:lpstr>Times New Roman</vt:lpstr>
      <vt:lpstr>Calibri</vt:lpstr>
      <vt:lpstr>Microsoft YaHei</vt:lpstr>
      <vt:lpstr>Arial Unicode MS</vt:lpstr>
      <vt:lpstr>LNTH-LuoLuoNotangYuanTi 1</vt:lpstr>
      <vt:lpstr>Yu Gothic</vt:lpstr>
      <vt:lpstr>Calibri Light</vt:lpstr>
      <vt:lpstr>End of Course Jeopardy by Slidesgo</vt:lpstr>
      <vt:lpstr>Office Theme</vt:lpstr>
      <vt:lpstr>1_Office 主题</vt:lpstr>
      <vt:lpstr>Chủ đề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Bích Đào Cao Thị</cp:lastModifiedBy>
  <cp:revision>27</cp:revision>
  <dcterms:created xsi:type="dcterms:W3CDTF">2021-08-31T06:43:00Z</dcterms:created>
  <dcterms:modified xsi:type="dcterms:W3CDTF">2025-03-19T02:08:44Z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1033-12.2.0.20326</vt:lpwstr>
  </property>
</Properties>
</file>