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30200" y="2357120"/>
            <a:ext cx="1768094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</a:t>
            </a:r>
            <a:endParaRPr lang="en-US" sz="6600" dirty="0" smtClean="0"/>
          </a:p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/>
              <a:t>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Việt Nam trong mắt em</a:t>
            </a:r>
            <a:endParaRPr lang="en-US" altLang="en-US" sz="72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ISPRING_RESOURCE_PATHS_HASH_PRESENTER" val="6bd0874ec2be587a917eba031bdc7447718b99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Custom</PresentationFormat>
  <Paragraphs>18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Calibri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18</cp:revision>
  <dcterms:created xsi:type="dcterms:W3CDTF">2006-08-16T00:00:00Z</dcterms:created>
  <dcterms:modified xsi:type="dcterms:W3CDTF">2025-03-26T06:42:46Z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1033-12.2.0.20326</vt:lpwstr>
  </property>
</Properties>
</file>