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3" r:id="rId2"/>
    <p:sldMasterId id="2147483725" r:id="rId3"/>
  </p:sldMasterIdLst>
  <p:notesMasterIdLst>
    <p:notesMasterId r:id="rId41"/>
  </p:notesMasterIdLst>
  <p:handoutMasterIdLst>
    <p:handoutMasterId r:id="rId42"/>
  </p:handoutMasterIdLst>
  <p:sldIdLst>
    <p:sldId id="367" r:id="rId4"/>
    <p:sldId id="375" r:id="rId5"/>
    <p:sldId id="455" r:id="rId6"/>
    <p:sldId id="456" r:id="rId7"/>
    <p:sldId id="349" r:id="rId8"/>
    <p:sldId id="452" r:id="rId9"/>
    <p:sldId id="524" r:id="rId10"/>
    <p:sldId id="396" r:id="rId11"/>
    <p:sldId id="525" r:id="rId12"/>
    <p:sldId id="378" r:id="rId13"/>
    <p:sldId id="458" r:id="rId14"/>
    <p:sldId id="526" r:id="rId15"/>
    <p:sldId id="322" r:id="rId16"/>
    <p:sldId id="323" r:id="rId17"/>
    <p:sldId id="519" r:id="rId18"/>
    <p:sldId id="330" r:id="rId19"/>
    <p:sldId id="331" r:id="rId20"/>
    <p:sldId id="332" r:id="rId21"/>
    <p:sldId id="333" r:id="rId22"/>
    <p:sldId id="334" r:id="rId23"/>
    <p:sldId id="335" r:id="rId24"/>
    <p:sldId id="527" r:id="rId25"/>
    <p:sldId id="517" r:id="rId26"/>
    <p:sldId id="518" r:id="rId27"/>
    <p:sldId id="377" r:id="rId28"/>
    <p:sldId id="388" r:id="rId29"/>
    <p:sldId id="523" r:id="rId30"/>
    <p:sldId id="393" r:id="rId31"/>
    <p:sldId id="389" r:id="rId32"/>
    <p:sldId id="381" r:id="rId33"/>
    <p:sldId id="520" r:id="rId34"/>
    <p:sldId id="450" r:id="rId35"/>
    <p:sldId id="351" r:id="rId36"/>
    <p:sldId id="521" r:id="rId37"/>
    <p:sldId id="522" r:id="rId38"/>
    <p:sldId id="528" r:id="rId39"/>
    <p:sldId id="451" r:id="rId40"/>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2857"/>
    <a:srgbClr val="5F603C"/>
    <a:srgbClr val="38351E"/>
    <a:srgbClr val="2D3686"/>
    <a:srgbClr val="F0ECE6"/>
    <a:srgbClr val="1E1C0E"/>
    <a:srgbClr val="888864"/>
    <a:srgbClr val="CFD0C5"/>
    <a:srgbClr val="F01E5C"/>
    <a:srgbClr val="0937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31" autoAdjust="0"/>
    <p:restoredTop sz="94670"/>
  </p:normalViewPr>
  <p:slideViewPr>
    <p:cSldViewPr snapToGrid="0">
      <p:cViewPr varScale="1">
        <p:scale>
          <a:sx n="69" d="100"/>
          <a:sy n="69" d="100"/>
        </p:scale>
        <p:origin x="804"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8" d="100"/>
          <a:sy n="58" d="100"/>
        </p:scale>
        <p:origin x="217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59230B0E-39ED-45EA-AD95-669D0616B3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4" name="바닥글 개체 틀 3">
            <a:extLst>
              <a:ext uri="{FF2B5EF4-FFF2-40B4-BE49-F238E27FC236}">
                <a16:creationId xmlns:a16="http://schemas.microsoft.com/office/drawing/2014/main" id="{AA82B798-201A-4B14-B1F0-6A660C5C72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id="{EE2F5857-B39B-4284-A086-C6DE2719C9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E3EF34-7656-4396-AEBE-2B554E5E9341}" type="slidenum">
              <a:rPr lang="ko-KR" altLang="en-US" smtClean="0"/>
              <a:t>‹#›</a:t>
            </a:fld>
            <a:endParaRPr lang="ko-KR" altLang="en-US"/>
          </a:p>
        </p:txBody>
      </p:sp>
    </p:spTree>
    <p:extLst>
      <p:ext uri="{BB962C8B-B14F-4D97-AF65-F5344CB8AC3E}">
        <p14:creationId xmlns:p14="http://schemas.microsoft.com/office/powerpoint/2010/main" val="1698782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49F08-9100-4AF5-BC0A-FC6A093BE3CC}" type="datetimeFigureOut">
              <a:rPr lang="ko-KR" altLang="en-US" smtClean="0"/>
              <a:t>2025-04-08</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FC7D2-309F-4B1D-AF63-DB3D4B544859}" type="slidenum">
              <a:rPr lang="ko-KR" altLang="en-US" smtClean="0"/>
              <a:t>‹#›</a:t>
            </a:fld>
            <a:endParaRPr lang="ko-KR" altLang="en-US"/>
          </a:p>
        </p:txBody>
      </p:sp>
    </p:spTree>
    <p:extLst>
      <p:ext uri="{BB962C8B-B14F-4D97-AF65-F5344CB8AC3E}">
        <p14:creationId xmlns:p14="http://schemas.microsoft.com/office/powerpoint/2010/main" val="37179335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nước</a:t>
            </a:r>
            <a:r>
              <a:rPr lang="en-US" sz="1800" kern="0" dirty="0">
                <a:effectLst/>
                <a:latin typeface="Times New Roman" panose="02020603050405020304" pitchFamily="18" charset="0"/>
                <a:ea typeface="Aptos" panose="020B0004020202020204" pitchFamily="34" charset="0"/>
              </a:rPr>
              <a:t> ta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nhiều</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đóng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góp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lớn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công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cuộc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xây</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dựng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bảo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vệ</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nước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Một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trong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những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là</a:t>
            </a:r>
            <a:r>
              <a:rPr lang="en-US" sz="1800" kern="0" dirty="0">
                <a:effectLst/>
                <a:latin typeface="Times New Roman" panose="02020603050405020304" pitchFamily="18" charset="0"/>
                <a:ea typeface="Aptos" panose="020B0004020202020204" pitchFamily="34" charset="0"/>
              </a:rPr>
              <a:t> Anh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Lao </a:t>
            </a:r>
            <a:r>
              <a:rPr lang="en-US" sz="1800" kern="0" dirty="0" err="1">
                <a:effectLst/>
                <a:latin typeface="Times New Roman" panose="02020603050405020304" pitchFamily="18" charset="0"/>
                <a:ea typeface="Aptos" panose="020B0004020202020204" pitchFamily="34" charset="0"/>
              </a:rPr>
              <a:t>động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Trần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Đại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Nghĩa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Bài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đọc</a:t>
            </a:r>
            <a:r>
              <a:rPr lang="en-US" sz="1800" kern="0" dirty="0">
                <a:effectLst/>
                <a:latin typeface="Times New Roman" panose="02020603050405020304" pitchFamily="18" charset="0"/>
                <a:ea typeface="Aptos" panose="020B0004020202020204" pitchFamily="34" charset="0"/>
              </a:rPr>
              <a:t> Anh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Lao </a:t>
            </a:r>
            <a:r>
              <a:rPr lang="en-US" sz="1800" kern="0" dirty="0" err="1">
                <a:effectLst/>
                <a:latin typeface="Times New Roman" panose="02020603050405020304" pitchFamily="18" charset="0"/>
                <a:ea typeface="Aptos" panose="020B0004020202020204" pitchFamily="34" charset="0"/>
              </a:rPr>
              <a:t>động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Trần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Đại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Nghĩa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sẽ</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cung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cấp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chúng</a:t>
            </a:r>
            <a:r>
              <a:rPr lang="en-US" sz="1800" kern="0" dirty="0">
                <a:effectLst/>
                <a:latin typeface="Times New Roman" panose="02020603050405020304" pitchFamily="18" charset="0"/>
                <a:ea typeface="Aptos" panose="020B0004020202020204" pitchFamily="34" charset="0"/>
              </a:rPr>
              <a:t> ta </a:t>
            </a:r>
            <a:r>
              <a:rPr lang="en-US" sz="1800" kern="0" dirty="0" err="1">
                <a:effectLst/>
                <a:latin typeface="Times New Roman" panose="02020603050405020304" pitchFamily="18" charset="0"/>
                <a:ea typeface="Aptos" panose="020B0004020202020204" pitchFamily="34" charset="0"/>
              </a:rPr>
              <a:t>một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bức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tranh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ngắn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gọn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nhưng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rõ</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nét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về</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cuộc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sự</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nghiệp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của</a:t>
            </a:r>
            <a:r>
              <a:rPr lang="en-US" sz="1800" kern="0" dirty="0">
                <a:effectLst/>
                <a:latin typeface="Times New Roman" panose="02020603050405020304" pitchFamily="18" charset="0"/>
                <a:ea typeface="Aptos" panose="020B0004020202020204" pitchFamily="34" charset="0"/>
              </a:rPr>
              <a:t> Anh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Lao </a:t>
            </a:r>
            <a:r>
              <a:rPr lang="en-US" sz="1800" kern="0" dirty="0" err="1">
                <a:effectLst/>
                <a:latin typeface="Times New Roman" panose="02020603050405020304" pitchFamily="18" charset="0"/>
                <a:ea typeface="Aptos" panose="020B0004020202020204" pitchFamily="34" charset="0"/>
              </a:rPr>
              <a:t>động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Trần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Đại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Nghĩa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đã</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những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cống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hiến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xuất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sắc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sự</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nghiệp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quốc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phòng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nền</a:t>
            </a:r>
            <a:r>
              <a:rPr lang="en-US" sz="1800" kern="0" dirty="0">
                <a:effectLst/>
                <a:latin typeface="Times New Roman" panose="02020603050405020304" pitchFamily="18" charset="0"/>
                <a:ea typeface="Aptos" panose="020B0004020202020204" pitchFamily="34" charset="0"/>
              </a:rPr>
              <a:t> khoa </a:t>
            </a:r>
            <a:r>
              <a:rPr lang="en-US" sz="1800" kern="0" dirty="0" err="1">
                <a:effectLst/>
                <a:latin typeface="Times New Roman" panose="02020603050405020304" pitchFamily="18" charset="0"/>
                <a:ea typeface="Aptos" panose="020B0004020202020204" pitchFamily="34" charset="0"/>
              </a:rPr>
              <a:t>học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trẻ</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của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nước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Cô</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các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em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sẽ</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cùng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tiểm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thêm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về</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anh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lao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dồng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này</a:t>
            </a:r>
            <a:r>
              <a:rPr lang="en-US" sz="1800" kern="0" dirty="0">
                <a:effectLst/>
                <a:latin typeface="Times New Roman" panose="02020603050405020304" pitchFamily="18" charset="0"/>
                <a:ea typeface="Aptos" panose="020B0004020202020204" pitchFamily="34" charset="0"/>
              </a:rPr>
              <a:t> qua </a:t>
            </a:r>
            <a:r>
              <a:rPr lang="en-US" sz="1800" kern="0" dirty="0" err="1">
                <a:effectLst/>
                <a:latin typeface="Times New Roman" panose="02020603050405020304" pitchFamily="18" charset="0"/>
                <a:ea typeface="Aptos" panose="020B0004020202020204" pitchFamily="34" charset="0"/>
              </a:rPr>
              <a:t>bài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học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hôm</a:t>
            </a:r>
            <a:r>
              <a:rPr lang="en-US" sz="1800" kern="0" dirty="0">
                <a:effectLst/>
                <a:latin typeface="Times New Roman" panose="02020603050405020304" pitchFamily="18" charset="0"/>
                <a:ea typeface="Aptos" panose="020B0004020202020204" pitchFamily="34" charset="0"/>
              </a:rPr>
              <a:t> nay.</a:t>
            </a:r>
            <a:endParaRPr lang="en-US"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5</a:t>
            </a:fld>
            <a:endParaRPr lang="ko-KR" altLang="en-US"/>
          </a:p>
        </p:txBody>
      </p:sp>
    </p:spTree>
    <p:extLst>
      <p:ext uri="{BB962C8B-B14F-4D97-AF65-F5344CB8AC3E}">
        <p14:creationId xmlns:p14="http://schemas.microsoft.com/office/powerpoint/2010/main" val="3868425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8279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Bấm vào hình ảnh để phóng lớn hình minh họa giải thích ngôi nhà tuy nhỏ nh</a:t>
            </a:r>
            <a:r>
              <a:rPr lang="vi-VN" sz="1200" b="0" i="0" kern="1200">
                <a:solidFill>
                  <a:schemeClr val="tx1"/>
                </a:solidFill>
                <a:effectLst/>
                <a:latin typeface="+mn-lt"/>
                <a:ea typeface="+mn-ea"/>
                <a:cs typeface="+mn-cs"/>
              </a:rPr>
              <a:t>ư</a:t>
            </a:r>
            <a:r>
              <a:rPr lang="en-US" sz="1200" b="0" i="0" kern="1200">
                <a:solidFill>
                  <a:schemeClr val="tx1"/>
                </a:solidFill>
                <a:effectLst/>
                <a:latin typeface="+mn-lt"/>
                <a:ea typeface="+mn-ea"/>
                <a:cs typeface="+mn-cs"/>
              </a:rPr>
              <a:t>ng đầy đủ, "tiện nghi".</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7274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37055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 súng ban-dô-ca.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6530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4292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32822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29</a:t>
            </a:fld>
            <a:endParaRPr lang="ko-KR" altLang="en-US"/>
          </a:p>
        </p:txBody>
      </p:sp>
    </p:spTree>
    <p:extLst>
      <p:ext uri="{BB962C8B-B14F-4D97-AF65-F5344CB8AC3E}">
        <p14:creationId xmlns:p14="http://schemas.microsoft.com/office/powerpoint/2010/main" val="13439176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hyperlink" Target="https://pptmon.com/" TargetMode="External"/><Relationship Id="rId18" Type="http://schemas.openxmlformats.org/officeDocument/2006/relationships/image" Target="../media/image15.svg"/><Relationship Id="rId26" Type="http://schemas.openxmlformats.org/officeDocument/2006/relationships/image" Target="../media/image23.svg"/><Relationship Id="rId3" Type="http://schemas.openxmlformats.org/officeDocument/2006/relationships/image" Target="../media/image3.svg"/><Relationship Id="rId21" Type="http://schemas.openxmlformats.org/officeDocument/2006/relationships/image" Target="../media/image9.png"/><Relationship Id="rId7" Type="http://schemas.openxmlformats.org/officeDocument/2006/relationships/image" Target="../media/image7.svg"/><Relationship Id="rId12" Type="http://schemas.openxmlformats.org/officeDocument/2006/relationships/image" Target="../media/image11.svg"/><Relationship Id="rId17" Type="http://schemas.openxmlformats.org/officeDocument/2006/relationships/image" Target="../media/image7.png"/><Relationship Id="rId25"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13.svg"/><Relationship Id="rId20" Type="http://schemas.openxmlformats.org/officeDocument/2006/relationships/image" Target="../media/image17.svg"/><Relationship Id="rId29"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5.png"/><Relationship Id="rId24" Type="http://schemas.openxmlformats.org/officeDocument/2006/relationships/image" Target="../media/image21.svg"/><Relationship Id="rId32" Type="http://schemas.openxmlformats.org/officeDocument/2006/relationships/image" Target="../media/image29.svg"/><Relationship Id="rId5" Type="http://schemas.openxmlformats.org/officeDocument/2006/relationships/image" Target="../media/image5.svg"/><Relationship Id="rId15" Type="http://schemas.openxmlformats.org/officeDocument/2006/relationships/image" Target="../media/image6.png"/><Relationship Id="rId23" Type="http://schemas.openxmlformats.org/officeDocument/2006/relationships/image" Target="../media/image10.png"/><Relationship Id="rId28" Type="http://schemas.openxmlformats.org/officeDocument/2006/relationships/image" Target="../media/image25.svg"/><Relationship Id="rId10" Type="http://schemas.openxmlformats.org/officeDocument/2006/relationships/hyperlink" Target="http://pptmon.com/" TargetMode="External"/><Relationship Id="rId19" Type="http://schemas.openxmlformats.org/officeDocument/2006/relationships/image" Target="../media/image8.png"/><Relationship Id="rId31"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9.svg"/><Relationship Id="rId14" Type="http://schemas.openxmlformats.org/officeDocument/2006/relationships/hyperlink" Target="http://www.pptmon.com/" TargetMode="External"/><Relationship Id="rId22" Type="http://schemas.openxmlformats.org/officeDocument/2006/relationships/image" Target="../media/image19.svg"/><Relationship Id="rId27" Type="http://schemas.openxmlformats.org/officeDocument/2006/relationships/image" Target="../media/image12.png"/><Relationship Id="rId30" Type="http://schemas.openxmlformats.org/officeDocument/2006/relationships/image" Target="../media/image27.svg"/></Relationships>
</file>

<file path=ppt/slideLayouts/_rels/slideLayout10.xml.rels><?xml version="1.0" encoding="UTF-8" standalone="yes"?>
<Relationships xmlns="http://schemas.openxmlformats.org/package/2006/relationships"><Relationship Id="rId8" Type="http://schemas.openxmlformats.org/officeDocument/2006/relationships/hyperlink" Target="http://pptmon.com/" TargetMode="External"/><Relationship Id="rId13" Type="http://schemas.openxmlformats.org/officeDocument/2006/relationships/image" Target="../media/image7.png"/><Relationship Id="rId18" Type="http://schemas.openxmlformats.org/officeDocument/2006/relationships/image" Target="../media/image29.svg"/><Relationship Id="rId3" Type="http://schemas.openxmlformats.org/officeDocument/2006/relationships/image" Target="../media/image39.svg"/><Relationship Id="rId7" Type="http://schemas.openxmlformats.org/officeDocument/2006/relationships/image" Target="../media/image40.svg"/><Relationship Id="rId12" Type="http://schemas.openxmlformats.org/officeDocument/2006/relationships/hyperlink" Target="http://www.pptmon.com/" TargetMode="External"/><Relationship Id="rId17" Type="http://schemas.openxmlformats.org/officeDocument/2006/relationships/image" Target="../media/image14.png"/><Relationship Id="rId2" Type="http://schemas.openxmlformats.org/officeDocument/2006/relationships/image" Target="../media/image19.png"/><Relationship Id="rId16" Type="http://schemas.openxmlformats.org/officeDocument/2006/relationships/image" Target="../media/image25.sv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hyperlink" Target="https://pptmon.com/" TargetMode="External"/><Relationship Id="rId5" Type="http://schemas.openxmlformats.org/officeDocument/2006/relationships/image" Target="../media/image31.svg"/><Relationship Id="rId15" Type="http://schemas.openxmlformats.org/officeDocument/2006/relationships/image" Target="../media/image12.png"/><Relationship Id="rId10" Type="http://schemas.openxmlformats.org/officeDocument/2006/relationships/image" Target="../media/image11.svg"/><Relationship Id="rId4" Type="http://schemas.openxmlformats.org/officeDocument/2006/relationships/image" Target="../media/image15.png"/><Relationship Id="rId9" Type="http://schemas.openxmlformats.org/officeDocument/2006/relationships/image" Target="../media/image5.png"/><Relationship Id="rId14" Type="http://schemas.openxmlformats.org/officeDocument/2006/relationships/image" Target="../media/image15.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hyperlink" Target="https://pptmon.com/" TargetMode="External"/><Relationship Id="rId18" Type="http://schemas.openxmlformats.org/officeDocument/2006/relationships/image" Target="../media/image19.svg"/><Relationship Id="rId3" Type="http://schemas.openxmlformats.org/officeDocument/2006/relationships/image" Target="../media/image42.svg"/><Relationship Id="rId21" Type="http://schemas.openxmlformats.org/officeDocument/2006/relationships/image" Target="../media/image14.png"/><Relationship Id="rId7" Type="http://schemas.openxmlformats.org/officeDocument/2006/relationships/image" Target="../media/image7.svg"/><Relationship Id="rId12" Type="http://schemas.openxmlformats.org/officeDocument/2006/relationships/image" Target="../media/image11.svg"/><Relationship Id="rId17" Type="http://schemas.openxmlformats.org/officeDocument/2006/relationships/image" Target="../media/image9.png"/><Relationship Id="rId2" Type="http://schemas.openxmlformats.org/officeDocument/2006/relationships/image" Target="../media/image20.png"/><Relationship Id="rId16" Type="http://schemas.openxmlformats.org/officeDocument/2006/relationships/image" Target="../media/image44.svg"/><Relationship Id="rId20"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5.svg"/><Relationship Id="rId15" Type="http://schemas.openxmlformats.org/officeDocument/2006/relationships/image" Target="../media/image21.png"/><Relationship Id="rId10" Type="http://schemas.openxmlformats.org/officeDocument/2006/relationships/hyperlink" Target="http://pptmon.com/" TargetMode="External"/><Relationship Id="rId19"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9.svg"/><Relationship Id="rId14" Type="http://schemas.openxmlformats.org/officeDocument/2006/relationships/hyperlink" Target="http://www.pptmon.com/" TargetMode="External"/><Relationship Id="rId22" Type="http://schemas.openxmlformats.org/officeDocument/2006/relationships/image" Target="../media/image29.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23.png"/><Relationship Id="rId18" Type="http://schemas.openxmlformats.org/officeDocument/2006/relationships/image" Target="../media/image15.svg"/><Relationship Id="rId3" Type="http://schemas.openxmlformats.org/officeDocument/2006/relationships/image" Target="../media/image5.png"/><Relationship Id="rId21" Type="http://schemas.openxmlformats.org/officeDocument/2006/relationships/image" Target="../media/image14.png"/><Relationship Id="rId7" Type="http://schemas.openxmlformats.org/officeDocument/2006/relationships/image" Target="../media/image1.png"/><Relationship Id="rId12" Type="http://schemas.openxmlformats.org/officeDocument/2006/relationships/image" Target="../media/image31.svg"/><Relationship Id="rId17" Type="http://schemas.openxmlformats.org/officeDocument/2006/relationships/image" Target="../media/image7.png"/><Relationship Id="rId2" Type="http://schemas.openxmlformats.org/officeDocument/2006/relationships/hyperlink" Target="http://pptmon.com/" TargetMode="External"/><Relationship Id="rId16" Type="http://schemas.openxmlformats.org/officeDocument/2006/relationships/image" Target="../media/image9.sv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15.png"/><Relationship Id="rId5" Type="http://schemas.openxmlformats.org/officeDocument/2006/relationships/hyperlink" Target="https://pptmon.com/" TargetMode="External"/><Relationship Id="rId15" Type="http://schemas.openxmlformats.org/officeDocument/2006/relationships/image" Target="../media/image4.png"/><Relationship Id="rId10" Type="http://schemas.openxmlformats.org/officeDocument/2006/relationships/image" Target="../media/image46.svg"/><Relationship Id="rId19" Type="http://schemas.openxmlformats.org/officeDocument/2006/relationships/image" Target="../media/image9.png"/><Relationship Id="rId4" Type="http://schemas.openxmlformats.org/officeDocument/2006/relationships/image" Target="../media/image11.svg"/><Relationship Id="rId9" Type="http://schemas.openxmlformats.org/officeDocument/2006/relationships/image" Target="../media/image22.png"/><Relationship Id="rId14" Type="http://schemas.openxmlformats.org/officeDocument/2006/relationships/image" Target="../media/image48.svg"/><Relationship Id="rId22" Type="http://schemas.openxmlformats.org/officeDocument/2006/relationships/image" Target="../media/image29.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0.png"/><Relationship Id="rId18" Type="http://schemas.openxmlformats.org/officeDocument/2006/relationships/image" Target="../media/image19.svg"/><Relationship Id="rId3" Type="http://schemas.openxmlformats.org/officeDocument/2006/relationships/image" Target="../media/image5.png"/><Relationship Id="rId21" Type="http://schemas.openxmlformats.org/officeDocument/2006/relationships/image" Target="../media/image14.png"/><Relationship Id="rId7" Type="http://schemas.openxmlformats.org/officeDocument/2006/relationships/image" Target="../media/image15.png"/><Relationship Id="rId12" Type="http://schemas.openxmlformats.org/officeDocument/2006/relationships/image" Target="../media/image9.svg"/><Relationship Id="rId17" Type="http://schemas.openxmlformats.org/officeDocument/2006/relationships/image" Target="../media/image9.png"/><Relationship Id="rId2" Type="http://schemas.openxmlformats.org/officeDocument/2006/relationships/hyperlink" Target="http://pptmon.com/" TargetMode="External"/><Relationship Id="rId16" Type="http://schemas.openxmlformats.org/officeDocument/2006/relationships/image" Target="../media/image33.svg"/><Relationship Id="rId20"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4.png"/><Relationship Id="rId5" Type="http://schemas.openxmlformats.org/officeDocument/2006/relationships/hyperlink" Target="https://pptmon.com/" TargetMode="External"/><Relationship Id="rId15" Type="http://schemas.openxmlformats.org/officeDocument/2006/relationships/image" Target="../media/image16.png"/><Relationship Id="rId10" Type="http://schemas.openxmlformats.org/officeDocument/2006/relationships/image" Target="../media/image7.svg"/><Relationship Id="rId19" Type="http://schemas.openxmlformats.org/officeDocument/2006/relationships/image" Target="../media/image11.png"/><Relationship Id="rId4" Type="http://schemas.openxmlformats.org/officeDocument/2006/relationships/image" Target="../media/image11.svg"/><Relationship Id="rId9" Type="http://schemas.openxmlformats.org/officeDocument/2006/relationships/image" Target="../media/image3.png"/><Relationship Id="rId14" Type="http://schemas.openxmlformats.org/officeDocument/2006/relationships/image" Target="../media/image42.svg"/><Relationship Id="rId22" Type="http://schemas.openxmlformats.org/officeDocument/2006/relationships/image" Target="../media/image29.sv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6.png"/><Relationship Id="rId18" Type="http://schemas.openxmlformats.org/officeDocument/2006/relationships/image" Target="../media/image19.svg"/><Relationship Id="rId3" Type="http://schemas.openxmlformats.org/officeDocument/2006/relationships/image" Target="../media/image5.png"/><Relationship Id="rId21" Type="http://schemas.openxmlformats.org/officeDocument/2006/relationships/image" Target="../media/image17.png"/><Relationship Id="rId7" Type="http://schemas.openxmlformats.org/officeDocument/2006/relationships/image" Target="../media/image15.png"/><Relationship Id="rId12" Type="http://schemas.openxmlformats.org/officeDocument/2006/relationships/image" Target="../media/image9.svg"/><Relationship Id="rId17" Type="http://schemas.openxmlformats.org/officeDocument/2006/relationships/image" Target="../media/image9.png"/><Relationship Id="rId2" Type="http://schemas.openxmlformats.org/officeDocument/2006/relationships/hyperlink" Target="http://pptmon.com/" TargetMode="External"/><Relationship Id="rId16" Type="http://schemas.openxmlformats.org/officeDocument/2006/relationships/image" Target="../media/image33.svg"/><Relationship Id="rId20" Type="http://schemas.openxmlformats.org/officeDocument/2006/relationships/image" Target="../media/image2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4.png"/><Relationship Id="rId5" Type="http://schemas.openxmlformats.org/officeDocument/2006/relationships/hyperlink" Target="https://pptmon.com/" TargetMode="External"/><Relationship Id="rId15" Type="http://schemas.openxmlformats.org/officeDocument/2006/relationships/image" Target="../media/image16.png"/><Relationship Id="rId10" Type="http://schemas.openxmlformats.org/officeDocument/2006/relationships/image" Target="../media/image7.svg"/><Relationship Id="rId19" Type="http://schemas.openxmlformats.org/officeDocument/2006/relationships/image" Target="../media/image14.png"/><Relationship Id="rId4" Type="http://schemas.openxmlformats.org/officeDocument/2006/relationships/image" Target="../media/image11.svg"/><Relationship Id="rId9" Type="http://schemas.openxmlformats.org/officeDocument/2006/relationships/image" Target="../media/image3.png"/><Relationship Id="rId14" Type="http://schemas.openxmlformats.org/officeDocument/2006/relationships/image" Target="../media/image13.svg"/><Relationship Id="rId22" Type="http://schemas.openxmlformats.org/officeDocument/2006/relationships/image" Target="../media/image35.sv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4.png"/><Relationship Id="rId18" Type="http://schemas.openxmlformats.org/officeDocument/2006/relationships/image" Target="../media/image25.svg"/><Relationship Id="rId3" Type="http://schemas.openxmlformats.org/officeDocument/2006/relationships/image" Target="../media/image5.png"/><Relationship Id="rId7" Type="http://schemas.openxmlformats.org/officeDocument/2006/relationships/image" Target="../media/image15.png"/><Relationship Id="rId12" Type="http://schemas.openxmlformats.org/officeDocument/2006/relationships/image" Target="../media/image9.svg"/><Relationship Id="rId17" Type="http://schemas.openxmlformats.org/officeDocument/2006/relationships/image" Target="../media/image12.png"/><Relationship Id="rId2" Type="http://schemas.openxmlformats.org/officeDocument/2006/relationships/hyperlink" Target="http://pptmon.com/" TargetMode="External"/><Relationship Id="rId16" Type="http://schemas.openxmlformats.org/officeDocument/2006/relationships/image" Target="../media/image5.svg"/><Relationship Id="rId20" Type="http://schemas.openxmlformats.org/officeDocument/2006/relationships/image" Target="../media/image37.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4.png"/><Relationship Id="rId5" Type="http://schemas.openxmlformats.org/officeDocument/2006/relationships/hyperlink" Target="https://pptmon.com/" TargetMode="External"/><Relationship Id="rId15" Type="http://schemas.openxmlformats.org/officeDocument/2006/relationships/image" Target="../media/image2.png"/><Relationship Id="rId10" Type="http://schemas.openxmlformats.org/officeDocument/2006/relationships/image" Target="../media/image7.svg"/><Relationship Id="rId19" Type="http://schemas.openxmlformats.org/officeDocument/2006/relationships/image" Target="../media/image18.png"/><Relationship Id="rId4" Type="http://schemas.openxmlformats.org/officeDocument/2006/relationships/image" Target="../media/image11.svg"/><Relationship Id="rId9" Type="http://schemas.openxmlformats.org/officeDocument/2006/relationships/image" Target="../media/image3.png"/><Relationship Id="rId14" Type="http://schemas.openxmlformats.org/officeDocument/2006/relationships/image" Target="../media/image29.sv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9.png"/><Relationship Id="rId18" Type="http://schemas.openxmlformats.org/officeDocument/2006/relationships/image" Target="../media/image29.svg"/><Relationship Id="rId3" Type="http://schemas.openxmlformats.org/officeDocument/2006/relationships/image" Target="../media/image5.png"/><Relationship Id="rId7" Type="http://schemas.openxmlformats.org/officeDocument/2006/relationships/image" Target="../media/image19.png"/><Relationship Id="rId12" Type="http://schemas.openxmlformats.org/officeDocument/2006/relationships/image" Target="../media/image40.svg"/><Relationship Id="rId17" Type="http://schemas.openxmlformats.org/officeDocument/2006/relationships/image" Target="../media/image14.png"/><Relationship Id="rId2" Type="http://schemas.openxmlformats.org/officeDocument/2006/relationships/hyperlink" Target="http://pptmon.com/" TargetMode="External"/><Relationship Id="rId16"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4.png"/><Relationship Id="rId5" Type="http://schemas.openxmlformats.org/officeDocument/2006/relationships/hyperlink" Target="https://pptmon.com/" TargetMode="External"/><Relationship Id="rId15" Type="http://schemas.openxmlformats.org/officeDocument/2006/relationships/image" Target="../media/image11.png"/><Relationship Id="rId10" Type="http://schemas.openxmlformats.org/officeDocument/2006/relationships/image" Target="../media/image31.svg"/><Relationship Id="rId4" Type="http://schemas.openxmlformats.org/officeDocument/2006/relationships/image" Target="../media/image11.svg"/><Relationship Id="rId9" Type="http://schemas.openxmlformats.org/officeDocument/2006/relationships/image" Target="../media/image15.png"/><Relationship Id="rId14" Type="http://schemas.openxmlformats.org/officeDocument/2006/relationships/image" Target="../media/image19.sv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png"/><Relationship Id="rId18" Type="http://schemas.openxmlformats.org/officeDocument/2006/relationships/image" Target="../media/image44.svg"/><Relationship Id="rId3" Type="http://schemas.openxmlformats.org/officeDocument/2006/relationships/image" Target="../media/image5.png"/><Relationship Id="rId7" Type="http://schemas.openxmlformats.org/officeDocument/2006/relationships/image" Target="../media/image20.png"/><Relationship Id="rId12" Type="http://schemas.openxmlformats.org/officeDocument/2006/relationships/image" Target="../media/image7.svg"/><Relationship Id="rId17" Type="http://schemas.openxmlformats.org/officeDocument/2006/relationships/image" Target="../media/image21.png"/><Relationship Id="rId2" Type="http://schemas.openxmlformats.org/officeDocument/2006/relationships/hyperlink" Target="http://pptmon.com/" TargetMode="External"/><Relationship Id="rId16" Type="http://schemas.openxmlformats.org/officeDocument/2006/relationships/image" Target="../media/image13.svg"/><Relationship Id="rId20" Type="http://schemas.openxmlformats.org/officeDocument/2006/relationships/image" Target="../media/image2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3.png"/><Relationship Id="rId5" Type="http://schemas.openxmlformats.org/officeDocument/2006/relationships/hyperlink" Target="https://pptmon.com/" TargetMode="External"/><Relationship Id="rId15" Type="http://schemas.openxmlformats.org/officeDocument/2006/relationships/image" Target="../media/image6.png"/><Relationship Id="rId10" Type="http://schemas.openxmlformats.org/officeDocument/2006/relationships/image" Target="../media/image5.svg"/><Relationship Id="rId19" Type="http://schemas.openxmlformats.org/officeDocument/2006/relationships/image" Target="../media/image14.png"/><Relationship Id="rId4" Type="http://schemas.openxmlformats.org/officeDocument/2006/relationships/image" Target="../media/image11.svg"/><Relationship Id="rId9" Type="http://schemas.openxmlformats.org/officeDocument/2006/relationships/image" Target="../media/image2.png"/><Relationship Id="rId14" Type="http://schemas.openxmlformats.org/officeDocument/2006/relationships/image" Target="../media/image9.sv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23.png"/><Relationship Id="rId18" Type="http://schemas.openxmlformats.org/officeDocument/2006/relationships/image" Target="../media/image50.svg"/><Relationship Id="rId3" Type="http://schemas.openxmlformats.org/officeDocument/2006/relationships/image" Target="../media/image5.png"/><Relationship Id="rId21" Type="http://schemas.openxmlformats.org/officeDocument/2006/relationships/image" Target="../media/image14.png"/><Relationship Id="rId7" Type="http://schemas.openxmlformats.org/officeDocument/2006/relationships/image" Target="../media/image1.png"/><Relationship Id="rId12" Type="http://schemas.openxmlformats.org/officeDocument/2006/relationships/image" Target="../media/image31.svg"/><Relationship Id="rId17" Type="http://schemas.openxmlformats.org/officeDocument/2006/relationships/image" Target="../media/image24.png"/><Relationship Id="rId2" Type="http://schemas.openxmlformats.org/officeDocument/2006/relationships/hyperlink" Target="http://pptmon.com/" TargetMode="External"/><Relationship Id="rId16" Type="http://schemas.openxmlformats.org/officeDocument/2006/relationships/image" Target="../media/image9.sv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15.png"/><Relationship Id="rId5" Type="http://schemas.openxmlformats.org/officeDocument/2006/relationships/hyperlink" Target="https://pptmon.com/" TargetMode="External"/><Relationship Id="rId15" Type="http://schemas.openxmlformats.org/officeDocument/2006/relationships/image" Target="../media/image4.png"/><Relationship Id="rId10" Type="http://schemas.openxmlformats.org/officeDocument/2006/relationships/image" Target="../media/image46.svg"/><Relationship Id="rId19" Type="http://schemas.openxmlformats.org/officeDocument/2006/relationships/image" Target="../media/image9.png"/><Relationship Id="rId4" Type="http://schemas.openxmlformats.org/officeDocument/2006/relationships/image" Target="../media/image11.svg"/><Relationship Id="rId9" Type="http://schemas.openxmlformats.org/officeDocument/2006/relationships/image" Target="../media/image22.png"/><Relationship Id="rId14" Type="http://schemas.openxmlformats.org/officeDocument/2006/relationships/image" Target="../media/image48.svg"/><Relationship Id="rId22" Type="http://schemas.openxmlformats.org/officeDocument/2006/relationships/image" Target="../media/image29.sv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0.png"/><Relationship Id="rId18" Type="http://schemas.openxmlformats.org/officeDocument/2006/relationships/image" Target="../media/image21.svg"/><Relationship Id="rId3" Type="http://schemas.openxmlformats.org/officeDocument/2006/relationships/image" Target="../media/image5.png"/><Relationship Id="rId7" Type="http://schemas.openxmlformats.org/officeDocument/2006/relationships/image" Target="../media/image15.png"/><Relationship Id="rId12" Type="http://schemas.openxmlformats.org/officeDocument/2006/relationships/image" Target="../media/image9.svg"/><Relationship Id="rId17" Type="http://schemas.openxmlformats.org/officeDocument/2006/relationships/image" Target="../media/image10.png"/><Relationship Id="rId2" Type="http://schemas.openxmlformats.org/officeDocument/2006/relationships/hyperlink" Target="http://pptmon.com/" TargetMode="External"/><Relationship Id="rId16" Type="http://schemas.openxmlformats.org/officeDocument/2006/relationships/image" Target="../media/image33.svg"/><Relationship Id="rId20" Type="http://schemas.openxmlformats.org/officeDocument/2006/relationships/image" Target="../media/image2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4.png"/><Relationship Id="rId5" Type="http://schemas.openxmlformats.org/officeDocument/2006/relationships/hyperlink" Target="https://pptmon.com/" TargetMode="External"/><Relationship Id="rId15" Type="http://schemas.openxmlformats.org/officeDocument/2006/relationships/image" Target="../media/image16.png"/><Relationship Id="rId10" Type="http://schemas.openxmlformats.org/officeDocument/2006/relationships/image" Target="../media/image7.svg"/><Relationship Id="rId19" Type="http://schemas.openxmlformats.org/officeDocument/2006/relationships/image" Target="../media/image14.png"/><Relationship Id="rId4" Type="http://schemas.openxmlformats.org/officeDocument/2006/relationships/image" Target="../media/image11.svg"/><Relationship Id="rId9" Type="http://schemas.openxmlformats.org/officeDocument/2006/relationships/image" Target="../media/image3.png"/><Relationship Id="rId14" Type="http://schemas.openxmlformats.org/officeDocument/2006/relationships/image" Target="../media/image42.svg"/></Relationships>
</file>

<file path=ppt/slideLayouts/_rels/slideLayout2.xml.rels><?xml version="1.0" encoding="UTF-8" standalone="yes"?>
<Relationships xmlns="http://schemas.openxmlformats.org/package/2006/relationships"><Relationship Id="rId8" Type="http://schemas.openxmlformats.org/officeDocument/2006/relationships/hyperlink" Target="http://pptmon.com/" TargetMode="External"/><Relationship Id="rId13" Type="http://schemas.openxmlformats.org/officeDocument/2006/relationships/image" Target="../media/image6.png"/><Relationship Id="rId18" Type="http://schemas.openxmlformats.org/officeDocument/2006/relationships/image" Target="../media/image19.svg"/><Relationship Id="rId3" Type="http://schemas.openxmlformats.org/officeDocument/2006/relationships/image" Target="../media/image31.svg"/><Relationship Id="rId21" Type="http://schemas.openxmlformats.org/officeDocument/2006/relationships/image" Target="../media/image17.png"/><Relationship Id="rId7" Type="http://schemas.openxmlformats.org/officeDocument/2006/relationships/image" Target="../media/image9.svg"/><Relationship Id="rId12" Type="http://schemas.openxmlformats.org/officeDocument/2006/relationships/hyperlink" Target="http://www.pptmon.com/" TargetMode="External"/><Relationship Id="rId17" Type="http://schemas.openxmlformats.org/officeDocument/2006/relationships/image" Target="../media/image9.png"/><Relationship Id="rId2" Type="http://schemas.openxmlformats.org/officeDocument/2006/relationships/image" Target="../media/image15.png"/><Relationship Id="rId16" Type="http://schemas.openxmlformats.org/officeDocument/2006/relationships/image" Target="../media/image33.svg"/><Relationship Id="rId20" Type="http://schemas.openxmlformats.org/officeDocument/2006/relationships/image" Target="../media/image29.sv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hyperlink" Target="https://pptmon.com/" TargetMode="External"/><Relationship Id="rId5" Type="http://schemas.openxmlformats.org/officeDocument/2006/relationships/image" Target="../media/image7.svg"/><Relationship Id="rId15" Type="http://schemas.openxmlformats.org/officeDocument/2006/relationships/image" Target="../media/image16.png"/><Relationship Id="rId10" Type="http://schemas.openxmlformats.org/officeDocument/2006/relationships/image" Target="../media/image11.svg"/><Relationship Id="rId19" Type="http://schemas.openxmlformats.org/officeDocument/2006/relationships/image" Target="../media/image14.png"/><Relationship Id="rId4" Type="http://schemas.openxmlformats.org/officeDocument/2006/relationships/image" Target="../media/image3.png"/><Relationship Id="rId9" Type="http://schemas.openxmlformats.org/officeDocument/2006/relationships/image" Target="../media/image5.png"/><Relationship Id="rId14" Type="http://schemas.openxmlformats.org/officeDocument/2006/relationships/image" Target="../media/image13.svg"/><Relationship Id="rId22" Type="http://schemas.openxmlformats.org/officeDocument/2006/relationships/image" Target="../media/image35.sv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7.png"/><Relationship Id="rId18" Type="http://schemas.openxmlformats.org/officeDocument/2006/relationships/image" Target="../media/image44.svg"/><Relationship Id="rId3" Type="http://schemas.openxmlformats.org/officeDocument/2006/relationships/image" Target="../media/image5.png"/><Relationship Id="rId21" Type="http://schemas.openxmlformats.org/officeDocument/2006/relationships/image" Target="../media/image14.png"/><Relationship Id="rId7" Type="http://schemas.openxmlformats.org/officeDocument/2006/relationships/image" Target="../media/image15.png"/><Relationship Id="rId12" Type="http://schemas.openxmlformats.org/officeDocument/2006/relationships/image" Target="../media/image9.svg"/><Relationship Id="rId17" Type="http://schemas.openxmlformats.org/officeDocument/2006/relationships/image" Target="../media/image21.png"/><Relationship Id="rId2" Type="http://schemas.openxmlformats.org/officeDocument/2006/relationships/hyperlink" Target="http://pptmon.com/" TargetMode="External"/><Relationship Id="rId16" Type="http://schemas.openxmlformats.org/officeDocument/2006/relationships/image" Target="../media/image13.sv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4.png"/><Relationship Id="rId5" Type="http://schemas.openxmlformats.org/officeDocument/2006/relationships/hyperlink" Target="https://pptmon.com/" TargetMode="External"/><Relationship Id="rId15" Type="http://schemas.openxmlformats.org/officeDocument/2006/relationships/image" Target="../media/image6.png"/><Relationship Id="rId10" Type="http://schemas.openxmlformats.org/officeDocument/2006/relationships/image" Target="../media/image7.svg"/><Relationship Id="rId19" Type="http://schemas.openxmlformats.org/officeDocument/2006/relationships/image" Target="../media/image9.png"/><Relationship Id="rId4" Type="http://schemas.openxmlformats.org/officeDocument/2006/relationships/image" Target="../media/image11.svg"/><Relationship Id="rId9" Type="http://schemas.openxmlformats.org/officeDocument/2006/relationships/image" Target="../media/image3.png"/><Relationship Id="rId14" Type="http://schemas.openxmlformats.org/officeDocument/2006/relationships/image" Target="../media/image35.svg"/><Relationship Id="rId22" Type="http://schemas.openxmlformats.org/officeDocument/2006/relationships/image" Target="../media/image29.sv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3.png"/><Relationship Id="rId12" Type="http://schemas.openxmlformats.org/officeDocument/2006/relationships/image" Target="../media/image29.svg"/><Relationship Id="rId2" Type="http://schemas.openxmlformats.org/officeDocument/2006/relationships/hyperlink" Target="http://pptmon.com/" TargetMode="External"/><Relationship Id="rId16" Type="http://schemas.openxmlformats.org/officeDocument/2006/relationships/image" Target="../media/image3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14.png"/><Relationship Id="rId5" Type="http://schemas.openxmlformats.org/officeDocument/2006/relationships/hyperlink" Target="https://pptmon.com/" TargetMode="External"/><Relationship Id="rId15" Type="http://schemas.openxmlformats.org/officeDocument/2006/relationships/image" Target="../media/image16.png"/><Relationship Id="rId10" Type="http://schemas.openxmlformats.org/officeDocument/2006/relationships/image" Target="../media/image9.svg"/><Relationship Id="rId4" Type="http://schemas.openxmlformats.org/officeDocument/2006/relationships/image" Target="../media/image11.svg"/><Relationship Id="rId9" Type="http://schemas.openxmlformats.org/officeDocument/2006/relationships/image" Target="../media/image4.png"/><Relationship Id="rId14" Type="http://schemas.openxmlformats.org/officeDocument/2006/relationships/image" Target="../media/image5.sv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7.png"/><Relationship Id="rId18" Type="http://schemas.openxmlformats.org/officeDocument/2006/relationships/image" Target="../media/image29.svg"/><Relationship Id="rId3" Type="http://schemas.openxmlformats.org/officeDocument/2006/relationships/image" Target="../media/image5.png"/><Relationship Id="rId7" Type="http://schemas.openxmlformats.org/officeDocument/2006/relationships/image" Target="../media/image19.png"/><Relationship Id="rId12" Type="http://schemas.openxmlformats.org/officeDocument/2006/relationships/image" Target="../media/image40.svg"/><Relationship Id="rId17" Type="http://schemas.openxmlformats.org/officeDocument/2006/relationships/image" Target="../media/image14.png"/><Relationship Id="rId2" Type="http://schemas.openxmlformats.org/officeDocument/2006/relationships/hyperlink" Target="http://pptmon.com/" TargetMode="External"/><Relationship Id="rId16" Type="http://schemas.openxmlformats.org/officeDocument/2006/relationships/image" Target="../media/image25.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4.png"/><Relationship Id="rId5" Type="http://schemas.openxmlformats.org/officeDocument/2006/relationships/hyperlink" Target="https://pptmon.com/" TargetMode="External"/><Relationship Id="rId15" Type="http://schemas.openxmlformats.org/officeDocument/2006/relationships/image" Target="../media/image12.png"/><Relationship Id="rId10" Type="http://schemas.openxmlformats.org/officeDocument/2006/relationships/image" Target="../media/image31.svg"/><Relationship Id="rId4" Type="http://schemas.openxmlformats.org/officeDocument/2006/relationships/image" Target="../media/image11.svg"/><Relationship Id="rId9" Type="http://schemas.openxmlformats.org/officeDocument/2006/relationships/image" Target="../media/image15.png"/><Relationship Id="rId14" Type="http://schemas.openxmlformats.org/officeDocument/2006/relationships/image" Target="../media/image15.sv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png"/><Relationship Id="rId18" Type="http://schemas.openxmlformats.org/officeDocument/2006/relationships/image" Target="../media/image19.svg"/><Relationship Id="rId3" Type="http://schemas.openxmlformats.org/officeDocument/2006/relationships/image" Target="../media/image5.png"/><Relationship Id="rId21" Type="http://schemas.openxmlformats.org/officeDocument/2006/relationships/image" Target="../media/image14.png"/><Relationship Id="rId7" Type="http://schemas.openxmlformats.org/officeDocument/2006/relationships/image" Target="../media/image20.png"/><Relationship Id="rId12" Type="http://schemas.openxmlformats.org/officeDocument/2006/relationships/image" Target="../media/image7.svg"/><Relationship Id="rId17" Type="http://schemas.openxmlformats.org/officeDocument/2006/relationships/image" Target="../media/image9.png"/><Relationship Id="rId2" Type="http://schemas.openxmlformats.org/officeDocument/2006/relationships/hyperlink" Target="http://pptmon.com/" TargetMode="External"/><Relationship Id="rId16" Type="http://schemas.openxmlformats.org/officeDocument/2006/relationships/image" Target="../media/image44.svg"/><Relationship Id="rId20"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3.png"/><Relationship Id="rId5" Type="http://schemas.openxmlformats.org/officeDocument/2006/relationships/hyperlink" Target="https://pptmon.com/" TargetMode="External"/><Relationship Id="rId15" Type="http://schemas.openxmlformats.org/officeDocument/2006/relationships/image" Target="../media/image21.png"/><Relationship Id="rId10" Type="http://schemas.openxmlformats.org/officeDocument/2006/relationships/image" Target="../media/image5.svg"/><Relationship Id="rId19" Type="http://schemas.openxmlformats.org/officeDocument/2006/relationships/image" Target="../media/image11.png"/><Relationship Id="rId4" Type="http://schemas.openxmlformats.org/officeDocument/2006/relationships/image" Target="../media/image11.svg"/><Relationship Id="rId9" Type="http://schemas.openxmlformats.org/officeDocument/2006/relationships/image" Target="../media/image2.png"/><Relationship Id="rId14" Type="http://schemas.openxmlformats.org/officeDocument/2006/relationships/image" Target="../media/image9.svg"/><Relationship Id="rId22" Type="http://schemas.openxmlformats.org/officeDocument/2006/relationships/image" Target="../media/image29.sv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23.png"/><Relationship Id="rId18" Type="http://schemas.openxmlformats.org/officeDocument/2006/relationships/image" Target="../media/image15.svg"/><Relationship Id="rId3" Type="http://schemas.openxmlformats.org/officeDocument/2006/relationships/image" Target="../media/image5.png"/><Relationship Id="rId21" Type="http://schemas.openxmlformats.org/officeDocument/2006/relationships/image" Target="../media/image14.png"/><Relationship Id="rId7" Type="http://schemas.openxmlformats.org/officeDocument/2006/relationships/image" Target="../media/image1.png"/><Relationship Id="rId12" Type="http://schemas.openxmlformats.org/officeDocument/2006/relationships/image" Target="../media/image31.svg"/><Relationship Id="rId17" Type="http://schemas.openxmlformats.org/officeDocument/2006/relationships/image" Target="../media/image7.png"/><Relationship Id="rId2" Type="http://schemas.openxmlformats.org/officeDocument/2006/relationships/hyperlink" Target="http://pptmon.com/" TargetMode="External"/><Relationship Id="rId16" Type="http://schemas.openxmlformats.org/officeDocument/2006/relationships/image" Target="../media/image9.sv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15.png"/><Relationship Id="rId5" Type="http://schemas.openxmlformats.org/officeDocument/2006/relationships/hyperlink" Target="https://pptmon.com/" TargetMode="External"/><Relationship Id="rId15" Type="http://schemas.openxmlformats.org/officeDocument/2006/relationships/image" Target="../media/image4.png"/><Relationship Id="rId10" Type="http://schemas.openxmlformats.org/officeDocument/2006/relationships/image" Target="../media/image46.svg"/><Relationship Id="rId19" Type="http://schemas.openxmlformats.org/officeDocument/2006/relationships/image" Target="../media/image9.png"/><Relationship Id="rId4" Type="http://schemas.openxmlformats.org/officeDocument/2006/relationships/image" Target="../media/image11.svg"/><Relationship Id="rId9" Type="http://schemas.openxmlformats.org/officeDocument/2006/relationships/image" Target="../media/image22.png"/><Relationship Id="rId14" Type="http://schemas.openxmlformats.org/officeDocument/2006/relationships/image" Target="../media/image48.svg"/><Relationship Id="rId22" Type="http://schemas.openxmlformats.org/officeDocument/2006/relationships/image" Target="../media/image29.sv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0.png"/><Relationship Id="rId18" Type="http://schemas.openxmlformats.org/officeDocument/2006/relationships/image" Target="../media/image19.svg"/><Relationship Id="rId3" Type="http://schemas.openxmlformats.org/officeDocument/2006/relationships/image" Target="../media/image5.png"/><Relationship Id="rId21" Type="http://schemas.openxmlformats.org/officeDocument/2006/relationships/image" Target="../media/image14.png"/><Relationship Id="rId7" Type="http://schemas.openxmlformats.org/officeDocument/2006/relationships/image" Target="../media/image15.png"/><Relationship Id="rId12" Type="http://schemas.openxmlformats.org/officeDocument/2006/relationships/image" Target="../media/image9.svg"/><Relationship Id="rId17" Type="http://schemas.openxmlformats.org/officeDocument/2006/relationships/image" Target="../media/image9.png"/><Relationship Id="rId2" Type="http://schemas.openxmlformats.org/officeDocument/2006/relationships/hyperlink" Target="http://pptmon.com/" TargetMode="External"/><Relationship Id="rId16" Type="http://schemas.openxmlformats.org/officeDocument/2006/relationships/image" Target="../media/image33.svg"/><Relationship Id="rId20"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4.png"/><Relationship Id="rId5" Type="http://schemas.openxmlformats.org/officeDocument/2006/relationships/hyperlink" Target="https://pptmon.com/" TargetMode="External"/><Relationship Id="rId15" Type="http://schemas.openxmlformats.org/officeDocument/2006/relationships/image" Target="../media/image16.png"/><Relationship Id="rId10" Type="http://schemas.openxmlformats.org/officeDocument/2006/relationships/image" Target="../media/image7.svg"/><Relationship Id="rId19" Type="http://schemas.openxmlformats.org/officeDocument/2006/relationships/image" Target="../media/image11.png"/><Relationship Id="rId4" Type="http://schemas.openxmlformats.org/officeDocument/2006/relationships/image" Target="../media/image11.svg"/><Relationship Id="rId9" Type="http://schemas.openxmlformats.org/officeDocument/2006/relationships/image" Target="../media/image3.png"/><Relationship Id="rId14" Type="http://schemas.openxmlformats.org/officeDocument/2006/relationships/image" Target="../media/image42.svg"/><Relationship Id="rId22" Type="http://schemas.openxmlformats.org/officeDocument/2006/relationships/image" Target="../media/image29.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1.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1.sv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5.svg"/><Relationship Id="rId3" Type="http://schemas.openxmlformats.org/officeDocument/2006/relationships/image" Target="../media/image31.svg"/><Relationship Id="rId7" Type="http://schemas.openxmlformats.org/officeDocument/2006/relationships/image" Target="../media/image9.svg"/><Relationship Id="rId12"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5.svg"/><Relationship Id="rId5" Type="http://schemas.openxmlformats.org/officeDocument/2006/relationships/image" Target="../media/image7.svg"/><Relationship Id="rId15" Type="http://schemas.openxmlformats.org/officeDocument/2006/relationships/image" Target="../media/image37.svg"/><Relationship Id="rId10" Type="http://schemas.openxmlformats.org/officeDocument/2006/relationships/image" Target="../media/image2.png"/><Relationship Id="rId4" Type="http://schemas.openxmlformats.org/officeDocument/2006/relationships/image" Target="../media/image3.png"/><Relationship Id="rId9" Type="http://schemas.openxmlformats.org/officeDocument/2006/relationships/image" Target="../media/image29.svg"/><Relationship Id="rId14" Type="http://schemas.openxmlformats.org/officeDocument/2006/relationships/image" Target="../media/image18.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9.svg"/><Relationship Id="rId3" Type="http://schemas.openxmlformats.org/officeDocument/2006/relationships/image" Target="../media/image39.svg"/><Relationship Id="rId7" Type="http://schemas.openxmlformats.org/officeDocument/2006/relationships/image" Target="../media/image40.svg"/><Relationship Id="rId12"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23.svg"/><Relationship Id="rId5" Type="http://schemas.openxmlformats.org/officeDocument/2006/relationships/image" Target="../media/image31.svg"/><Relationship Id="rId10" Type="http://schemas.openxmlformats.org/officeDocument/2006/relationships/image" Target="../media/image11.png"/><Relationship Id="rId4" Type="http://schemas.openxmlformats.org/officeDocument/2006/relationships/image" Target="../media/image15.png"/><Relationship Id="rId9" Type="http://schemas.openxmlformats.org/officeDocument/2006/relationships/image" Target="../media/image19.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44.svg"/><Relationship Id="rId3" Type="http://schemas.openxmlformats.org/officeDocument/2006/relationships/image" Target="../media/image42.svg"/><Relationship Id="rId7" Type="http://schemas.openxmlformats.org/officeDocument/2006/relationships/image" Target="../media/image7.svg"/><Relationship Id="rId12"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29.sv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9.svg"/><Relationship Id="rId14" Type="http://schemas.openxmlformats.org/officeDocument/2006/relationships/image" Target="../media/image1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50.svg"/><Relationship Id="rId3" Type="http://schemas.openxmlformats.org/officeDocument/2006/relationships/image" Target="../media/image3.svg"/><Relationship Id="rId7" Type="http://schemas.openxmlformats.org/officeDocument/2006/relationships/image" Target="../media/image31.svg"/><Relationship Id="rId12" Type="http://schemas.openxmlformats.org/officeDocument/2006/relationships/image" Target="../media/image24.png"/><Relationship Id="rId17" Type="http://schemas.openxmlformats.org/officeDocument/2006/relationships/image" Target="../media/image29.sv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9.svg"/><Relationship Id="rId5" Type="http://schemas.openxmlformats.org/officeDocument/2006/relationships/image" Target="../media/image46.svg"/><Relationship Id="rId15" Type="http://schemas.openxmlformats.org/officeDocument/2006/relationships/image" Target="../media/image19.svg"/><Relationship Id="rId10" Type="http://schemas.openxmlformats.org/officeDocument/2006/relationships/image" Target="../media/image4.png"/><Relationship Id="rId4" Type="http://schemas.openxmlformats.org/officeDocument/2006/relationships/image" Target="../media/image22.png"/><Relationship Id="rId9" Type="http://schemas.openxmlformats.org/officeDocument/2006/relationships/image" Target="../media/image48.svg"/><Relationship Id="rId1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1.svg"/><Relationship Id="rId3" Type="http://schemas.openxmlformats.org/officeDocument/2006/relationships/image" Target="../media/image31.svg"/><Relationship Id="rId7" Type="http://schemas.openxmlformats.org/officeDocument/2006/relationships/image" Target="../media/image9.svg"/><Relationship Id="rId12"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33.svg"/><Relationship Id="rId5" Type="http://schemas.openxmlformats.org/officeDocument/2006/relationships/image" Target="../media/image7.svg"/><Relationship Id="rId15" Type="http://schemas.openxmlformats.org/officeDocument/2006/relationships/image" Target="../media/image29.sv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42.svg"/><Relationship Id="rId1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44.svg"/><Relationship Id="rId3" Type="http://schemas.openxmlformats.org/officeDocument/2006/relationships/image" Target="../media/image31.svg"/><Relationship Id="rId7" Type="http://schemas.openxmlformats.org/officeDocument/2006/relationships/image" Target="../media/image9.svg"/><Relationship Id="rId12" Type="http://schemas.openxmlformats.org/officeDocument/2006/relationships/image" Target="../media/image21.png"/><Relationship Id="rId17" Type="http://schemas.openxmlformats.org/officeDocument/2006/relationships/image" Target="../media/image29.svg"/><Relationship Id="rId2" Type="http://schemas.openxmlformats.org/officeDocument/2006/relationships/image" Target="../media/image15.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19.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35.svg"/><Relationship Id="rId1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54.svg"/><Relationship Id="rId3" Type="http://schemas.openxmlformats.org/officeDocument/2006/relationships/image" Target="../media/image39.svg"/><Relationship Id="rId7" Type="http://schemas.openxmlformats.org/officeDocument/2006/relationships/image" Target="../media/image31.svg"/><Relationship Id="rId12"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5.svg"/><Relationship Id="rId5" Type="http://schemas.openxmlformats.org/officeDocument/2006/relationships/image" Target="../media/image52.svg"/><Relationship Id="rId15" Type="http://schemas.openxmlformats.org/officeDocument/2006/relationships/image" Target="../media/image23.svg"/><Relationship Id="rId10" Type="http://schemas.openxmlformats.org/officeDocument/2006/relationships/image" Target="../media/image2.png"/><Relationship Id="rId4" Type="http://schemas.openxmlformats.org/officeDocument/2006/relationships/image" Target="../media/image25.png"/><Relationship Id="rId9" Type="http://schemas.openxmlformats.org/officeDocument/2006/relationships/image" Target="../media/image29.svg"/><Relationship Id="rId1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60" name="그래픽 59">
            <a:extLst>
              <a:ext uri="{FF2B5EF4-FFF2-40B4-BE49-F238E27FC236}">
                <a16:creationId xmlns:a16="http://schemas.microsoft.com/office/drawing/2014/main" id="{D2603DBC-CAFD-4BF8-A93D-E3615F7DC5B9}"/>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7396" t="65134" r="10225"/>
          <a:stretch/>
        </p:blipFill>
        <p:spPr>
          <a:xfrm>
            <a:off x="0" y="0"/>
            <a:ext cx="12192000" cy="1325683"/>
          </a:xfrm>
          <a:prstGeom prst="rect">
            <a:avLst/>
          </a:prstGeom>
        </p:spPr>
      </p:pic>
      <p:pic>
        <p:nvPicPr>
          <p:cNvPr id="12" name="그래픽 11">
            <a:extLst>
              <a:ext uri="{FF2B5EF4-FFF2-40B4-BE49-F238E27FC236}">
                <a16:creationId xmlns:a16="http://schemas.microsoft.com/office/drawing/2014/main" id="{B297BA42-0A24-4F8F-BDB5-15CC0A9E11BC}"/>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0" y="2580156"/>
            <a:ext cx="12192000" cy="3697663"/>
          </a:xfrm>
          <a:prstGeom prst="rect">
            <a:avLst/>
          </a:prstGeom>
        </p:spPr>
      </p:pic>
      <p:pic>
        <p:nvPicPr>
          <p:cNvPr id="10" name="그래픽 9">
            <a:extLst>
              <a:ext uri="{FF2B5EF4-FFF2-40B4-BE49-F238E27FC236}">
                <a16:creationId xmlns:a16="http://schemas.microsoft.com/office/drawing/2014/main" id="{16E4D407-3DF2-46CA-8C2C-C139C32995B1}"/>
              </a:ext>
            </a:extLst>
          </p:cNvPr>
          <p:cNvPicPr>
            <a:picLocks noChangeAspect="1"/>
          </p:cNvPicPr>
          <p:nvPr userDrawn="1"/>
        </p:nvPicPr>
        <p:blipFill rotWithShape="1">
          <a:blip r:embed="rId6">
            <a:extLst>
              <a:ext uri="{96DAC541-7B7A-43D3-8B79-37D633B846F1}">
                <asvg:svgBlip xmlns="" xmlns:asvg="http://schemas.microsoft.com/office/drawing/2016/SVG/main" r:embed="rId7"/>
              </a:ext>
            </a:extLst>
          </a:blip>
          <a:srcRect b="17355"/>
          <a:stretch/>
        </p:blipFill>
        <p:spPr>
          <a:xfrm>
            <a:off x="120415" y="4269315"/>
            <a:ext cx="12192000" cy="2588685"/>
          </a:xfrm>
          <a:prstGeom prst="rect">
            <a:avLst/>
          </a:prstGeom>
        </p:spPr>
      </p:pic>
      <p:pic>
        <p:nvPicPr>
          <p:cNvPr id="50" name="그래픽 49">
            <a:extLst>
              <a:ext uri="{FF2B5EF4-FFF2-40B4-BE49-F238E27FC236}">
                <a16:creationId xmlns:a16="http://schemas.microsoft.com/office/drawing/2014/main" id="{20A08BB4-F838-4D23-AAA2-C3B86DED651E}"/>
              </a:ext>
            </a:extLst>
          </p:cNvPr>
          <p:cNvPicPr>
            <a:picLocks noChangeAspect="1"/>
          </p:cNvPicPr>
          <p:nvPr userDrawn="1"/>
        </p:nvPicPr>
        <p:blipFill rotWithShape="1">
          <a:blip r:embed="rId8">
            <a:extLst>
              <a:ext uri="{96DAC541-7B7A-43D3-8B79-37D633B846F1}">
                <asvg:svgBlip xmlns="" xmlns:asvg="http://schemas.microsoft.com/office/drawing/2016/SVG/main" r:embed="rId9"/>
              </a:ext>
            </a:extLst>
          </a:blip>
          <a:srcRect l="9364" r="4926" b="26706"/>
          <a:stretch/>
        </p:blipFill>
        <p:spPr>
          <a:xfrm>
            <a:off x="0" y="4999361"/>
            <a:ext cx="12192000" cy="1858639"/>
          </a:xfrm>
          <a:prstGeom prst="rect">
            <a:avLst/>
          </a:prstGeom>
        </p:spPr>
      </p:pic>
      <p:pic>
        <p:nvPicPr>
          <p:cNvPr id="19" name="Graphic 3">
            <a:hlinkClick r:id="rId10"/>
            <a:extLst>
              <a:ext uri="{FF2B5EF4-FFF2-40B4-BE49-F238E27FC236}">
                <a16:creationId xmlns:a16="http://schemas.microsoft.com/office/drawing/2014/main" id="{FE493028-FCB3-483B-8D86-FB714B1E0CA3}"/>
              </a:ext>
            </a:extLst>
          </p:cNvPr>
          <p:cNvPicPr>
            <a:picLocks noChangeAspect="1"/>
          </p:cNvPicPr>
          <p:nvPr userDrawn="1"/>
        </p:nvPicPr>
        <p:blipFill rotWithShape="1">
          <a:blip r:embed="rId11">
            <a:extLst>
              <a:ext uri="{96DAC541-7B7A-43D3-8B79-37D633B846F1}">
                <asvg:svgBlip xmlns="" xmlns:asvg="http://schemas.microsoft.com/office/drawing/2016/SVG/main" r:embed="rId12"/>
              </a:ext>
            </a:extLst>
          </a:blip>
          <a:srcRect l="29909"/>
          <a:stretch/>
        </p:blipFill>
        <p:spPr>
          <a:xfrm>
            <a:off x="6024563" y="7063924"/>
            <a:ext cx="1732461" cy="190500"/>
          </a:xfrm>
          <a:prstGeom prst="rect">
            <a:avLst/>
          </a:prstGeom>
        </p:spPr>
      </p:pic>
      <p:sp>
        <p:nvSpPr>
          <p:cNvPr id="22" name="TextBox 21">
            <a:hlinkClick r:id="rId13"/>
            <a:extLst>
              <a:ext uri="{FF2B5EF4-FFF2-40B4-BE49-F238E27FC236}">
                <a16:creationId xmlns:a16="http://schemas.microsoft.com/office/drawing/2014/main" id="{6C867A86-EFE8-4969-B473-C7509C9C7370}"/>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4"/>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AB2F96A7-E4B4-4EC3-9A4F-842B3B5099E1}"/>
              </a:ext>
            </a:extLst>
          </p:cNvPr>
          <p:cNvPicPr>
            <a:picLocks noChangeAspect="1"/>
          </p:cNvPicPr>
          <p:nvPr userDrawn="1"/>
        </p:nvPicPr>
        <p:blipFill rotWithShape="1">
          <a:blip r:embed="rId15">
            <a:extLst>
              <a:ext uri="{96DAC541-7B7A-43D3-8B79-37D633B846F1}">
                <asvg:svgBlip xmlns="" xmlns:asvg="http://schemas.microsoft.com/office/drawing/2016/SVG/main" r:embed="rId16"/>
              </a:ext>
            </a:extLst>
          </a:blip>
          <a:srcRect t="10004"/>
          <a:stretch/>
        </p:blipFill>
        <p:spPr>
          <a:xfrm>
            <a:off x="162633" y="0"/>
            <a:ext cx="4191000" cy="1834435"/>
          </a:xfrm>
          <a:prstGeom prst="rect">
            <a:avLst/>
          </a:prstGeom>
        </p:spPr>
      </p:pic>
      <p:pic>
        <p:nvPicPr>
          <p:cNvPr id="16" name="그래픽 15">
            <a:extLst>
              <a:ext uri="{FF2B5EF4-FFF2-40B4-BE49-F238E27FC236}">
                <a16:creationId xmlns:a16="http://schemas.microsoft.com/office/drawing/2014/main" id="{34912DA6-1466-46E6-8DD2-9889B12A2B8D}"/>
              </a:ext>
            </a:extLst>
          </p:cNvPr>
          <p:cNvPicPr>
            <a:picLocks noChangeAspect="1"/>
          </p:cNvPicPr>
          <p:nvPr userDrawn="1"/>
        </p:nvPicPr>
        <p:blipFill>
          <a:blip r:embed="rId17">
            <a:extLst>
              <a:ext uri="{96DAC541-7B7A-43D3-8B79-37D633B846F1}">
                <asvg:svgBlip xmlns="" xmlns:asvg="http://schemas.microsoft.com/office/drawing/2016/SVG/main" r:embed="rId18"/>
              </a:ext>
            </a:extLst>
          </a:blip>
          <a:stretch>
            <a:fillRect/>
          </a:stretch>
        </p:blipFill>
        <p:spPr>
          <a:xfrm>
            <a:off x="811903" y="5412027"/>
            <a:ext cx="4655248" cy="1310050"/>
          </a:xfrm>
          <a:prstGeom prst="rect">
            <a:avLst/>
          </a:prstGeom>
        </p:spPr>
      </p:pic>
      <p:pic>
        <p:nvPicPr>
          <p:cNvPr id="18" name="그래픽 17">
            <a:extLst>
              <a:ext uri="{FF2B5EF4-FFF2-40B4-BE49-F238E27FC236}">
                <a16:creationId xmlns:a16="http://schemas.microsoft.com/office/drawing/2014/main" id="{4C9F3C2E-E396-4A00-9237-3E5B119A2105}"/>
              </a:ext>
            </a:extLst>
          </p:cNvPr>
          <p:cNvPicPr>
            <a:picLocks noChangeAspect="1"/>
          </p:cNvPicPr>
          <p:nvPr userDrawn="1"/>
        </p:nvPicPr>
        <p:blipFill>
          <a:blip r:embed="rId19">
            <a:extLst>
              <a:ext uri="{96DAC541-7B7A-43D3-8B79-37D633B846F1}">
                <asvg:svgBlip xmlns="" xmlns:asvg="http://schemas.microsoft.com/office/drawing/2016/SVG/main" r:embed="rId20"/>
              </a:ext>
            </a:extLst>
          </a:blip>
          <a:stretch>
            <a:fillRect/>
          </a:stretch>
        </p:blipFill>
        <p:spPr>
          <a:xfrm>
            <a:off x="9708416" y="112105"/>
            <a:ext cx="2483584" cy="716418"/>
          </a:xfrm>
          <a:prstGeom prst="rect">
            <a:avLst/>
          </a:prstGeom>
        </p:spPr>
      </p:pic>
      <p:pic>
        <p:nvPicPr>
          <p:cNvPr id="20" name="그래픽 19">
            <a:extLst>
              <a:ext uri="{FF2B5EF4-FFF2-40B4-BE49-F238E27FC236}">
                <a16:creationId xmlns:a16="http://schemas.microsoft.com/office/drawing/2014/main" id="{67B2D773-C3E4-49AF-A7FA-077C48D40792}"/>
              </a:ext>
            </a:extLst>
          </p:cNvPr>
          <p:cNvPicPr>
            <a:picLocks noChangeAspect="1"/>
          </p:cNvPicPr>
          <p:nvPr userDrawn="1"/>
        </p:nvPicPr>
        <p:blipFill>
          <a:blip r:embed="rId21">
            <a:extLst>
              <a:ext uri="{96DAC541-7B7A-43D3-8B79-37D633B846F1}">
                <asvg:svgBlip xmlns="" xmlns:asvg="http://schemas.microsoft.com/office/drawing/2016/SVG/main" r:embed="rId22"/>
              </a:ext>
            </a:extLst>
          </a:blip>
          <a:stretch>
            <a:fillRect/>
          </a:stretch>
        </p:blipFill>
        <p:spPr>
          <a:xfrm>
            <a:off x="5798623" y="4564911"/>
            <a:ext cx="5758274" cy="2003126"/>
          </a:xfrm>
          <a:prstGeom prst="rect">
            <a:avLst/>
          </a:prstGeom>
        </p:spPr>
      </p:pic>
      <p:pic>
        <p:nvPicPr>
          <p:cNvPr id="21" name="그래픽 20">
            <a:extLst>
              <a:ext uri="{FF2B5EF4-FFF2-40B4-BE49-F238E27FC236}">
                <a16:creationId xmlns:a16="http://schemas.microsoft.com/office/drawing/2014/main" id="{E38527BE-7B4D-4C2A-B542-84AFD68ABC62}"/>
              </a:ext>
            </a:extLst>
          </p:cNvPr>
          <p:cNvPicPr>
            <a:picLocks noChangeAspect="1"/>
          </p:cNvPicPr>
          <p:nvPr userDrawn="1"/>
        </p:nvPicPr>
        <p:blipFill>
          <a:blip r:embed="rId23">
            <a:extLst>
              <a:ext uri="{96DAC541-7B7A-43D3-8B79-37D633B846F1}">
                <asvg:svgBlip xmlns="" xmlns:asvg="http://schemas.microsoft.com/office/drawing/2016/SVG/main" r:embed="rId24"/>
              </a:ext>
            </a:extLst>
          </a:blip>
          <a:stretch>
            <a:fillRect/>
          </a:stretch>
        </p:blipFill>
        <p:spPr>
          <a:xfrm>
            <a:off x="1653319" y="2764569"/>
            <a:ext cx="8885362" cy="3803468"/>
          </a:xfrm>
          <a:prstGeom prst="rect">
            <a:avLst/>
          </a:prstGeom>
        </p:spPr>
      </p:pic>
      <p:pic>
        <p:nvPicPr>
          <p:cNvPr id="23" name="그래픽 22">
            <a:extLst>
              <a:ext uri="{FF2B5EF4-FFF2-40B4-BE49-F238E27FC236}">
                <a16:creationId xmlns:a16="http://schemas.microsoft.com/office/drawing/2014/main" id="{7F2FB960-6624-46BC-A153-F9E612A4A666}"/>
              </a:ext>
            </a:extLst>
          </p:cNvPr>
          <p:cNvPicPr>
            <a:picLocks noChangeAspect="1"/>
          </p:cNvPicPr>
          <p:nvPr userDrawn="1"/>
        </p:nvPicPr>
        <p:blipFill>
          <a:blip r:embed="rId25">
            <a:extLst>
              <a:ext uri="{96DAC541-7B7A-43D3-8B79-37D633B846F1}">
                <asvg:svgBlip xmlns="" xmlns:asvg="http://schemas.microsoft.com/office/drawing/2016/SVG/main" r:embed="rId26"/>
              </a:ext>
            </a:extLst>
          </a:blip>
          <a:stretch>
            <a:fillRect/>
          </a:stretch>
        </p:blipFill>
        <p:spPr>
          <a:xfrm>
            <a:off x="489214" y="5557295"/>
            <a:ext cx="3151453" cy="1294053"/>
          </a:xfrm>
          <a:prstGeom prst="rect">
            <a:avLst/>
          </a:prstGeom>
        </p:spPr>
      </p:pic>
      <p:pic>
        <p:nvPicPr>
          <p:cNvPr id="24" name="그래픽 23">
            <a:extLst>
              <a:ext uri="{FF2B5EF4-FFF2-40B4-BE49-F238E27FC236}">
                <a16:creationId xmlns:a16="http://schemas.microsoft.com/office/drawing/2014/main" id="{94B8A059-5666-4BA4-B5FE-9CE9721132DE}"/>
              </a:ext>
            </a:extLst>
          </p:cNvPr>
          <p:cNvPicPr>
            <a:picLocks noChangeAspect="1"/>
          </p:cNvPicPr>
          <p:nvPr userDrawn="1"/>
        </p:nvPicPr>
        <p:blipFill>
          <a:blip r:embed="rId27">
            <a:extLst>
              <a:ext uri="{96DAC541-7B7A-43D3-8B79-37D633B846F1}">
                <asvg:svgBlip xmlns="" xmlns:asvg="http://schemas.microsoft.com/office/drawing/2016/SVG/main" r:embed="rId28"/>
              </a:ext>
            </a:extLst>
          </a:blip>
          <a:stretch>
            <a:fillRect/>
          </a:stretch>
        </p:blipFill>
        <p:spPr>
          <a:xfrm>
            <a:off x="7000055" y="4279478"/>
            <a:ext cx="1193277" cy="2365579"/>
          </a:xfrm>
          <a:prstGeom prst="rect">
            <a:avLst/>
          </a:prstGeom>
        </p:spPr>
      </p:pic>
      <p:pic>
        <p:nvPicPr>
          <p:cNvPr id="26" name="그래픽 25">
            <a:extLst>
              <a:ext uri="{FF2B5EF4-FFF2-40B4-BE49-F238E27FC236}">
                <a16:creationId xmlns:a16="http://schemas.microsoft.com/office/drawing/2014/main" id="{DE7C3C4C-810B-43CA-BCB2-D7365171C44C}"/>
              </a:ext>
            </a:extLst>
          </p:cNvPr>
          <p:cNvPicPr>
            <a:picLocks noChangeAspect="1"/>
          </p:cNvPicPr>
          <p:nvPr userDrawn="1"/>
        </p:nvPicPr>
        <p:blipFill rotWithShape="1">
          <a:blip r:embed="rId29">
            <a:extLst>
              <a:ext uri="{96DAC541-7B7A-43D3-8B79-37D633B846F1}">
                <asvg:svgBlip xmlns="" xmlns:asvg="http://schemas.microsoft.com/office/drawing/2016/SVG/main" r:embed="rId30"/>
              </a:ext>
            </a:extLst>
          </a:blip>
          <a:srcRect r="65513"/>
          <a:stretch/>
        </p:blipFill>
        <p:spPr>
          <a:xfrm>
            <a:off x="162633" y="232231"/>
            <a:ext cx="2463623" cy="2416746"/>
          </a:xfrm>
          <a:prstGeom prst="rect">
            <a:avLst/>
          </a:prstGeom>
        </p:spPr>
      </p:pic>
      <p:pic>
        <p:nvPicPr>
          <p:cNvPr id="4" name="그래픽 3">
            <a:extLst>
              <a:ext uri="{FF2B5EF4-FFF2-40B4-BE49-F238E27FC236}">
                <a16:creationId xmlns:a16="http://schemas.microsoft.com/office/drawing/2014/main" id="{85495209-6E9E-4465-B913-8A5395C8BB85}"/>
              </a:ext>
            </a:extLst>
          </p:cNvPr>
          <p:cNvPicPr>
            <a:picLocks noChangeAspect="1"/>
          </p:cNvPicPr>
          <p:nvPr userDrawn="1"/>
        </p:nvPicPr>
        <p:blipFill rotWithShape="1">
          <a:blip r:embed="rId31">
            <a:extLst>
              <a:ext uri="{96DAC541-7B7A-43D3-8B79-37D633B846F1}">
                <asvg:svgBlip xmlns="" xmlns:asvg="http://schemas.microsoft.com/office/drawing/2016/SVG/main" r:embed="rId32"/>
              </a:ext>
            </a:extLst>
          </a:blip>
          <a:srcRect l="778" r="648" b="55645"/>
          <a:stretch/>
        </p:blipFill>
        <p:spPr>
          <a:xfrm>
            <a:off x="1" y="5393599"/>
            <a:ext cx="12192000" cy="1464401"/>
          </a:xfrm>
          <a:prstGeom prst="rect">
            <a:avLst/>
          </a:prstGeom>
        </p:spPr>
      </p:pic>
      <p:pic>
        <p:nvPicPr>
          <p:cNvPr id="61" name="그래픽 60">
            <a:extLst>
              <a:ext uri="{FF2B5EF4-FFF2-40B4-BE49-F238E27FC236}">
                <a16:creationId xmlns:a16="http://schemas.microsoft.com/office/drawing/2014/main" id="{4D3A7C26-043C-41F9-84D9-95C334E3EAB6}"/>
              </a:ext>
            </a:extLst>
          </p:cNvPr>
          <p:cNvPicPr>
            <a:picLocks noChangeAspect="1"/>
          </p:cNvPicPr>
          <p:nvPr userDrawn="1"/>
        </p:nvPicPr>
        <p:blipFill rotWithShape="1">
          <a:blip r:embed="rId29">
            <a:extLst>
              <a:ext uri="{96DAC541-7B7A-43D3-8B79-37D633B846F1}">
                <asvg:svgBlip xmlns="" xmlns:asvg="http://schemas.microsoft.com/office/drawing/2016/SVG/main" r:embed="rId30"/>
              </a:ext>
            </a:extLst>
          </a:blip>
          <a:srcRect l="56304"/>
          <a:stretch/>
        </p:blipFill>
        <p:spPr>
          <a:xfrm>
            <a:off x="9398841" y="1043843"/>
            <a:ext cx="2663355" cy="2062053"/>
          </a:xfrm>
          <a:prstGeom prst="rect">
            <a:avLst/>
          </a:prstGeom>
        </p:spPr>
      </p:pic>
    </p:spTree>
    <p:extLst>
      <p:ext uri="{BB962C8B-B14F-4D97-AF65-F5344CB8AC3E}">
        <p14:creationId xmlns:p14="http://schemas.microsoft.com/office/powerpoint/2010/main" val="2549487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9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10689" r="10689" b="71792"/>
          <a:stretch/>
        </p:blipFill>
        <p:spPr>
          <a:xfrm flipH="1"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b="36821"/>
          <a:stretch/>
        </p:blipFill>
        <p:spPr>
          <a:xfrm flipH="1">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6">
            <a:extLst>
              <a:ext uri="{96DAC541-7B7A-43D3-8B79-37D633B846F1}">
                <asvg:svgBlip xmlns="" xmlns:asvg="http://schemas.microsoft.com/office/drawing/2016/SVG/main" r:embed="rId7"/>
              </a:ext>
            </a:extLst>
          </a:blip>
          <a:srcRect l="9364" r="4926" b="26706"/>
          <a:stretch/>
        </p:blipFill>
        <p:spPr>
          <a:xfrm flipH="1">
            <a:off x="0" y="4999361"/>
            <a:ext cx="12192000" cy="1858639"/>
          </a:xfrm>
          <a:prstGeom prst="rect">
            <a:avLst/>
          </a:prstGeom>
        </p:spPr>
      </p:pic>
      <p:pic>
        <p:nvPicPr>
          <p:cNvPr id="5" name="Graphic 3">
            <a:hlinkClick r:id="rId8"/>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9">
            <a:extLst>
              <a:ext uri="{96DAC541-7B7A-43D3-8B79-37D633B846F1}">
                <asvg:svgBlip xmlns="" xmlns:asvg="http://schemas.microsoft.com/office/drawing/2016/SVG/main" r:embed="rId10"/>
              </a:ext>
            </a:extLst>
          </a:blip>
          <a:srcRect l="29909"/>
          <a:stretch/>
        </p:blipFill>
        <p:spPr>
          <a:xfrm>
            <a:off x="6024563" y="7063924"/>
            <a:ext cx="1732461" cy="190500"/>
          </a:xfrm>
          <a:prstGeom prst="rect">
            <a:avLst/>
          </a:prstGeom>
        </p:spPr>
      </p:pic>
      <p:sp>
        <p:nvSpPr>
          <p:cNvPr id="6" name="TextBox 5">
            <a:hlinkClick r:id="rId11"/>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2"/>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2" name="그래픽 11">
            <a:extLst>
              <a:ext uri="{FF2B5EF4-FFF2-40B4-BE49-F238E27FC236}">
                <a16:creationId xmlns:a16="http://schemas.microsoft.com/office/drawing/2014/main" id="{69FDE52A-2015-49C4-B629-C99B36CAB4A3}"/>
              </a:ext>
            </a:extLst>
          </p:cNvPr>
          <p:cNvPicPr>
            <a:picLocks noChangeAspect="1"/>
          </p:cNvPicPr>
          <p:nvPr userDrawn="1"/>
        </p:nvPicPr>
        <p:blipFill>
          <a:blip r:embed="rId13">
            <a:extLst>
              <a:ext uri="{96DAC541-7B7A-43D3-8B79-37D633B846F1}">
                <asvg:svgBlip xmlns="" xmlns:asvg="http://schemas.microsoft.com/office/drawing/2016/SVG/main" r:embed="rId14"/>
              </a:ext>
            </a:extLst>
          </a:blip>
          <a:stretch>
            <a:fillRect/>
          </a:stretch>
        </p:blipFill>
        <p:spPr>
          <a:xfrm>
            <a:off x="544749" y="4878021"/>
            <a:ext cx="6580858" cy="1851943"/>
          </a:xfrm>
          <a:prstGeom prst="rect">
            <a:avLst/>
          </a:prstGeom>
        </p:spPr>
      </p:pic>
      <p:pic>
        <p:nvPicPr>
          <p:cNvPr id="19" name="그래픽 18">
            <a:extLst>
              <a:ext uri="{FF2B5EF4-FFF2-40B4-BE49-F238E27FC236}">
                <a16:creationId xmlns:a16="http://schemas.microsoft.com/office/drawing/2014/main" id="{86EA0FE6-23F4-42B7-88A3-4EF190D7600E}"/>
              </a:ext>
            </a:extLst>
          </p:cNvPr>
          <p:cNvPicPr>
            <a:picLocks noChangeAspect="1"/>
          </p:cNvPicPr>
          <p:nvPr userDrawn="1"/>
        </p:nvPicPr>
        <p:blipFill rotWithShape="1">
          <a:blip r:embed="rId15">
            <a:extLst>
              <a:ext uri="{96DAC541-7B7A-43D3-8B79-37D633B846F1}">
                <asvg:svgBlip xmlns="" xmlns:asvg="http://schemas.microsoft.com/office/drawing/2016/SVG/main" r:embed="rId16"/>
              </a:ext>
            </a:extLst>
          </a:blip>
          <a:srcRect r="9094"/>
          <a:stretch/>
        </p:blipFill>
        <p:spPr>
          <a:xfrm>
            <a:off x="10988331" y="4059297"/>
            <a:ext cx="1203669" cy="2624892"/>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7">
            <a:extLst>
              <a:ext uri="{96DAC541-7B7A-43D3-8B79-37D633B846F1}">
                <asvg:svgBlip xmlns="" xmlns:asvg="http://schemas.microsoft.com/office/drawing/2016/SVG/main" r:embed="rId18"/>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21675886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0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5727" r="15575" b="60628"/>
          <a:stretch/>
        </p:blipFill>
        <p:spPr>
          <a:xfrm flipH="1"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b="26493"/>
          <a:stretch/>
        </p:blipFill>
        <p:spPr>
          <a:xfrm>
            <a:off x="0"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6">
            <a:extLst>
              <a:ext uri="{96DAC541-7B7A-43D3-8B79-37D633B846F1}">
                <asvg:svgBlip xmlns="" xmlns:asvg="http://schemas.microsoft.com/office/drawing/2016/SVG/main" r:embed="rId7"/>
              </a:ext>
            </a:extLst>
          </a:blip>
          <a:srcRect b="31790"/>
          <a:stretch/>
        </p:blipFill>
        <p:spPr>
          <a:xfrm>
            <a:off x="120415"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8">
            <a:extLst>
              <a:ext uri="{96DAC541-7B7A-43D3-8B79-37D633B846F1}">
                <asvg:svgBlip xmlns="" xmlns:asvg="http://schemas.microsoft.com/office/drawing/2016/SVG/main" r:embed="rId9"/>
              </a:ext>
            </a:extLst>
          </a:blip>
          <a:srcRect l="9364" r="4926" b="26706"/>
          <a:stretch/>
        </p:blipFill>
        <p:spPr>
          <a:xfrm>
            <a:off x="0" y="4999361"/>
            <a:ext cx="12192000" cy="1858639"/>
          </a:xfrm>
          <a:prstGeom prst="rect">
            <a:avLst/>
          </a:prstGeom>
        </p:spPr>
      </p:pic>
      <p:pic>
        <p:nvPicPr>
          <p:cNvPr id="5" name="Graphic 3">
            <a:hlinkClick r:id="rId10"/>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11">
            <a:extLst>
              <a:ext uri="{96DAC541-7B7A-43D3-8B79-37D633B846F1}">
                <asvg:svgBlip xmlns="" xmlns:asvg="http://schemas.microsoft.com/office/drawing/2016/SVG/main" r:embed="rId12"/>
              </a:ext>
            </a:extLst>
          </a:blip>
          <a:srcRect l="29909"/>
          <a:stretch/>
        </p:blipFill>
        <p:spPr>
          <a:xfrm>
            <a:off x="6024563" y="7063924"/>
            <a:ext cx="1732461" cy="190500"/>
          </a:xfrm>
          <a:prstGeom prst="rect">
            <a:avLst/>
          </a:prstGeom>
        </p:spPr>
      </p:pic>
      <p:sp>
        <p:nvSpPr>
          <p:cNvPr id="6" name="TextBox 5">
            <a:hlinkClick r:id="rId13"/>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4"/>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4" name="그래픽 13">
            <a:extLst>
              <a:ext uri="{FF2B5EF4-FFF2-40B4-BE49-F238E27FC236}">
                <a16:creationId xmlns:a16="http://schemas.microsoft.com/office/drawing/2014/main" id="{DA44CF41-062F-406A-95D8-841C45D84ECF}"/>
              </a:ext>
            </a:extLst>
          </p:cNvPr>
          <p:cNvPicPr>
            <a:picLocks noChangeAspect="1"/>
          </p:cNvPicPr>
          <p:nvPr userDrawn="1"/>
        </p:nvPicPr>
        <p:blipFill>
          <a:blip r:embed="rId15">
            <a:extLst>
              <a:ext uri="{96DAC541-7B7A-43D3-8B79-37D633B846F1}">
                <asvg:svgBlip xmlns="" xmlns:asvg="http://schemas.microsoft.com/office/drawing/2016/SVG/main" r:embed="rId16"/>
              </a:ext>
            </a:extLst>
          </a:blip>
          <a:stretch>
            <a:fillRect/>
          </a:stretch>
        </p:blipFill>
        <p:spPr>
          <a:xfrm>
            <a:off x="9847452" y="5087426"/>
            <a:ext cx="2122790" cy="612343"/>
          </a:xfrm>
          <a:prstGeom prst="rect">
            <a:avLst/>
          </a:prstGeom>
        </p:spPr>
      </p:pic>
      <p:pic>
        <p:nvPicPr>
          <p:cNvPr id="15" name="그래픽 14">
            <a:extLst>
              <a:ext uri="{FF2B5EF4-FFF2-40B4-BE49-F238E27FC236}">
                <a16:creationId xmlns:a16="http://schemas.microsoft.com/office/drawing/2014/main" id="{BBB58879-ECEC-49C6-BF9D-E9299D70B511}"/>
              </a:ext>
            </a:extLst>
          </p:cNvPr>
          <p:cNvPicPr>
            <a:picLocks noChangeAspect="1"/>
          </p:cNvPicPr>
          <p:nvPr userDrawn="1"/>
        </p:nvPicPr>
        <p:blipFill>
          <a:blip r:embed="rId17">
            <a:extLst>
              <a:ext uri="{96DAC541-7B7A-43D3-8B79-37D633B846F1}">
                <asvg:svgBlip xmlns="" xmlns:asvg="http://schemas.microsoft.com/office/drawing/2016/SVG/main" r:embed="rId18"/>
              </a:ext>
            </a:extLst>
          </a:blip>
          <a:stretch>
            <a:fillRect/>
          </a:stretch>
        </p:blipFill>
        <p:spPr>
          <a:xfrm>
            <a:off x="2212061" y="5108595"/>
            <a:ext cx="4431241" cy="1541492"/>
          </a:xfrm>
          <a:prstGeom prst="rect">
            <a:avLst/>
          </a:prstGeom>
        </p:spPr>
      </p:pic>
      <p:pic>
        <p:nvPicPr>
          <p:cNvPr id="19" name="그래픽 18">
            <a:extLst>
              <a:ext uri="{FF2B5EF4-FFF2-40B4-BE49-F238E27FC236}">
                <a16:creationId xmlns:a16="http://schemas.microsoft.com/office/drawing/2014/main" id="{0F0DEA40-1035-481C-92FE-81AD16C816BA}"/>
              </a:ext>
            </a:extLst>
          </p:cNvPr>
          <p:cNvPicPr>
            <a:picLocks noChangeAspect="1"/>
          </p:cNvPicPr>
          <p:nvPr userDrawn="1"/>
        </p:nvPicPr>
        <p:blipFill>
          <a:blip r:embed="rId19">
            <a:extLst>
              <a:ext uri="{96DAC541-7B7A-43D3-8B79-37D633B846F1}">
                <asvg:svgBlip xmlns="" xmlns:asvg="http://schemas.microsoft.com/office/drawing/2016/SVG/main" r:embed="rId20"/>
              </a:ext>
            </a:extLst>
          </a:blip>
          <a:stretch>
            <a:fillRect/>
          </a:stretch>
        </p:blipFill>
        <p:spPr>
          <a:xfrm>
            <a:off x="3760811" y="4943640"/>
            <a:ext cx="3816856" cy="1567280"/>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21">
            <a:extLst>
              <a:ext uri="{96DAC541-7B7A-43D3-8B79-37D633B846F1}">
                <asvg:svgBlip xmlns="" xmlns:asvg="http://schemas.microsoft.com/office/drawing/2016/SVG/main" r:embed="rId22"/>
              </a:ext>
            </a:extLst>
          </a:blip>
          <a:srcRect l="778" r="648" b="55645"/>
          <a:stretch/>
        </p:blipFill>
        <p:spPr>
          <a:xfrm flipH="1">
            <a:off x="1" y="5393599"/>
            <a:ext cx="12192000" cy="1464401"/>
          </a:xfrm>
          <a:prstGeom prst="rect">
            <a:avLst/>
          </a:prstGeom>
        </p:spPr>
      </p:pic>
    </p:spTree>
    <p:extLst>
      <p:ext uri="{BB962C8B-B14F-4D97-AF65-F5344CB8AC3E}">
        <p14:creationId xmlns:p14="http://schemas.microsoft.com/office/powerpoint/2010/main" val="11086591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1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 xmlns:asvg="http://schemas.microsoft.com/office/drawing/2016/SVG/main" r:embed="rId8"/>
              </a:ext>
            </a:extLst>
          </a:blip>
          <a:srcRect t="59455" r="71667"/>
          <a:stretch/>
        </p:blipFill>
        <p:spPr>
          <a:xfrm flipH="1">
            <a:off x="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9">
            <a:extLst>
              <a:ext uri="{96DAC541-7B7A-43D3-8B79-37D633B846F1}">
                <asvg:svgBlip xmlns="" xmlns:asvg="http://schemas.microsoft.com/office/drawing/2016/SVG/main" r:embed="rId10"/>
              </a:ext>
            </a:extLst>
          </a:blip>
          <a:srcRect l="1" r="59109" b="62301"/>
          <a:stretch/>
        </p:blipFill>
        <p:spPr>
          <a:xfrm flipH="1" flipV="1">
            <a:off x="7206673"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11">
            <a:extLst>
              <a:ext uri="{96DAC541-7B7A-43D3-8B79-37D633B846F1}">
                <asvg:svgBlip xmlns="" xmlns:asvg="http://schemas.microsoft.com/office/drawing/2016/SVG/main" r:embed="rId12"/>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13">
            <a:extLst>
              <a:ext uri="{96DAC541-7B7A-43D3-8B79-37D633B846F1}">
                <asvg:svgBlip xmlns="" xmlns:asvg="http://schemas.microsoft.com/office/drawing/2016/SVG/main" r:embed="rId14"/>
              </a:ext>
            </a:extLst>
          </a:blip>
          <a:srcRect t="-1" b="44631"/>
          <a:stretch/>
        </p:blipFill>
        <p:spPr>
          <a:xfrm flipH="1">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5">
            <a:extLst>
              <a:ext uri="{96DAC541-7B7A-43D3-8B79-37D633B846F1}">
                <asvg:svgBlip xmlns="" xmlns:asvg="http://schemas.microsoft.com/office/drawing/2016/SVG/main" r:embed="rId16"/>
              </a:ext>
            </a:extLst>
          </a:blip>
          <a:srcRect l="9364" r="12846" b="44858"/>
          <a:stretch/>
        </p:blipFill>
        <p:spPr>
          <a:xfrm flipH="1">
            <a:off x="0" y="5317309"/>
            <a:ext cx="12192000" cy="1540691"/>
          </a:xfrm>
          <a:prstGeom prst="rect">
            <a:avLst/>
          </a:prstGeom>
        </p:spPr>
      </p:pic>
      <p:pic>
        <p:nvPicPr>
          <p:cNvPr id="17" name="그래픽 16">
            <a:extLst>
              <a:ext uri="{FF2B5EF4-FFF2-40B4-BE49-F238E27FC236}">
                <a16:creationId xmlns:a16="http://schemas.microsoft.com/office/drawing/2014/main" id="{954814FD-5DB9-4C7B-A8C5-35412CE90B10}"/>
              </a:ext>
            </a:extLst>
          </p:cNvPr>
          <p:cNvPicPr>
            <a:picLocks noChangeAspect="1"/>
          </p:cNvPicPr>
          <p:nvPr userDrawn="1"/>
        </p:nvPicPr>
        <p:blipFill>
          <a:blip r:embed="rId17">
            <a:extLst>
              <a:ext uri="{96DAC541-7B7A-43D3-8B79-37D633B846F1}">
                <asvg:svgBlip xmlns="" xmlns:asvg="http://schemas.microsoft.com/office/drawing/2016/SVG/main" r:embed="rId18"/>
              </a:ext>
            </a:extLst>
          </a:blip>
          <a:stretch>
            <a:fillRect/>
          </a:stretch>
        </p:blipFill>
        <p:spPr>
          <a:xfrm>
            <a:off x="133385" y="5253039"/>
            <a:ext cx="5703211" cy="1604961"/>
          </a:xfrm>
          <a:prstGeom prst="rect">
            <a:avLst/>
          </a:prstGeom>
        </p:spPr>
      </p:pic>
      <p:pic>
        <p:nvPicPr>
          <p:cNvPr id="21" name="그래픽 20">
            <a:extLst>
              <a:ext uri="{FF2B5EF4-FFF2-40B4-BE49-F238E27FC236}">
                <a16:creationId xmlns:a16="http://schemas.microsoft.com/office/drawing/2014/main" id="{94F8090F-38E9-4C7C-B86E-6DEB48701030}"/>
              </a:ext>
            </a:extLst>
          </p:cNvPr>
          <p:cNvPicPr>
            <a:picLocks noChangeAspect="1"/>
          </p:cNvPicPr>
          <p:nvPr userDrawn="1"/>
        </p:nvPicPr>
        <p:blipFill>
          <a:blip r:embed="rId19">
            <a:extLst>
              <a:ext uri="{96DAC541-7B7A-43D3-8B79-37D633B846F1}">
                <asvg:svgBlip xmlns="" xmlns:asvg="http://schemas.microsoft.com/office/drawing/2016/SVG/main" r:embed="rId20"/>
              </a:ext>
            </a:extLst>
          </a:blip>
          <a:stretch>
            <a:fillRect/>
          </a:stretch>
        </p:blipFill>
        <p:spPr>
          <a:xfrm flipH="1">
            <a:off x="7252628" y="5603593"/>
            <a:ext cx="3486707" cy="1212918"/>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21">
            <a:extLst>
              <a:ext uri="{96DAC541-7B7A-43D3-8B79-37D633B846F1}">
                <asvg:svgBlip xmlns="" xmlns:asvg="http://schemas.microsoft.com/office/drawing/2016/SVG/main" r:embed="rId22"/>
              </a:ext>
            </a:extLst>
          </a:blip>
          <a:srcRect l="779" r="6247" b="63039"/>
          <a:stretch/>
        </p:blipFill>
        <p:spPr>
          <a:xfrm>
            <a:off x="0" y="5564213"/>
            <a:ext cx="12192000" cy="1293787"/>
          </a:xfrm>
          <a:prstGeom prst="rect">
            <a:avLst/>
          </a:prstGeom>
        </p:spPr>
      </p:pic>
    </p:spTree>
    <p:extLst>
      <p:ext uri="{BB962C8B-B14F-4D97-AF65-F5344CB8AC3E}">
        <p14:creationId xmlns:p14="http://schemas.microsoft.com/office/powerpoint/2010/main" val="31072040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2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7">
            <a:extLst>
              <a:ext uri="{96DAC541-7B7A-43D3-8B79-37D633B846F1}">
                <asvg:svgBlip xmlns="" xmlns:asvg="http://schemas.microsoft.com/office/drawing/2016/SVG/main" r:embed="rId8"/>
              </a:ext>
            </a:extLst>
          </a:blip>
          <a:stretch>
            <a:fillRect/>
          </a:stretch>
        </p:blipFill>
        <p:spPr>
          <a:xfrm flipH="1">
            <a:off x="0"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9">
            <a:extLst>
              <a:ext uri="{96DAC541-7B7A-43D3-8B79-37D633B846F1}">
                <asvg:svgBlip xmlns="" xmlns:asvg="http://schemas.microsoft.com/office/drawing/2016/SVG/main" r:embed="rId10"/>
              </a:ext>
            </a:extLst>
          </a:blip>
          <a:srcRect r="4576" b="43979"/>
          <a:stretch/>
        </p:blipFill>
        <p:spPr>
          <a:xfrm flipH="1">
            <a:off x="0"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11">
            <a:extLst>
              <a:ext uri="{96DAC541-7B7A-43D3-8B79-37D633B846F1}">
                <asvg:svgBlip xmlns="" xmlns:asvg="http://schemas.microsoft.com/office/drawing/2016/SVG/main" r:embed="rId12"/>
              </a:ext>
            </a:extLst>
          </a:blip>
          <a:srcRect l="9868" r="6576" b="40979"/>
          <a:stretch/>
        </p:blipFill>
        <p:spPr>
          <a:xfrm flipH="1">
            <a:off x="-1"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13">
            <a:extLst>
              <a:ext uri="{96DAC541-7B7A-43D3-8B79-37D633B846F1}">
                <asvg:svgBlip xmlns="" xmlns:asvg="http://schemas.microsoft.com/office/drawing/2016/SVG/main" r:embed="rId14"/>
              </a:ext>
            </a:extLst>
          </a:blip>
          <a:srcRect l="5962" r="5962" b="44676"/>
          <a:stretch/>
        </p:blipFill>
        <p:spPr>
          <a:xfrm flipH="1" flipV="1">
            <a:off x="0" y="0"/>
            <a:ext cx="12192001" cy="1365251"/>
          </a:xfrm>
          <a:prstGeom prst="rect">
            <a:avLst/>
          </a:prstGeom>
        </p:spPr>
      </p:pic>
      <p:pic>
        <p:nvPicPr>
          <p:cNvPr id="14" name="그래픽 13">
            <a:extLst>
              <a:ext uri="{FF2B5EF4-FFF2-40B4-BE49-F238E27FC236}">
                <a16:creationId xmlns:a16="http://schemas.microsoft.com/office/drawing/2014/main" id="{5761BA51-2E2A-47DC-8381-EE2A8B80EAB8}"/>
              </a:ext>
            </a:extLst>
          </p:cNvPr>
          <p:cNvPicPr>
            <a:picLocks noChangeAspect="1"/>
          </p:cNvPicPr>
          <p:nvPr userDrawn="1"/>
        </p:nvPicPr>
        <p:blipFill>
          <a:blip r:embed="rId15">
            <a:extLst>
              <a:ext uri="{96DAC541-7B7A-43D3-8B79-37D633B846F1}">
                <asvg:svgBlip xmlns="" xmlns:asvg="http://schemas.microsoft.com/office/drawing/2016/SVG/main" r:embed="rId16"/>
              </a:ext>
            </a:extLst>
          </a:blip>
          <a:stretch>
            <a:fillRect/>
          </a:stretch>
        </p:blipFill>
        <p:spPr>
          <a:xfrm>
            <a:off x="6375251" y="5032549"/>
            <a:ext cx="2113393" cy="1484576"/>
          </a:xfrm>
          <a:prstGeom prst="rect">
            <a:avLst/>
          </a:prstGeom>
        </p:spPr>
      </p:pic>
      <p:pic>
        <p:nvPicPr>
          <p:cNvPr id="17" name="그래픽 16">
            <a:extLst>
              <a:ext uri="{FF2B5EF4-FFF2-40B4-BE49-F238E27FC236}">
                <a16:creationId xmlns:a16="http://schemas.microsoft.com/office/drawing/2014/main" id="{B65F20C4-7280-4184-9B00-0919C4D8D115}"/>
              </a:ext>
            </a:extLst>
          </p:cNvPr>
          <p:cNvPicPr>
            <a:picLocks noChangeAspect="1"/>
          </p:cNvPicPr>
          <p:nvPr userDrawn="1"/>
        </p:nvPicPr>
        <p:blipFill>
          <a:blip r:embed="rId17">
            <a:extLst>
              <a:ext uri="{96DAC541-7B7A-43D3-8B79-37D633B846F1}">
                <asvg:svgBlip xmlns="" xmlns:asvg="http://schemas.microsoft.com/office/drawing/2016/SVG/main" r:embed="rId18"/>
              </a:ext>
            </a:extLst>
          </a:blip>
          <a:stretch>
            <a:fillRect/>
          </a:stretch>
        </p:blipFill>
        <p:spPr>
          <a:xfrm>
            <a:off x="1525588" y="5322709"/>
            <a:ext cx="3817595" cy="1328024"/>
          </a:xfrm>
          <a:prstGeom prst="rect">
            <a:avLst/>
          </a:prstGeom>
        </p:spPr>
      </p:pic>
      <p:pic>
        <p:nvPicPr>
          <p:cNvPr id="19" name="그래픽 18">
            <a:extLst>
              <a:ext uri="{FF2B5EF4-FFF2-40B4-BE49-F238E27FC236}">
                <a16:creationId xmlns:a16="http://schemas.microsoft.com/office/drawing/2014/main" id="{1C5DBB2C-205F-4CF4-BB1A-0440EE1F9695}"/>
              </a:ext>
            </a:extLst>
          </p:cNvPr>
          <p:cNvPicPr>
            <a:picLocks noChangeAspect="1"/>
          </p:cNvPicPr>
          <p:nvPr userDrawn="1"/>
        </p:nvPicPr>
        <p:blipFill>
          <a:blip r:embed="rId19">
            <a:extLst>
              <a:ext uri="{96DAC541-7B7A-43D3-8B79-37D633B846F1}">
                <asvg:svgBlip xmlns="" xmlns:asvg="http://schemas.microsoft.com/office/drawing/2016/SVG/main" r:embed="rId20"/>
              </a:ext>
            </a:extLst>
          </a:blip>
          <a:stretch>
            <a:fillRect/>
          </a:stretch>
        </p:blipFill>
        <p:spPr>
          <a:xfrm>
            <a:off x="143030" y="5134382"/>
            <a:ext cx="4094503" cy="1681288"/>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21">
            <a:extLst>
              <a:ext uri="{96DAC541-7B7A-43D3-8B79-37D633B846F1}">
                <asvg:svgBlip xmlns="" xmlns:asvg="http://schemas.microsoft.com/office/drawing/2016/SVG/main" r:embed="rId22"/>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25853978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3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7">
            <a:extLst>
              <a:ext uri="{96DAC541-7B7A-43D3-8B79-37D633B846F1}">
                <asvg:svgBlip xmlns="" xmlns:asvg="http://schemas.microsoft.com/office/drawing/2016/SVG/main" r:embed="rId8"/>
              </a:ext>
            </a:extLst>
          </a:blip>
          <a:stretch>
            <a:fillRect/>
          </a:stretch>
        </p:blipFill>
        <p:spPr>
          <a:xfrm flipH="1">
            <a:off x="1"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9">
            <a:extLst>
              <a:ext uri="{96DAC541-7B7A-43D3-8B79-37D633B846F1}">
                <asvg:svgBlip xmlns="" xmlns:asvg="http://schemas.microsoft.com/office/drawing/2016/SVG/main" r:embed="rId10"/>
              </a:ext>
            </a:extLst>
          </a:blip>
          <a:srcRect t="-1" r="1988" b="41136"/>
          <a:stretch/>
        </p:blipFill>
        <p:spPr>
          <a:xfrm flipH="1">
            <a:off x="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11">
            <a:extLst>
              <a:ext uri="{96DAC541-7B7A-43D3-8B79-37D633B846F1}">
                <asvg:svgBlip xmlns="" xmlns:asvg="http://schemas.microsoft.com/office/drawing/2016/SVG/main" r:embed="rId12"/>
              </a:ext>
            </a:extLst>
          </a:blip>
          <a:srcRect l="9364" t="1" r="7821" b="41051"/>
          <a:stretch/>
        </p:blipFill>
        <p:spPr>
          <a:xfrm flipH="1">
            <a:off x="2" y="5310883"/>
            <a:ext cx="12191999" cy="1547117"/>
          </a:xfrm>
          <a:prstGeom prst="rect">
            <a:avLst/>
          </a:prstGeom>
        </p:spPr>
      </p:pic>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3">
            <a:extLst>
              <a:ext uri="{96DAC541-7B7A-43D3-8B79-37D633B846F1}">
                <asvg:svgBlip xmlns="" xmlns:asvg="http://schemas.microsoft.com/office/drawing/2016/SVG/main" r:embed="rId14"/>
              </a:ext>
            </a:extLst>
          </a:blip>
          <a:stretch>
            <a:fillRect/>
          </a:stretch>
        </p:blipFill>
        <p:spPr>
          <a:xfrm flipH="1">
            <a:off x="166801" y="5394774"/>
            <a:ext cx="2945319" cy="1432496"/>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a:blip r:embed="rId15">
            <a:extLst>
              <a:ext uri="{96DAC541-7B7A-43D3-8B79-37D633B846F1}">
                <asvg:svgBlip xmlns="" xmlns:asvg="http://schemas.microsoft.com/office/drawing/2016/SVG/main" r:embed="rId16"/>
              </a:ext>
            </a:extLst>
          </a:blip>
          <a:stretch>
            <a:fillRect/>
          </a:stretch>
        </p:blipFill>
        <p:spPr>
          <a:xfrm flipH="1">
            <a:off x="6101207" y="5421137"/>
            <a:ext cx="1964857" cy="1380235"/>
          </a:xfrm>
          <a:prstGeom prst="rect">
            <a:avLst/>
          </a:prstGeom>
        </p:spPr>
      </p:pic>
      <p:pic>
        <p:nvPicPr>
          <p:cNvPr id="40" name="그래픽 39">
            <a:extLst>
              <a:ext uri="{FF2B5EF4-FFF2-40B4-BE49-F238E27FC236}">
                <a16:creationId xmlns:a16="http://schemas.microsoft.com/office/drawing/2014/main" id="{AC135512-5DAC-4F65-A9F6-23A2E45919E6}"/>
              </a:ext>
            </a:extLst>
          </p:cNvPr>
          <p:cNvPicPr>
            <a:picLocks noChangeAspect="1"/>
          </p:cNvPicPr>
          <p:nvPr userDrawn="1"/>
        </p:nvPicPr>
        <p:blipFill>
          <a:blip r:embed="rId17">
            <a:extLst>
              <a:ext uri="{96DAC541-7B7A-43D3-8B79-37D633B846F1}">
                <asvg:svgBlip xmlns="" xmlns:asvg="http://schemas.microsoft.com/office/drawing/2016/SVG/main" r:embed="rId18"/>
              </a:ext>
            </a:extLst>
          </a:blip>
          <a:stretch>
            <a:fillRect/>
          </a:stretch>
        </p:blipFill>
        <p:spPr>
          <a:xfrm flipH="1">
            <a:off x="3672715" y="6040693"/>
            <a:ext cx="2180995" cy="758701"/>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19">
            <a:extLst>
              <a:ext uri="{96DAC541-7B7A-43D3-8B79-37D633B846F1}">
                <asvg:svgBlip xmlns="" xmlns:asvg="http://schemas.microsoft.com/office/drawing/2016/SVG/main" r:embed="rId20"/>
              </a:ext>
            </a:extLst>
          </a:blip>
          <a:srcRect l="778" r="648" b="64088"/>
          <a:stretch/>
        </p:blipFill>
        <p:spPr>
          <a:xfrm>
            <a:off x="0" y="5672320"/>
            <a:ext cx="12192000" cy="1185680"/>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21">
            <a:extLst>
              <a:ext uri="{96DAC541-7B7A-43D3-8B79-37D633B846F1}">
                <asvg:svgBlip xmlns="" xmlns:asvg="http://schemas.microsoft.com/office/drawing/2016/SVG/main" r:embed="rId22"/>
              </a:ext>
            </a:extLst>
          </a:blip>
          <a:srcRect l="14444" t="71288" r="13538" b="-684"/>
          <a:stretch/>
        </p:blipFill>
        <p:spPr>
          <a:xfrm flipH="1">
            <a:off x="1" y="0"/>
            <a:ext cx="12192000" cy="1278582"/>
          </a:xfrm>
          <a:prstGeom prst="rect">
            <a:avLst/>
          </a:prstGeom>
        </p:spPr>
      </p:pic>
    </p:spTree>
    <p:extLst>
      <p:ext uri="{BB962C8B-B14F-4D97-AF65-F5344CB8AC3E}">
        <p14:creationId xmlns:p14="http://schemas.microsoft.com/office/powerpoint/2010/main" val="34311036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4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EFD32531-E348-4E3C-A9A8-976E569B4C02}"/>
              </a:ext>
            </a:extLst>
          </p:cNvPr>
          <p:cNvPicPr>
            <a:picLocks noChangeAspect="1"/>
          </p:cNvPicPr>
          <p:nvPr userDrawn="1"/>
        </p:nvPicPr>
        <p:blipFill>
          <a:blip r:embed="rId7">
            <a:extLst>
              <a:ext uri="{96DAC541-7B7A-43D3-8B79-37D633B846F1}">
                <asvg:svgBlip xmlns="" xmlns:asvg="http://schemas.microsoft.com/office/drawing/2016/SVG/main" r:embed="rId8"/>
              </a:ext>
            </a:extLst>
          </a:blip>
          <a:stretch>
            <a:fillRect/>
          </a:stretch>
        </p:blipFill>
        <p:spPr>
          <a:xfrm flipH="1">
            <a:off x="-1" y="2580156"/>
            <a:ext cx="12192000" cy="3697663"/>
          </a:xfrm>
          <a:prstGeom prst="rect">
            <a:avLst/>
          </a:prstGeom>
        </p:spPr>
      </p:pic>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9">
            <a:extLst>
              <a:ext uri="{96DAC541-7B7A-43D3-8B79-37D633B846F1}">
                <asvg:svgBlip xmlns="" xmlns:asvg="http://schemas.microsoft.com/office/drawing/2016/SVG/main" r:embed="rId10"/>
              </a:ext>
            </a:extLst>
          </a:blip>
          <a:srcRect l="72672" r="7435" b="42785"/>
          <a:stretch/>
        </p:blipFill>
        <p:spPr>
          <a:xfrm flipH="1">
            <a:off x="-1" y="5063147"/>
            <a:ext cx="2425430" cy="1792148"/>
          </a:xfrm>
          <a:prstGeom prst="rect">
            <a:avLst/>
          </a:prstGeom>
        </p:spPr>
      </p:pic>
      <p:pic>
        <p:nvPicPr>
          <p:cNvPr id="35" name="그래픽 34">
            <a:extLst>
              <a:ext uri="{FF2B5EF4-FFF2-40B4-BE49-F238E27FC236}">
                <a16:creationId xmlns:a16="http://schemas.microsoft.com/office/drawing/2014/main" id="{1C0CE9E5-E164-402A-BC91-565CD32B9AD7}"/>
              </a:ext>
            </a:extLst>
          </p:cNvPr>
          <p:cNvPicPr>
            <a:picLocks noChangeAspect="1"/>
          </p:cNvPicPr>
          <p:nvPr userDrawn="1"/>
        </p:nvPicPr>
        <p:blipFill rotWithShape="1">
          <a:blip r:embed="rId9">
            <a:extLst>
              <a:ext uri="{96DAC541-7B7A-43D3-8B79-37D633B846F1}">
                <asvg:svgBlip xmlns="" xmlns:asvg="http://schemas.microsoft.com/office/drawing/2016/SVG/main" r:embed="rId10"/>
              </a:ext>
            </a:extLst>
          </a:blip>
          <a:srcRect l="10146" t="-2" b="49936"/>
          <a:stretch/>
        </p:blipFill>
        <p:spPr>
          <a:xfrm flipH="1">
            <a:off x="1237005" y="5287105"/>
            <a:ext cx="10954995" cy="1568190"/>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11">
            <a:extLst>
              <a:ext uri="{96DAC541-7B7A-43D3-8B79-37D633B846F1}">
                <asvg:svgBlip xmlns="" xmlns:asvg="http://schemas.microsoft.com/office/drawing/2016/SVG/main" r:embed="rId12"/>
              </a:ext>
            </a:extLst>
          </a:blip>
          <a:srcRect l="40086" r="6157" b="51109"/>
          <a:stretch/>
        </p:blipFill>
        <p:spPr>
          <a:xfrm flipH="1">
            <a:off x="-1" y="4881251"/>
            <a:ext cx="12192000" cy="1976749"/>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13">
            <a:extLst>
              <a:ext uri="{96DAC541-7B7A-43D3-8B79-37D633B846F1}">
                <asvg:svgBlip xmlns="" xmlns:asvg="http://schemas.microsoft.com/office/drawing/2016/SVG/main" r:embed="rId14"/>
              </a:ext>
            </a:extLst>
          </a:blip>
          <a:srcRect l="778" t="-1" r="648" b="66795"/>
          <a:stretch/>
        </p:blipFill>
        <p:spPr>
          <a:xfrm flipH="1">
            <a:off x="-1"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5">
            <a:extLst>
              <a:ext uri="{96DAC541-7B7A-43D3-8B79-37D633B846F1}">
                <asvg:svgBlip xmlns="" xmlns:asvg="http://schemas.microsoft.com/office/drawing/2016/SVG/main" r:embed="rId16"/>
              </a:ext>
            </a:extLst>
          </a:blip>
          <a:srcRect b="64431"/>
          <a:stretch/>
        </p:blipFill>
        <p:spPr>
          <a:xfrm flipH="1" flipV="1">
            <a:off x="-1" y="0"/>
            <a:ext cx="12192000" cy="1315216"/>
          </a:xfrm>
          <a:prstGeom prst="rect">
            <a:avLst/>
          </a:prstGeom>
        </p:spPr>
      </p:pic>
      <p:pic>
        <p:nvPicPr>
          <p:cNvPr id="25" name="그래픽 24">
            <a:extLst>
              <a:ext uri="{FF2B5EF4-FFF2-40B4-BE49-F238E27FC236}">
                <a16:creationId xmlns:a16="http://schemas.microsoft.com/office/drawing/2014/main" id="{36FA9122-9417-4C81-B33A-F54877DC9A7B}"/>
              </a:ext>
            </a:extLst>
          </p:cNvPr>
          <p:cNvPicPr>
            <a:picLocks noChangeAspect="1"/>
          </p:cNvPicPr>
          <p:nvPr userDrawn="1"/>
        </p:nvPicPr>
        <p:blipFill rotWithShape="1">
          <a:blip r:embed="rId17">
            <a:extLst>
              <a:ext uri="{96DAC541-7B7A-43D3-8B79-37D633B846F1}">
                <asvg:svgBlip xmlns="" xmlns:asvg="http://schemas.microsoft.com/office/drawing/2016/SVG/main" r:embed="rId18"/>
              </a:ext>
            </a:extLst>
          </a:blip>
          <a:srcRect b="7654"/>
          <a:stretch/>
        </p:blipFill>
        <p:spPr>
          <a:xfrm flipH="1">
            <a:off x="11150599" y="5682904"/>
            <a:ext cx="640410" cy="1172391"/>
          </a:xfrm>
          <a:prstGeom prst="rect">
            <a:avLst/>
          </a:prstGeom>
        </p:spPr>
      </p:pic>
      <p:pic>
        <p:nvPicPr>
          <p:cNvPr id="30" name="그래픽 29">
            <a:extLst>
              <a:ext uri="{FF2B5EF4-FFF2-40B4-BE49-F238E27FC236}">
                <a16:creationId xmlns:a16="http://schemas.microsoft.com/office/drawing/2014/main" id="{692F23E2-1BED-4102-83B7-03B2FB25A3E2}"/>
              </a:ext>
            </a:extLst>
          </p:cNvPr>
          <p:cNvPicPr>
            <a:picLocks noChangeAspect="1"/>
          </p:cNvPicPr>
          <p:nvPr userDrawn="1"/>
        </p:nvPicPr>
        <p:blipFill>
          <a:blip r:embed="rId19">
            <a:extLst>
              <a:ext uri="{96DAC541-7B7A-43D3-8B79-37D633B846F1}">
                <asvg:svgBlip xmlns="" xmlns:asvg="http://schemas.microsoft.com/office/drawing/2016/SVG/main" r:embed="rId20"/>
              </a:ext>
            </a:extLst>
          </a:blip>
          <a:stretch>
            <a:fillRect/>
          </a:stretch>
        </p:blipFill>
        <p:spPr>
          <a:xfrm flipH="1">
            <a:off x="10285025" y="5063146"/>
            <a:ext cx="669968" cy="1794853"/>
          </a:xfrm>
          <a:prstGeom prst="rect">
            <a:avLst/>
          </a:prstGeom>
        </p:spPr>
      </p:pic>
    </p:spTree>
    <p:extLst>
      <p:ext uri="{BB962C8B-B14F-4D97-AF65-F5344CB8AC3E}">
        <p14:creationId xmlns:p14="http://schemas.microsoft.com/office/powerpoint/2010/main" val="20400839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5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 xmlns:asvg="http://schemas.microsoft.com/office/drawing/2016/SVG/main" r:embed="rId8"/>
              </a:ext>
            </a:extLst>
          </a:blip>
          <a:srcRect l="10689" r="10689" b="71792"/>
          <a:stretch/>
        </p:blipFill>
        <p:spPr>
          <a:xfrm flipH="1"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9">
            <a:extLst>
              <a:ext uri="{96DAC541-7B7A-43D3-8B79-37D633B846F1}">
                <asvg:svgBlip xmlns="" xmlns:asvg="http://schemas.microsoft.com/office/drawing/2016/SVG/main" r:embed="rId10"/>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7">
            <a:extLst>
              <a:ext uri="{96DAC541-7B7A-43D3-8B79-37D633B846F1}">
                <asvg:svgBlip xmlns="" xmlns:asvg="http://schemas.microsoft.com/office/drawing/2016/SVG/main" r:embed="rId8"/>
              </a:ext>
            </a:extLst>
          </a:blip>
          <a:srcRect b="36821"/>
          <a:stretch/>
        </p:blipFill>
        <p:spPr>
          <a:xfrm flipH="1">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11">
            <a:extLst>
              <a:ext uri="{96DAC541-7B7A-43D3-8B79-37D633B846F1}">
                <asvg:svgBlip xmlns="" xmlns:asvg="http://schemas.microsoft.com/office/drawing/2016/SVG/main" r:embed="rId12"/>
              </a:ext>
            </a:extLst>
          </a:blip>
          <a:srcRect l="9364" r="4926" b="26706"/>
          <a:stretch/>
        </p:blipFill>
        <p:spPr>
          <a:xfrm flipH="1">
            <a:off x="0" y="4999361"/>
            <a:ext cx="12192000" cy="18586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13">
            <a:extLst>
              <a:ext uri="{96DAC541-7B7A-43D3-8B79-37D633B846F1}">
                <asvg:svgBlip xmlns="" xmlns:asvg="http://schemas.microsoft.com/office/drawing/2016/SVG/main" r:embed="rId14"/>
              </a:ext>
            </a:extLst>
          </a:blip>
          <a:stretch>
            <a:fillRect/>
          </a:stretch>
        </p:blipFill>
        <p:spPr>
          <a:xfrm flipH="1">
            <a:off x="598128" y="5055405"/>
            <a:ext cx="4682173" cy="1628784"/>
          </a:xfrm>
          <a:prstGeom prst="rect">
            <a:avLst/>
          </a:prstGeom>
        </p:spPr>
      </p:pic>
      <p:pic>
        <p:nvPicPr>
          <p:cNvPr id="24" name="그래픽 23">
            <a:extLst>
              <a:ext uri="{FF2B5EF4-FFF2-40B4-BE49-F238E27FC236}">
                <a16:creationId xmlns:a16="http://schemas.microsoft.com/office/drawing/2014/main" id="{EA8B374C-F567-4DC5-A761-0139DF437E98}"/>
              </a:ext>
            </a:extLst>
          </p:cNvPr>
          <p:cNvPicPr>
            <a:picLocks noChangeAspect="1"/>
          </p:cNvPicPr>
          <p:nvPr userDrawn="1"/>
        </p:nvPicPr>
        <p:blipFill>
          <a:blip r:embed="rId15">
            <a:extLst>
              <a:ext uri="{96DAC541-7B7A-43D3-8B79-37D633B846F1}">
                <asvg:svgBlip xmlns="" xmlns:asvg="http://schemas.microsoft.com/office/drawing/2016/SVG/main" r:embed="rId16"/>
              </a:ext>
            </a:extLst>
          </a:blip>
          <a:stretch>
            <a:fillRect/>
          </a:stretch>
        </p:blipFill>
        <p:spPr>
          <a:xfrm flipH="1">
            <a:off x="5595853" y="5451938"/>
            <a:ext cx="2780970" cy="1141924"/>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7">
            <a:extLst>
              <a:ext uri="{96DAC541-7B7A-43D3-8B79-37D633B846F1}">
                <asvg:svgBlip xmlns="" xmlns:asvg="http://schemas.microsoft.com/office/drawing/2016/SVG/main" r:embed="rId18"/>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35799685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6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7">
            <a:extLst>
              <a:ext uri="{96DAC541-7B7A-43D3-8B79-37D633B846F1}">
                <asvg:svgBlip xmlns="" xmlns:asvg="http://schemas.microsoft.com/office/drawing/2016/SVG/main" r:embed="rId8"/>
              </a:ext>
            </a:extLst>
          </a:blip>
          <a:srcRect l="5727" r="15575" b="60628"/>
          <a:stretch/>
        </p:blipFill>
        <p:spPr>
          <a:xfrm flipH="1"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9">
            <a:extLst>
              <a:ext uri="{96DAC541-7B7A-43D3-8B79-37D633B846F1}">
                <asvg:svgBlip xmlns="" xmlns:asvg="http://schemas.microsoft.com/office/drawing/2016/SVG/main" r:embed="rId10"/>
              </a:ext>
            </a:extLst>
          </a:blip>
          <a:srcRect b="26493"/>
          <a:stretch/>
        </p:blipFill>
        <p:spPr>
          <a:xfrm>
            <a:off x="-1"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11">
            <a:extLst>
              <a:ext uri="{96DAC541-7B7A-43D3-8B79-37D633B846F1}">
                <asvg:svgBlip xmlns="" xmlns:asvg="http://schemas.microsoft.com/office/drawing/2016/SVG/main" r:embed="rId12"/>
              </a:ext>
            </a:extLst>
          </a:blip>
          <a:srcRect b="31790"/>
          <a:stretch/>
        </p:blipFill>
        <p:spPr>
          <a:xfrm>
            <a:off x="-120416"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13">
            <a:extLst>
              <a:ext uri="{96DAC541-7B7A-43D3-8B79-37D633B846F1}">
                <asvg:svgBlip xmlns="" xmlns:asvg="http://schemas.microsoft.com/office/drawing/2016/SVG/main" r:embed="rId14"/>
              </a:ext>
            </a:extLst>
          </a:blip>
          <a:srcRect l="9364" r="4926" b="26706"/>
          <a:stretch/>
        </p:blipFill>
        <p:spPr>
          <a:xfrm>
            <a:off x="-1" y="4999361"/>
            <a:ext cx="12192000" cy="1858639"/>
          </a:xfrm>
          <a:prstGeom prst="rect">
            <a:avLst/>
          </a:prstGeom>
        </p:spPr>
      </p:pic>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5">
            <a:extLst>
              <a:ext uri="{96DAC541-7B7A-43D3-8B79-37D633B846F1}">
                <asvg:svgBlip xmlns="" xmlns:asvg="http://schemas.microsoft.com/office/drawing/2016/SVG/main" r:embed="rId16"/>
              </a:ext>
            </a:extLst>
          </a:blip>
          <a:stretch>
            <a:fillRect/>
          </a:stretch>
        </p:blipFill>
        <p:spPr>
          <a:xfrm flipH="1">
            <a:off x="243975" y="4748741"/>
            <a:ext cx="4191000" cy="2038350"/>
          </a:xfrm>
          <a:prstGeom prst="rect">
            <a:avLst/>
          </a:prstGeom>
        </p:spPr>
      </p:pic>
      <p:pic>
        <p:nvPicPr>
          <p:cNvPr id="21" name="그래픽 20">
            <a:extLst>
              <a:ext uri="{FF2B5EF4-FFF2-40B4-BE49-F238E27FC236}">
                <a16:creationId xmlns:a16="http://schemas.microsoft.com/office/drawing/2014/main" id="{D68C200D-DA5C-4699-A6E3-F51D46CB6BC3}"/>
              </a:ext>
            </a:extLst>
          </p:cNvPr>
          <p:cNvPicPr>
            <a:picLocks noChangeAspect="1"/>
          </p:cNvPicPr>
          <p:nvPr userDrawn="1"/>
        </p:nvPicPr>
        <p:blipFill>
          <a:blip r:embed="rId17">
            <a:extLst>
              <a:ext uri="{96DAC541-7B7A-43D3-8B79-37D633B846F1}">
                <asvg:svgBlip xmlns="" xmlns:asvg="http://schemas.microsoft.com/office/drawing/2016/SVG/main" r:embed="rId18"/>
              </a:ext>
            </a:extLst>
          </a:blip>
          <a:stretch>
            <a:fillRect/>
          </a:stretch>
        </p:blipFill>
        <p:spPr>
          <a:xfrm flipH="1">
            <a:off x="8823130" y="5228663"/>
            <a:ext cx="2733366" cy="788471"/>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19">
            <a:extLst>
              <a:ext uri="{96DAC541-7B7A-43D3-8B79-37D633B846F1}">
                <asvg:svgBlip xmlns="" xmlns:asvg="http://schemas.microsoft.com/office/drawing/2016/SVG/main" r:embed="rId20"/>
              </a:ext>
            </a:extLst>
          </a:blip>
          <a:srcRect l="778" r="648" b="55645"/>
          <a:stretch/>
        </p:blipFill>
        <p:spPr>
          <a:xfrm flipH="1">
            <a:off x="-2" y="5393599"/>
            <a:ext cx="12192000" cy="1464401"/>
          </a:xfrm>
          <a:prstGeom prst="rect">
            <a:avLst/>
          </a:prstGeom>
        </p:spPr>
      </p:pic>
    </p:spTree>
    <p:extLst>
      <p:ext uri="{BB962C8B-B14F-4D97-AF65-F5344CB8AC3E}">
        <p14:creationId xmlns:p14="http://schemas.microsoft.com/office/powerpoint/2010/main" val="10440094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7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 xmlns:asvg="http://schemas.microsoft.com/office/drawing/2016/SVG/main" r:embed="rId8"/>
              </a:ext>
            </a:extLst>
          </a:blip>
          <a:srcRect t="59455" r="71667"/>
          <a:stretch/>
        </p:blipFill>
        <p:spPr>
          <a:xfrm flipH="1">
            <a:off x="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9">
            <a:extLst>
              <a:ext uri="{96DAC541-7B7A-43D3-8B79-37D633B846F1}">
                <asvg:svgBlip xmlns="" xmlns:asvg="http://schemas.microsoft.com/office/drawing/2016/SVG/main" r:embed="rId10"/>
              </a:ext>
            </a:extLst>
          </a:blip>
          <a:srcRect l="1" r="59109" b="62301"/>
          <a:stretch/>
        </p:blipFill>
        <p:spPr>
          <a:xfrm flipH="1" flipV="1">
            <a:off x="7206673"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11">
            <a:extLst>
              <a:ext uri="{96DAC541-7B7A-43D3-8B79-37D633B846F1}">
                <asvg:svgBlip xmlns="" xmlns:asvg="http://schemas.microsoft.com/office/drawing/2016/SVG/main" r:embed="rId12"/>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13">
            <a:extLst>
              <a:ext uri="{96DAC541-7B7A-43D3-8B79-37D633B846F1}">
                <asvg:svgBlip xmlns="" xmlns:asvg="http://schemas.microsoft.com/office/drawing/2016/SVG/main" r:embed="rId14"/>
              </a:ext>
            </a:extLst>
          </a:blip>
          <a:srcRect t="-1" b="44631"/>
          <a:stretch/>
        </p:blipFill>
        <p:spPr>
          <a:xfrm flipH="1">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5">
            <a:extLst>
              <a:ext uri="{96DAC541-7B7A-43D3-8B79-37D633B846F1}">
                <asvg:svgBlip xmlns="" xmlns:asvg="http://schemas.microsoft.com/office/drawing/2016/SVG/main" r:embed="rId16"/>
              </a:ext>
            </a:extLst>
          </a:blip>
          <a:srcRect l="9364" r="12846" b="44858"/>
          <a:stretch/>
        </p:blipFill>
        <p:spPr>
          <a:xfrm flipH="1">
            <a:off x="0" y="5317309"/>
            <a:ext cx="12192000" cy="1540691"/>
          </a:xfrm>
          <a:prstGeom prst="rect">
            <a:avLst/>
          </a:prstGeom>
        </p:spPr>
      </p:pic>
      <p:pic>
        <p:nvPicPr>
          <p:cNvPr id="19" name="그래픽 18">
            <a:extLst>
              <a:ext uri="{FF2B5EF4-FFF2-40B4-BE49-F238E27FC236}">
                <a16:creationId xmlns:a16="http://schemas.microsoft.com/office/drawing/2014/main" id="{F8ECBEB3-175B-4C53-BA50-3827DB1A147F}"/>
              </a:ext>
            </a:extLst>
          </p:cNvPr>
          <p:cNvPicPr>
            <a:picLocks noChangeAspect="1"/>
          </p:cNvPicPr>
          <p:nvPr userDrawn="1"/>
        </p:nvPicPr>
        <p:blipFill rotWithShape="1">
          <a:blip r:embed="rId17">
            <a:extLst>
              <a:ext uri="{96DAC541-7B7A-43D3-8B79-37D633B846F1}">
                <asvg:svgBlip xmlns="" xmlns:asvg="http://schemas.microsoft.com/office/drawing/2016/SVG/main" r:embed="rId18"/>
              </a:ext>
            </a:extLst>
          </a:blip>
          <a:srcRect b="3831"/>
          <a:stretch/>
        </p:blipFill>
        <p:spPr>
          <a:xfrm flipH="1">
            <a:off x="810491" y="5163961"/>
            <a:ext cx="6259603" cy="16940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19">
            <a:extLst>
              <a:ext uri="{96DAC541-7B7A-43D3-8B79-37D633B846F1}">
                <asvg:svgBlip xmlns="" xmlns:asvg="http://schemas.microsoft.com/office/drawing/2016/SVG/main" r:embed="rId20"/>
              </a:ext>
            </a:extLst>
          </a:blip>
          <a:stretch>
            <a:fillRect/>
          </a:stretch>
        </p:blipFill>
        <p:spPr>
          <a:xfrm flipH="1">
            <a:off x="6194606" y="5123758"/>
            <a:ext cx="4985327" cy="1734242"/>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21">
            <a:extLst>
              <a:ext uri="{96DAC541-7B7A-43D3-8B79-37D633B846F1}">
                <asvg:svgBlip xmlns="" xmlns:asvg="http://schemas.microsoft.com/office/drawing/2016/SVG/main" r:embed="rId22"/>
              </a:ext>
            </a:extLst>
          </a:blip>
          <a:srcRect l="779" r="6247" b="63039"/>
          <a:stretch/>
        </p:blipFill>
        <p:spPr>
          <a:xfrm>
            <a:off x="0" y="5564213"/>
            <a:ext cx="12192000" cy="1293787"/>
          </a:xfrm>
          <a:prstGeom prst="rect">
            <a:avLst/>
          </a:prstGeom>
        </p:spPr>
      </p:pic>
    </p:spTree>
    <p:extLst>
      <p:ext uri="{BB962C8B-B14F-4D97-AF65-F5344CB8AC3E}">
        <p14:creationId xmlns:p14="http://schemas.microsoft.com/office/powerpoint/2010/main" val="144644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8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7">
            <a:extLst>
              <a:ext uri="{96DAC541-7B7A-43D3-8B79-37D633B846F1}">
                <asvg:svgBlip xmlns="" xmlns:asvg="http://schemas.microsoft.com/office/drawing/2016/SVG/main" r:embed="rId8"/>
              </a:ext>
            </a:extLst>
          </a:blip>
          <a:stretch>
            <a:fillRect/>
          </a:stretch>
        </p:blipFill>
        <p:spPr>
          <a:xfrm flipH="1">
            <a:off x="-1"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9">
            <a:extLst>
              <a:ext uri="{96DAC541-7B7A-43D3-8B79-37D633B846F1}">
                <asvg:svgBlip xmlns="" xmlns:asvg="http://schemas.microsoft.com/office/drawing/2016/SVG/main" r:embed="rId10"/>
              </a:ext>
            </a:extLst>
          </a:blip>
          <a:srcRect r="4576" b="43979"/>
          <a:stretch/>
        </p:blipFill>
        <p:spPr>
          <a:xfrm flipH="1">
            <a:off x="-1"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11">
            <a:extLst>
              <a:ext uri="{96DAC541-7B7A-43D3-8B79-37D633B846F1}">
                <asvg:svgBlip xmlns="" xmlns:asvg="http://schemas.microsoft.com/office/drawing/2016/SVG/main" r:embed="rId12"/>
              </a:ext>
            </a:extLst>
          </a:blip>
          <a:srcRect l="9868" r="6576" b="40979"/>
          <a:stretch/>
        </p:blipFill>
        <p:spPr>
          <a:xfrm flipH="1">
            <a:off x="-2"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13">
            <a:extLst>
              <a:ext uri="{96DAC541-7B7A-43D3-8B79-37D633B846F1}">
                <asvg:svgBlip xmlns="" xmlns:asvg="http://schemas.microsoft.com/office/drawing/2016/SVG/main" r:embed="rId14"/>
              </a:ext>
            </a:extLst>
          </a:blip>
          <a:srcRect l="5962" r="5962" b="44676"/>
          <a:stretch/>
        </p:blipFill>
        <p:spPr>
          <a:xfrm flipH="1" flipV="1">
            <a:off x="-1" y="0"/>
            <a:ext cx="12192001" cy="1365251"/>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rotWithShape="1">
          <a:blip r:embed="rId15">
            <a:extLst>
              <a:ext uri="{96DAC541-7B7A-43D3-8B79-37D633B846F1}">
                <asvg:svgBlip xmlns="" xmlns:asvg="http://schemas.microsoft.com/office/drawing/2016/SVG/main" r:embed="rId16"/>
              </a:ext>
            </a:extLst>
          </a:blip>
          <a:srcRect l="65740" t="65414"/>
          <a:stretch/>
        </p:blipFill>
        <p:spPr>
          <a:xfrm flipH="1">
            <a:off x="6504705" y="5611608"/>
            <a:ext cx="1419183" cy="1006389"/>
          </a:xfrm>
          <a:prstGeom prst="rect">
            <a:avLst/>
          </a:prstGeom>
        </p:spPr>
      </p:pic>
      <p:pic>
        <p:nvPicPr>
          <p:cNvPr id="23" name="그래픽 22">
            <a:extLst>
              <a:ext uri="{FF2B5EF4-FFF2-40B4-BE49-F238E27FC236}">
                <a16:creationId xmlns:a16="http://schemas.microsoft.com/office/drawing/2014/main" id="{6504B936-69B0-4C75-9A15-518A9BE062CD}"/>
              </a:ext>
            </a:extLst>
          </p:cNvPr>
          <p:cNvPicPr>
            <a:picLocks noChangeAspect="1"/>
          </p:cNvPicPr>
          <p:nvPr userDrawn="1"/>
        </p:nvPicPr>
        <p:blipFill rotWithShape="1">
          <a:blip r:embed="rId17">
            <a:extLst>
              <a:ext uri="{96DAC541-7B7A-43D3-8B79-37D633B846F1}">
                <asvg:svgBlip xmlns="" xmlns:asvg="http://schemas.microsoft.com/office/drawing/2016/SVG/main" r:embed="rId18"/>
              </a:ext>
            </a:extLst>
          </a:blip>
          <a:srcRect l="74367" t="9936" r="1"/>
          <a:stretch/>
        </p:blipFill>
        <p:spPr>
          <a:xfrm flipH="1">
            <a:off x="1658838" y="6062215"/>
            <a:ext cx="502354" cy="755567"/>
          </a:xfrm>
          <a:prstGeom prst="rect">
            <a:avLst/>
          </a:prstGeom>
        </p:spPr>
      </p:pic>
      <p:pic>
        <p:nvPicPr>
          <p:cNvPr id="33" name="그래픽 32">
            <a:extLst>
              <a:ext uri="{FF2B5EF4-FFF2-40B4-BE49-F238E27FC236}">
                <a16:creationId xmlns:a16="http://schemas.microsoft.com/office/drawing/2014/main" id="{FCEFB89D-4369-472E-9498-B9410474AD8D}"/>
              </a:ext>
            </a:extLst>
          </p:cNvPr>
          <p:cNvPicPr>
            <a:picLocks noChangeAspect="1"/>
          </p:cNvPicPr>
          <p:nvPr userDrawn="1"/>
        </p:nvPicPr>
        <p:blipFill rotWithShape="1">
          <a:blip r:embed="rId17">
            <a:extLst>
              <a:ext uri="{96DAC541-7B7A-43D3-8B79-37D633B846F1}">
                <asvg:svgBlip xmlns="" xmlns:asvg="http://schemas.microsoft.com/office/drawing/2016/SVG/main" r:embed="rId18"/>
              </a:ext>
            </a:extLst>
          </a:blip>
          <a:srcRect t="11598" r="64479"/>
          <a:stretch/>
        </p:blipFill>
        <p:spPr>
          <a:xfrm flipH="1">
            <a:off x="4025899" y="5542697"/>
            <a:ext cx="921531" cy="981732"/>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19">
            <a:extLst>
              <a:ext uri="{96DAC541-7B7A-43D3-8B79-37D633B846F1}">
                <asvg:svgBlip xmlns="" xmlns:asvg="http://schemas.microsoft.com/office/drawing/2016/SVG/main" r:embed="rId20"/>
              </a:ext>
            </a:extLst>
          </a:blip>
          <a:srcRect l="778" r="648" b="55645"/>
          <a:stretch/>
        </p:blipFill>
        <p:spPr>
          <a:xfrm>
            <a:off x="-2" y="5393599"/>
            <a:ext cx="12192000" cy="1464401"/>
          </a:xfrm>
          <a:prstGeom prst="rect">
            <a:avLst/>
          </a:prstGeom>
        </p:spPr>
      </p:pic>
    </p:spTree>
    <p:extLst>
      <p:ext uri="{BB962C8B-B14F-4D97-AF65-F5344CB8AC3E}">
        <p14:creationId xmlns:p14="http://schemas.microsoft.com/office/powerpoint/2010/main" val="7029777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PPTMON slide">
    <p:spTree>
      <p:nvGrpSpPr>
        <p:cNvPr id="1" name=""/>
        <p:cNvGrpSpPr/>
        <p:nvPr/>
      </p:nvGrpSpPr>
      <p:grpSpPr>
        <a:xfrm>
          <a:off x="0" y="0"/>
          <a:ext cx="0" cy="0"/>
          <a:chOff x="0" y="0"/>
          <a:chExt cx="0" cy="0"/>
        </a:xfrm>
      </p:grpSpPr>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t="-1" r="1988" b="41136"/>
          <a:stretch/>
        </p:blipFill>
        <p:spPr>
          <a:xfrm>
            <a:off x="24229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6">
            <a:extLst>
              <a:ext uri="{96DAC541-7B7A-43D3-8B79-37D633B846F1}">
                <asvg:svgBlip xmlns="" xmlns:asvg="http://schemas.microsoft.com/office/drawing/2016/SVG/main" r:embed="rId7"/>
              </a:ext>
            </a:extLst>
          </a:blip>
          <a:srcRect l="9364" t="1" r="7821" b="41051"/>
          <a:stretch/>
        </p:blipFill>
        <p:spPr>
          <a:xfrm>
            <a:off x="0" y="5310883"/>
            <a:ext cx="12191999" cy="1547117"/>
          </a:xfrm>
          <a:prstGeom prst="rect">
            <a:avLst/>
          </a:prstGeom>
        </p:spPr>
      </p:pic>
      <p:pic>
        <p:nvPicPr>
          <p:cNvPr id="5" name="Graphic 3">
            <a:hlinkClick r:id="rId8"/>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9">
            <a:extLst>
              <a:ext uri="{96DAC541-7B7A-43D3-8B79-37D633B846F1}">
                <asvg:svgBlip xmlns="" xmlns:asvg="http://schemas.microsoft.com/office/drawing/2016/SVG/main" r:embed="rId10"/>
              </a:ext>
            </a:extLst>
          </a:blip>
          <a:srcRect l="29909"/>
          <a:stretch/>
        </p:blipFill>
        <p:spPr>
          <a:xfrm>
            <a:off x="6024563" y="7063924"/>
            <a:ext cx="1732461" cy="190500"/>
          </a:xfrm>
          <a:prstGeom prst="rect">
            <a:avLst/>
          </a:prstGeom>
        </p:spPr>
      </p:pic>
      <p:sp>
        <p:nvSpPr>
          <p:cNvPr id="6" name="TextBox 5">
            <a:hlinkClick r:id="rId11"/>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2"/>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3">
            <a:extLst>
              <a:ext uri="{96DAC541-7B7A-43D3-8B79-37D633B846F1}">
                <asvg:svgBlip xmlns="" xmlns:asvg="http://schemas.microsoft.com/office/drawing/2016/SVG/main" r:embed="rId14"/>
              </a:ext>
            </a:extLst>
          </a:blip>
          <a:stretch>
            <a:fillRect/>
          </a:stretch>
        </p:blipFill>
        <p:spPr>
          <a:xfrm>
            <a:off x="9079881" y="5394774"/>
            <a:ext cx="2945319" cy="1432496"/>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a:blip r:embed="rId15">
            <a:extLst>
              <a:ext uri="{96DAC541-7B7A-43D3-8B79-37D633B846F1}">
                <asvg:svgBlip xmlns="" xmlns:asvg="http://schemas.microsoft.com/office/drawing/2016/SVG/main" r:embed="rId16"/>
              </a:ext>
            </a:extLst>
          </a:blip>
          <a:stretch>
            <a:fillRect/>
          </a:stretch>
        </p:blipFill>
        <p:spPr>
          <a:xfrm>
            <a:off x="4125937" y="5421137"/>
            <a:ext cx="1964857" cy="1380235"/>
          </a:xfrm>
          <a:prstGeom prst="rect">
            <a:avLst/>
          </a:prstGeom>
        </p:spPr>
      </p:pic>
      <p:pic>
        <p:nvPicPr>
          <p:cNvPr id="40" name="그래픽 39">
            <a:extLst>
              <a:ext uri="{FF2B5EF4-FFF2-40B4-BE49-F238E27FC236}">
                <a16:creationId xmlns:a16="http://schemas.microsoft.com/office/drawing/2014/main" id="{AC135512-5DAC-4F65-A9F6-23A2E45919E6}"/>
              </a:ext>
            </a:extLst>
          </p:cNvPr>
          <p:cNvPicPr>
            <a:picLocks noChangeAspect="1"/>
          </p:cNvPicPr>
          <p:nvPr userDrawn="1"/>
        </p:nvPicPr>
        <p:blipFill>
          <a:blip r:embed="rId17">
            <a:extLst>
              <a:ext uri="{96DAC541-7B7A-43D3-8B79-37D633B846F1}">
                <asvg:svgBlip xmlns="" xmlns:asvg="http://schemas.microsoft.com/office/drawing/2016/SVG/main" r:embed="rId18"/>
              </a:ext>
            </a:extLst>
          </a:blip>
          <a:stretch>
            <a:fillRect/>
          </a:stretch>
        </p:blipFill>
        <p:spPr>
          <a:xfrm>
            <a:off x="6338291" y="6040693"/>
            <a:ext cx="2180995" cy="758701"/>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19">
            <a:extLst>
              <a:ext uri="{96DAC541-7B7A-43D3-8B79-37D633B846F1}">
                <asvg:svgBlip xmlns="" xmlns:asvg="http://schemas.microsoft.com/office/drawing/2016/SVG/main" r:embed="rId20"/>
              </a:ext>
            </a:extLst>
          </a:blip>
          <a:srcRect l="778" r="648" b="64088"/>
          <a:stretch/>
        </p:blipFill>
        <p:spPr>
          <a:xfrm flipH="1">
            <a:off x="1" y="5672320"/>
            <a:ext cx="12192000" cy="1185680"/>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21">
            <a:extLst>
              <a:ext uri="{96DAC541-7B7A-43D3-8B79-37D633B846F1}">
                <asvg:svgBlip xmlns="" xmlns:asvg="http://schemas.microsoft.com/office/drawing/2016/SVG/main" r:embed="rId22"/>
              </a:ext>
            </a:extLst>
          </a:blip>
          <a:srcRect l="14444" t="71288" r="13538" b="-684"/>
          <a:stretch/>
        </p:blipFill>
        <p:spPr>
          <a:xfrm>
            <a:off x="0" y="0"/>
            <a:ext cx="12192000" cy="1278582"/>
          </a:xfrm>
          <a:prstGeom prst="rect">
            <a:avLst/>
          </a:prstGeom>
        </p:spPr>
      </p:pic>
    </p:spTree>
    <p:extLst>
      <p:ext uri="{BB962C8B-B14F-4D97-AF65-F5344CB8AC3E}">
        <p14:creationId xmlns:p14="http://schemas.microsoft.com/office/powerpoint/2010/main" val="5985218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9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7">
            <a:extLst>
              <a:ext uri="{96DAC541-7B7A-43D3-8B79-37D633B846F1}">
                <asvg:svgBlip xmlns="" xmlns:asvg="http://schemas.microsoft.com/office/drawing/2016/SVG/main" r:embed="rId8"/>
              </a:ext>
            </a:extLst>
          </a:blip>
          <a:stretch>
            <a:fillRect/>
          </a:stretch>
        </p:blipFill>
        <p:spPr>
          <a:xfrm>
            <a:off x="1"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9">
            <a:extLst>
              <a:ext uri="{96DAC541-7B7A-43D3-8B79-37D633B846F1}">
                <asvg:svgBlip xmlns="" xmlns:asvg="http://schemas.microsoft.com/office/drawing/2016/SVG/main" r:embed="rId10"/>
              </a:ext>
            </a:extLst>
          </a:blip>
          <a:srcRect t="-1" r="1988" b="41136"/>
          <a:stretch/>
        </p:blipFill>
        <p:spPr>
          <a:xfrm>
            <a:off x="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11">
            <a:extLst>
              <a:ext uri="{96DAC541-7B7A-43D3-8B79-37D633B846F1}">
                <asvg:svgBlip xmlns="" xmlns:asvg="http://schemas.microsoft.com/office/drawing/2016/SVG/main" r:embed="rId12"/>
              </a:ext>
            </a:extLst>
          </a:blip>
          <a:srcRect l="9364" t="1" r="7821" b="41051"/>
          <a:stretch/>
        </p:blipFill>
        <p:spPr>
          <a:xfrm>
            <a:off x="2" y="5310883"/>
            <a:ext cx="12191999" cy="1547117"/>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13">
            <a:extLst>
              <a:ext uri="{96DAC541-7B7A-43D3-8B79-37D633B846F1}">
                <asvg:svgBlip xmlns="" xmlns:asvg="http://schemas.microsoft.com/office/drawing/2016/SVG/main" r:embed="rId14"/>
              </a:ext>
            </a:extLst>
          </a:blip>
          <a:srcRect l="14444" t="71288" r="13538" b="-684"/>
          <a:stretch/>
        </p:blipFill>
        <p:spPr>
          <a:xfrm>
            <a:off x="1" y="0"/>
            <a:ext cx="12192000" cy="1278582"/>
          </a:xfrm>
          <a:prstGeom prst="rect">
            <a:avLst/>
          </a:prstGeom>
        </p:spPr>
      </p:pic>
      <p:pic>
        <p:nvPicPr>
          <p:cNvPr id="12" name="그래픽 11">
            <a:extLst>
              <a:ext uri="{FF2B5EF4-FFF2-40B4-BE49-F238E27FC236}">
                <a16:creationId xmlns:a16="http://schemas.microsoft.com/office/drawing/2014/main" id="{4370348B-E69B-4588-B2EA-8A4E134C6A22}"/>
              </a:ext>
            </a:extLst>
          </p:cNvPr>
          <p:cNvPicPr>
            <a:picLocks noChangeAspect="1"/>
          </p:cNvPicPr>
          <p:nvPr userDrawn="1"/>
        </p:nvPicPr>
        <p:blipFill>
          <a:blip r:embed="rId15">
            <a:extLst>
              <a:ext uri="{96DAC541-7B7A-43D3-8B79-37D633B846F1}">
                <asvg:svgBlip xmlns="" xmlns:asvg="http://schemas.microsoft.com/office/drawing/2016/SVG/main" r:embed="rId16"/>
              </a:ext>
            </a:extLst>
          </a:blip>
          <a:stretch>
            <a:fillRect/>
          </a:stretch>
        </p:blipFill>
        <p:spPr>
          <a:xfrm flipH="1">
            <a:off x="750207" y="4653145"/>
            <a:ext cx="4191000" cy="2038350"/>
          </a:xfrm>
          <a:prstGeom prst="rect">
            <a:avLst/>
          </a:prstGeom>
        </p:spPr>
      </p:pic>
      <p:pic>
        <p:nvPicPr>
          <p:cNvPr id="15" name="그래픽 14">
            <a:extLst>
              <a:ext uri="{FF2B5EF4-FFF2-40B4-BE49-F238E27FC236}">
                <a16:creationId xmlns:a16="http://schemas.microsoft.com/office/drawing/2014/main" id="{E6B17C72-9FAC-4574-ADA4-39467838F3AB}"/>
              </a:ext>
            </a:extLst>
          </p:cNvPr>
          <p:cNvPicPr>
            <a:picLocks noChangeAspect="1"/>
          </p:cNvPicPr>
          <p:nvPr userDrawn="1"/>
        </p:nvPicPr>
        <p:blipFill>
          <a:blip r:embed="rId17">
            <a:extLst>
              <a:ext uri="{96DAC541-7B7A-43D3-8B79-37D633B846F1}">
                <asvg:svgBlip xmlns="" xmlns:asvg="http://schemas.microsoft.com/office/drawing/2016/SVG/main" r:embed="rId18"/>
              </a:ext>
            </a:extLst>
          </a:blip>
          <a:stretch>
            <a:fillRect/>
          </a:stretch>
        </p:blipFill>
        <p:spPr>
          <a:xfrm flipH="1">
            <a:off x="9681685" y="165837"/>
            <a:ext cx="2129841" cy="614377"/>
          </a:xfrm>
          <a:prstGeom prst="rect">
            <a:avLst/>
          </a:prstGeom>
        </p:spPr>
      </p:pic>
      <p:pic>
        <p:nvPicPr>
          <p:cNvPr id="16" name="그래픽 15">
            <a:extLst>
              <a:ext uri="{FF2B5EF4-FFF2-40B4-BE49-F238E27FC236}">
                <a16:creationId xmlns:a16="http://schemas.microsoft.com/office/drawing/2014/main" id="{9EBF03F2-FBC5-4298-84E4-87307184FBE9}"/>
              </a:ext>
            </a:extLst>
          </p:cNvPr>
          <p:cNvPicPr>
            <a:picLocks noChangeAspect="1"/>
          </p:cNvPicPr>
          <p:nvPr userDrawn="1"/>
        </p:nvPicPr>
        <p:blipFill>
          <a:blip r:embed="rId19">
            <a:extLst>
              <a:ext uri="{96DAC541-7B7A-43D3-8B79-37D633B846F1}">
                <asvg:svgBlip xmlns="" xmlns:asvg="http://schemas.microsoft.com/office/drawing/2016/SVG/main" r:embed="rId20"/>
              </a:ext>
            </a:extLst>
          </a:blip>
          <a:stretch>
            <a:fillRect/>
          </a:stretch>
        </p:blipFill>
        <p:spPr>
          <a:xfrm flipH="1">
            <a:off x="7757025" y="5761745"/>
            <a:ext cx="3215775" cy="1118669"/>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21">
            <a:extLst>
              <a:ext uri="{96DAC541-7B7A-43D3-8B79-37D633B846F1}">
                <asvg:svgBlip xmlns="" xmlns:asvg="http://schemas.microsoft.com/office/drawing/2016/SVG/main" r:embed="rId22"/>
              </a:ext>
            </a:extLst>
          </a:blip>
          <a:srcRect l="778" r="648" b="64088"/>
          <a:stretch/>
        </p:blipFill>
        <p:spPr>
          <a:xfrm flipH="1">
            <a:off x="0" y="5672320"/>
            <a:ext cx="12192000" cy="1185680"/>
          </a:xfrm>
          <a:prstGeom prst="rect">
            <a:avLst/>
          </a:prstGeom>
        </p:spPr>
      </p:pic>
      <p:sp>
        <p:nvSpPr>
          <p:cNvPr id="13" name="그림 개체 틀 4">
            <a:extLst>
              <a:ext uri="{FF2B5EF4-FFF2-40B4-BE49-F238E27FC236}">
                <a16:creationId xmlns:a16="http://schemas.microsoft.com/office/drawing/2014/main" id="{5338841A-08E0-4087-96EF-4E0E39623FA5}"/>
              </a:ext>
            </a:extLst>
          </p:cNvPr>
          <p:cNvSpPr>
            <a:spLocks noGrp="1"/>
          </p:cNvSpPr>
          <p:nvPr>
            <p:ph type="pic" sz="quarter" idx="10" hasCustomPrompt="1"/>
          </p:nvPr>
        </p:nvSpPr>
        <p:spPr>
          <a:xfrm>
            <a:off x="7302755" y="1187245"/>
            <a:ext cx="3616438" cy="4483510"/>
          </a:xfrm>
          <a:prstGeom prst="rect">
            <a:avLst/>
          </a:prstGeom>
          <a:pattFill prst="pct10">
            <a:fgClr>
              <a:schemeClr val="bg1">
                <a:lumMod val="75000"/>
              </a:schemeClr>
            </a:fgClr>
            <a:bgClr>
              <a:schemeClr val="bg1">
                <a:lumMod val="95000"/>
              </a:schemeClr>
            </a:bgClr>
          </a:pattFill>
        </p:spPr>
        <p:txBody>
          <a:bodyPr tIns="972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8872656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0_PPTMON slide">
    <p:spTree>
      <p:nvGrpSpPr>
        <p:cNvPr id="1" name=""/>
        <p:cNvGrpSpPr/>
        <p:nvPr/>
      </p:nvGrpSpPr>
      <p:grpSpPr>
        <a:xfrm>
          <a:off x="0" y="0"/>
          <a:ext cx="0" cy="0"/>
          <a:chOff x="0" y="0"/>
          <a:chExt cx="0" cy="0"/>
        </a:xfrm>
      </p:grpSpPr>
      <p:sp>
        <p:nvSpPr>
          <p:cNvPr id="13" name="직사각형 12">
            <a:extLst>
              <a:ext uri="{FF2B5EF4-FFF2-40B4-BE49-F238E27FC236}">
                <a16:creationId xmlns:a16="http://schemas.microsoft.com/office/drawing/2014/main" id="{6E6B42EC-3C29-4967-895D-779B7821D393}"/>
              </a:ext>
            </a:extLst>
          </p:cNvPr>
          <p:cNvSpPr/>
          <p:nvPr userDrawn="1"/>
        </p:nvSpPr>
        <p:spPr>
          <a:xfrm>
            <a:off x="0" y="1143000"/>
            <a:ext cx="7622606" cy="4572000"/>
          </a:xfrm>
          <a:prstGeom prst="rect">
            <a:avLst/>
          </a:prstGeom>
          <a:solidFill>
            <a:schemeClr val="bg1"/>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chemeClr val="bg1"/>
              </a:solidFill>
              <a:latin typeface="+mj-lt"/>
            </a:endParaRPr>
          </a:p>
        </p:txBody>
      </p:sp>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 xmlns:asvg="http://schemas.microsoft.com/office/drawing/2016/SVG/main" r:embed="rId8"/>
              </a:ext>
            </a:extLst>
          </a:blip>
          <a:srcRect l="72672" r="7435" b="42785"/>
          <a:stretch/>
        </p:blipFill>
        <p:spPr>
          <a:xfrm>
            <a:off x="-1" y="5063147"/>
            <a:ext cx="2425430" cy="1792148"/>
          </a:xfrm>
          <a:prstGeom prst="rect">
            <a:avLst/>
          </a:prstGeom>
        </p:spPr>
      </p:pic>
      <p:pic>
        <p:nvPicPr>
          <p:cNvPr id="35" name="그래픽 34">
            <a:extLst>
              <a:ext uri="{FF2B5EF4-FFF2-40B4-BE49-F238E27FC236}">
                <a16:creationId xmlns:a16="http://schemas.microsoft.com/office/drawing/2014/main" id="{1C0CE9E5-E164-402A-BC91-565CD32B9AD7}"/>
              </a:ext>
            </a:extLst>
          </p:cNvPr>
          <p:cNvPicPr>
            <a:picLocks noChangeAspect="1"/>
          </p:cNvPicPr>
          <p:nvPr userDrawn="1"/>
        </p:nvPicPr>
        <p:blipFill rotWithShape="1">
          <a:blip r:embed="rId7">
            <a:extLst>
              <a:ext uri="{96DAC541-7B7A-43D3-8B79-37D633B846F1}">
                <asvg:svgBlip xmlns="" xmlns:asvg="http://schemas.microsoft.com/office/drawing/2016/SVG/main" r:embed="rId8"/>
              </a:ext>
            </a:extLst>
          </a:blip>
          <a:srcRect l="10146" t="-2" b="49936"/>
          <a:stretch/>
        </p:blipFill>
        <p:spPr>
          <a:xfrm>
            <a:off x="1237005" y="5287105"/>
            <a:ext cx="10954995" cy="1568190"/>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9">
            <a:extLst>
              <a:ext uri="{96DAC541-7B7A-43D3-8B79-37D633B846F1}">
                <asvg:svgBlip xmlns="" xmlns:asvg="http://schemas.microsoft.com/office/drawing/2016/SVG/main" r:embed="rId10"/>
              </a:ext>
            </a:extLst>
          </a:blip>
          <a:srcRect l="40086" r="6157" b="51109"/>
          <a:stretch/>
        </p:blipFill>
        <p:spPr>
          <a:xfrm>
            <a:off x="-1" y="4881251"/>
            <a:ext cx="12192000" cy="1976749"/>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11">
            <a:extLst>
              <a:ext uri="{96DAC541-7B7A-43D3-8B79-37D633B846F1}">
                <asvg:svgBlip xmlns="" xmlns:asvg="http://schemas.microsoft.com/office/drawing/2016/SVG/main" r:embed="rId12"/>
              </a:ext>
            </a:extLst>
          </a:blip>
          <a:srcRect l="778" t="-1" r="648" b="66795"/>
          <a:stretch/>
        </p:blipFill>
        <p:spPr>
          <a:xfrm>
            <a:off x="-1"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3">
            <a:extLst>
              <a:ext uri="{96DAC541-7B7A-43D3-8B79-37D633B846F1}">
                <asvg:svgBlip xmlns="" xmlns:asvg="http://schemas.microsoft.com/office/drawing/2016/SVG/main" r:embed="rId14"/>
              </a:ext>
            </a:extLst>
          </a:blip>
          <a:srcRect b="64431"/>
          <a:stretch/>
        </p:blipFill>
        <p:spPr>
          <a:xfrm flipV="1">
            <a:off x="-1" y="0"/>
            <a:ext cx="12192000" cy="1315216"/>
          </a:xfrm>
          <a:prstGeom prst="rect">
            <a:avLst/>
          </a:prstGeom>
        </p:spPr>
      </p:pic>
      <p:pic>
        <p:nvPicPr>
          <p:cNvPr id="38" name="그래픽 37">
            <a:extLst>
              <a:ext uri="{FF2B5EF4-FFF2-40B4-BE49-F238E27FC236}">
                <a16:creationId xmlns:a16="http://schemas.microsoft.com/office/drawing/2014/main" id="{2BBF87BB-6F49-434F-A6EE-C31E8B20D3DC}"/>
              </a:ext>
            </a:extLst>
          </p:cNvPr>
          <p:cNvPicPr>
            <a:picLocks noChangeAspect="1"/>
          </p:cNvPicPr>
          <p:nvPr userDrawn="1"/>
        </p:nvPicPr>
        <p:blipFill rotWithShape="1">
          <a:blip r:embed="rId15">
            <a:extLst>
              <a:ext uri="{96DAC541-7B7A-43D3-8B79-37D633B846F1}">
                <asvg:svgBlip xmlns="" xmlns:asvg="http://schemas.microsoft.com/office/drawing/2016/SVG/main" r:embed="rId16"/>
              </a:ext>
            </a:extLst>
          </a:blip>
          <a:srcRect b="3981"/>
          <a:stretch/>
        </p:blipFill>
        <p:spPr>
          <a:xfrm flipH="1">
            <a:off x="2425429" y="5298584"/>
            <a:ext cx="2311964" cy="1559416"/>
          </a:xfrm>
          <a:prstGeom prst="rect">
            <a:avLst/>
          </a:prstGeom>
        </p:spPr>
      </p:pic>
      <p:sp>
        <p:nvSpPr>
          <p:cNvPr id="14" name="그림 개체 틀 2">
            <a:extLst>
              <a:ext uri="{FF2B5EF4-FFF2-40B4-BE49-F238E27FC236}">
                <a16:creationId xmlns:a16="http://schemas.microsoft.com/office/drawing/2014/main" id="{E8BDFE23-4D58-49BF-977A-DB49BFFECF13}"/>
              </a:ext>
            </a:extLst>
          </p:cNvPr>
          <p:cNvSpPr>
            <a:spLocks noGrp="1"/>
          </p:cNvSpPr>
          <p:nvPr>
            <p:ph type="pic" sz="quarter" idx="22" hasCustomPrompt="1"/>
          </p:nvPr>
        </p:nvSpPr>
        <p:spPr>
          <a:xfrm>
            <a:off x="7622608" y="1143000"/>
            <a:ext cx="4569392" cy="4572000"/>
          </a:xfrm>
          <a:prstGeom prst="rect">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2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100630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1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 xmlns:asvg="http://schemas.microsoft.com/office/drawing/2016/SVG/main" r:embed="rId8"/>
              </a:ext>
            </a:extLst>
          </a:blip>
          <a:srcRect l="10689" r="10689" b="71792"/>
          <a:stretch/>
        </p:blipFill>
        <p:spPr>
          <a:xfrm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9">
            <a:extLst>
              <a:ext uri="{96DAC541-7B7A-43D3-8B79-37D633B846F1}">
                <asvg:svgBlip xmlns="" xmlns:asvg="http://schemas.microsoft.com/office/drawing/2016/SVG/main" r:embed="rId10"/>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7">
            <a:extLst>
              <a:ext uri="{96DAC541-7B7A-43D3-8B79-37D633B846F1}">
                <asvg:svgBlip xmlns="" xmlns:asvg="http://schemas.microsoft.com/office/drawing/2016/SVG/main" r:embed="rId8"/>
              </a:ext>
            </a:extLst>
          </a:blip>
          <a:srcRect b="36821"/>
          <a:stretch/>
        </p:blipFill>
        <p:spPr>
          <a:xfrm>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11">
            <a:extLst>
              <a:ext uri="{96DAC541-7B7A-43D3-8B79-37D633B846F1}">
                <asvg:svgBlip xmlns="" xmlns:asvg="http://schemas.microsoft.com/office/drawing/2016/SVG/main" r:embed="rId12"/>
              </a:ext>
            </a:extLst>
          </a:blip>
          <a:srcRect l="9364" r="4926" b="26706"/>
          <a:stretch/>
        </p:blipFill>
        <p:spPr>
          <a:xfrm>
            <a:off x="0" y="4999361"/>
            <a:ext cx="12192000" cy="1858639"/>
          </a:xfrm>
          <a:prstGeom prst="rect">
            <a:avLst/>
          </a:prstGeom>
        </p:spPr>
      </p:pic>
      <p:pic>
        <p:nvPicPr>
          <p:cNvPr id="12" name="그래픽 11">
            <a:extLst>
              <a:ext uri="{FF2B5EF4-FFF2-40B4-BE49-F238E27FC236}">
                <a16:creationId xmlns:a16="http://schemas.microsoft.com/office/drawing/2014/main" id="{69FDE52A-2015-49C4-B629-C99B36CAB4A3}"/>
              </a:ext>
            </a:extLst>
          </p:cNvPr>
          <p:cNvPicPr>
            <a:picLocks noChangeAspect="1"/>
          </p:cNvPicPr>
          <p:nvPr userDrawn="1"/>
        </p:nvPicPr>
        <p:blipFill>
          <a:blip r:embed="rId13">
            <a:extLst>
              <a:ext uri="{96DAC541-7B7A-43D3-8B79-37D633B846F1}">
                <asvg:svgBlip xmlns="" xmlns:asvg="http://schemas.microsoft.com/office/drawing/2016/SVG/main" r:embed="rId14"/>
              </a:ext>
            </a:extLst>
          </a:blip>
          <a:stretch>
            <a:fillRect/>
          </a:stretch>
        </p:blipFill>
        <p:spPr>
          <a:xfrm flipH="1">
            <a:off x="7757023" y="5501548"/>
            <a:ext cx="4365163" cy="1228416"/>
          </a:xfrm>
          <a:prstGeom prst="rect">
            <a:avLst/>
          </a:prstGeom>
        </p:spPr>
      </p:pic>
      <p:pic>
        <p:nvPicPr>
          <p:cNvPr id="19" name="그래픽 18">
            <a:extLst>
              <a:ext uri="{FF2B5EF4-FFF2-40B4-BE49-F238E27FC236}">
                <a16:creationId xmlns:a16="http://schemas.microsoft.com/office/drawing/2014/main" id="{86EA0FE6-23F4-42B7-88A3-4EF190D7600E}"/>
              </a:ext>
            </a:extLst>
          </p:cNvPr>
          <p:cNvPicPr>
            <a:picLocks noChangeAspect="1"/>
          </p:cNvPicPr>
          <p:nvPr userDrawn="1"/>
        </p:nvPicPr>
        <p:blipFill>
          <a:blip r:embed="rId15">
            <a:extLst>
              <a:ext uri="{96DAC541-7B7A-43D3-8B79-37D633B846F1}">
                <asvg:svgBlip xmlns="" xmlns:asvg="http://schemas.microsoft.com/office/drawing/2016/SVG/main" r:embed="rId16"/>
              </a:ext>
            </a:extLst>
          </a:blip>
          <a:stretch>
            <a:fillRect/>
          </a:stretch>
        </p:blipFill>
        <p:spPr>
          <a:xfrm flipH="1">
            <a:off x="120415" y="4059297"/>
            <a:ext cx="1324083" cy="2624892"/>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7">
            <a:extLst>
              <a:ext uri="{96DAC541-7B7A-43D3-8B79-37D633B846F1}">
                <asvg:svgBlip xmlns="" xmlns:asvg="http://schemas.microsoft.com/office/drawing/2016/SVG/main" r:embed="rId18"/>
              </a:ext>
            </a:extLst>
          </a:blip>
          <a:srcRect l="778" r="648" b="55645"/>
          <a:stretch/>
        </p:blipFill>
        <p:spPr>
          <a:xfrm flipH="1">
            <a:off x="-1" y="5393599"/>
            <a:ext cx="12192000" cy="1464401"/>
          </a:xfrm>
          <a:prstGeom prst="rect">
            <a:avLst/>
          </a:prstGeom>
        </p:spPr>
      </p:pic>
      <p:sp>
        <p:nvSpPr>
          <p:cNvPr id="13" name="그림 개체 틀 2">
            <a:extLst>
              <a:ext uri="{FF2B5EF4-FFF2-40B4-BE49-F238E27FC236}">
                <a16:creationId xmlns:a16="http://schemas.microsoft.com/office/drawing/2014/main" id="{94DA6A7E-3806-43A2-905B-21099B87E25A}"/>
              </a:ext>
            </a:extLst>
          </p:cNvPr>
          <p:cNvSpPr>
            <a:spLocks noGrp="1"/>
          </p:cNvSpPr>
          <p:nvPr>
            <p:ph type="pic" sz="quarter" idx="15" hasCustomPrompt="1"/>
          </p:nvPr>
        </p:nvSpPr>
        <p:spPr>
          <a:xfrm>
            <a:off x="1713876"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4" name="그림 개체 틀 2">
            <a:extLst>
              <a:ext uri="{FF2B5EF4-FFF2-40B4-BE49-F238E27FC236}">
                <a16:creationId xmlns:a16="http://schemas.microsoft.com/office/drawing/2014/main" id="{653A9D6D-3796-4BFB-8BFE-AE735DA779A8}"/>
              </a:ext>
            </a:extLst>
          </p:cNvPr>
          <p:cNvSpPr>
            <a:spLocks noGrp="1"/>
          </p:cNvSpPr>
          <p:nvPr>
            <p:ph type="pic" sz="quarter" idx="16" hasCustomPrompt="1"/>
          </p:nvPr>
        </p:nvSpPr>
        <p:spPr>
          <a:xfrm>
            <a:off x="5046319"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6" name="그림 개체 틀 2">
            <a:extLst>
              <a:ext uri="{FF2B5EF4-FFF2-40B4-BE49-F238E27FC236}">
                <a16:creationId xmlns:a16="http://schemas.microsoft.com/office/drawing/2014/main" id="{C8E8D57D-48E5-4483-B313-372FC3B3BDA8}"/>
              </a:ext>
            </a:extLst>
          </p:cNvPr>
          <p:cNvSpPr>
            <a:spLocks noGrp="1"/>
          </p:cNvSpPr>
          <p:nvPr>
            <p:ph type="pic" sz="quarter" idx="17" hasCustomPrompt="1"/>
          </p:nvPr>
        </p:nvSpPr>
        <p:spPr>
          <a:xfrm>
            <a:off x="8378762"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8536264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2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7">
            <a:extLst>
              <a:ext uri="{96DAC541-7B7A-43D3-8B79-37D633B846F1}">
                <asvg:svgBlip xmlns="" xmlns:asvg="http://schemas.microsoft.com/office/drawing/2016/SVG/main" r:embed="rId8"/>
              </a:ext>
            </a:extLst>
          </a:blip>
          <a:srcRect l="5727" r="15575" b="60628"/>
          <a:stretch/>
        </p:blipFill>
        <p:spPr>
          <a:xfrm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9">
            <a:extLst>
              <a:ext uri="{96DAC541-7B7A-43D3-8B79-37D633B846F1}">
                <asvg:svgBlip xmlns="" xmlns:asvg="http://schemas.microsoft.com/office/drawing/2016/SVG/main" r:embed="rId10"/>
              </a:ext>
            </a:extLst>
          </a:blip>
          <a:srcRect b="26493"/>
          <a:stretch/>
        </p:blipFill>
        <p:spPr>
          <a:xfrm flipH="1">
            <a:off x="-1"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11">
            <a:extLst>
              <a:ext uri="{96DAC541-7B7A-43D3-8B79-37D633B846F1}">
                <asvg:svgBlip xmlns="" xmlns:asvg="http://schemas.microsoft.com/office/drawing/2016/SVG/main" r:embed="rId12"/>
              </a:ext>
            </a:extLst>
          </a:blip>
          <a:srcRect b="31790"/>
          <a:stretch/>
        </p:blipFill>
        <p:spPr>
          <a:xfrm flipH="1">
            <a:off x="-120416"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13">
            <a:extLst>
              <a:ext uri="{96DAC541-7B7A-43D3-8B79-37D633B846F1}">
                <asvg:svgBlip xmlns="" xmlns:asvg="http://schemas.microsoft.com/office/drawing/2016/SVG/main" r:embed="rId14"/>
              </a:ext>
            </a:extLst>
          </a:blip>
          <a:srcRect l="9364" r="4926" b="26706"/>
          <a:stretch/>
        </p:blipFill>
        <p:spPr>
          <a:xfrm flipH="1">
            <a:off x="-1" y="4999361"/>
            <a:ext cx="12192000" cy="1858639"/>
          </a:xfrm>
          <a:prstGeom prst="rect">
            <a:avLst/>
          </a:prstGeom>
        </p:spPr>
      </p:pic>
      <p:pic>
        <p:nvPicPr>
          <p:cNvPr id="14" name="그래픽 13">
            <a:extLst>
              <a:ext uri="{FF2B5EF4-FFF2-40B4-BE49-F238E27FC236}">
                <a16:creationId xmlns:a16="http://schemas.microsoft.com/office/drawing/2014/main" id="{DA44CF41-062F-406A-95D8-841C45D84ECF}"/>
              </a:ext>
            </a:extLst>
          </p:cNvPr>
          <p:cNvPicPr>
            <a:picLocks noChangeAspect="1"/>
          </p:cNvPicPr>
          <p:nvPr userDrawn="1"/>
        </p:nvPicPr>
        <p:blipFill>
          <a:blip r:embed="rId15">
            <a:extLst>
              <a:ext uri="{96DAC541-7B7A-43D3-8B79-37D633B846F1}">
                <asvg:svgBlip xmlns="" xmlns:asvg="http://schemas.microsoft.com/office/drawing/2016/SVG/main" r:embed="rId16"/>
              </a:ext>
            </a:extLst>
          </a:blip>
          <a:stretch>
            <a:fillRect/>
          </a:stretch>
        </p:blipFill>
        <p:spPr>
          <a:xfrm flipH="1">
            <a:off x="221757" y="5087426"/>
            <a:ext cx="2122790" cy="612343"/>
          </a:xfrm>
          <a:prstGeom prst="rect">
            <a:avLst/>
          </a:prstGeom>
        </p:spPr>
      </p:pic>
      <p:pic>
        <p:nvPicPr>
          <p:cNvPr id="15" name="그래픽 14">
            <a:extLst>
              <a:ext uri="{FF2B5EF4-FFF2-40B4-BE49-F238E27FC236}">
                <a16:creationId xmlns:a16="http://schemas.microsoft.com/office/drawing/2014/main" id="{BBB58879-ECEC-49C6-BF9D-E9299D70B511}"/>
              </a:ext>
            </a:extLst>
          </p:cNvPr>
          <p:cNvPicPr>
            <a:picLocks noChangeAspect="1"/>
          </p:cNvPicPr>
          <p:nvPr userDrawn="1"/>
        </p:nvPicPr>
        <p:blipFill>
          <a:blip r:embed="rId17">
            <a:extLst>
              <a:ext uri="{96DAC541-7B7A-43D3-8B79-37D633B846F1}">
                <asvg:svgBlip xmlns="" xmlns:asvg="http://schemas.microsoft.com/office/drawing/2016/SVG/main" r:embed="rId18"/>
              </a:ext>
            </a:extLst>
          </a:blip>
          <a:stretch>
            <a:fillRect/>
          </a:stretch>
        </p:blipFill>
        <p:spPr>
          <a:xfrm flipH="1">
            <a:off x="5548697" y="5108595"/>
            <a:ext cx="4431241" cy="1541492"/>
          </a:xfrm>
          <a:prstGeom prst="rect">
            <a:avLst/>
          </a:prstGeom>
        </p:spPr>
      </p:pic>
      <p:pic>
        <p:nvPicPr>
          <p:cNvPr id="19" name="그래픽 18">
            <a:extLst>
              <a:ext uri="{FF2B5EF4-FFF2-40B4-BE49-F238E27FC236}">
                <a16:creationId xmlns:a16="http://schemas.microsoft.com/office/drawing/2014/main" id="{0F0DEA40-1035-481C-92FE-81AD16C816BA}"/>
              </a:ext>
            </a:extLst>
          </p:cNvPr>
          <p:cNvPicPr>
            <a:picLocks noChangeAspect="1"/>
          </p:cNvPicPr>
          <p:nvPr userDrawn="1"/>
        </p:nvPicPr>
        <p:blipFill>
          <a:blip r:embed="rId19">
            <a:extLst>
              <a:ext uri="{96DAC541-7B7A-43D3-8B79-37D633B846F1}">
                <asvg:svgBlip xmlns="" xmlns:asvg="http://schemas.microsoft.com/office/drawing/2016/SVG/main" r:embed="rId20"/>
              </a:ext>
            </a:extLst>
          </a:blip>
          <a:stretch>
            <a:fillRect/>
          </a:stretch>
        </p:blipFill>
        <p:spPr>
          <a:xfrm flipH="1">
            <a:off x="4614332" y="4943640"/>
            <a:ext cx="3816856" cy="1567280"/>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21">
            <a:extLst>
              <a:ext uri="{96DAC541-7B7A-43D3-8B79-37D633B846F1}">
                <asvg:svgBlip xmlns="" xmlns:asvg="http://schemas.microsoft.com/office/drawing/2016/SVG/main" r:embed="rId22"/>
              </a:ext>
            </a:extLst>
          </a:blip>
          <a:srcRect l="778" r="648" b="55645"/>
          <a:stretch/>
        </p:blipFill>
        <p:spPr>
          <a:xfrm>
            <a:off x="-2" y="5393599"/>
            <a:ext cx="12192000" cy="1464401"/>
          </a:xfrm>
          <a:prstGeom prst="rect">
            <a:avLst/>
          </a:prstGeom>
        </p:spPr>
      </p:pic>
      <p:sp>
        <p:nvSpPr>
          <p:cNvPr id="13" name="그림 개체 틀 11">
            <a:extLst>
              <a:ext uri="{FF2B5EF4-FFF2-40B4-BE49-F238E27FC236}">
                <a16:creationId xmlns:a16="http://schemas.microsoft.com/office/drawing/2014/main" id="{4C54AF89-58B4-4C12-B574-0EA37F4B7762}"/>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0311359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3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 xmlns:asvg="http://schemas.microsoft.com/office/drawing/2016/SVG/main" r:embed="rId8"/>
              </a:ext>
            </a:extLst>
          </a:blip>
          <a:srcRect t="59455" r="71667"/>
          <a:stretch/>
        </p:blipFill>
        <p:spPr>
          <a:xfrm>
            <a:off x="873760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9">
            <a:extLst>
              <a:ext uri="{96DAC541-7B7A-43D3-8B79-37D633B846F1}">
                <asvg:svgBlip xmlns="" xmlns:asvg="http://schemas.microsoft.com/office/drawing/2016/SVG/main" r:embed="rId10"/>
              </a:ext>
            </a:extLst>
          </a:blip>
          <a:srcRect l="1" r="59109" b="62301"/>
          <a:stretch/>
        </p:blipFill>
        <p:spPr>
          <a:xfrm flipV="1">
            <a:off x="0"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11">
            <a:extLst>
              <a:ext uri="{96DAC541-7B7A-43D3-8B79-37D633B846F1}">
                <asvg:svgBlip xmlns="" xmlns:asvg="http://schemas.microsoft.com/office/drawing/2016/SVG/main" r:embed="rId12"/>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13">
            <a:extLst>
              <a:ext uri="{96DAC541-7B7A-43D3-8B79-37D633B846F1}">
                <asvg:svgBlip xmlns="" xmlns:asvg="http://schemas.microsoft.com/office/drawing/2016/SVG/main" r:embed="rId14"/>
              </a:ext>
            </a:extLst>
          </a:blip>
          <a:srcRect t="-1" b="44631"/>
          <a:stretch/>
        </p:blipFill>
        <p:spPr>
          <a:xfrm>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5">
            <a:extLst>
              <a:ext uri="{96DAC541-7B7A-43D3-8B79-37D633B846F1}">
                <asvg:svgBlip xmlns="" xmlns:asvg="http://schemas.microsoft.com/office/drawing/2016/SVG/main" r:embed="rId16"/>
              </a:ext>
            </a:extLst>
          </a:blip>
          <a:srcRect l="9364" r="12846" b="44858"/>
          <a:stretch/>
        </p:blipFill>
        <p:spPr>
          <a:xfrm>
            <a:off x="0" y="5317309"/>
            <a:ext cx="12192000" cy="1540691"/>
          </a:xfrm>
          <a:prstGeom prst="rect">
            <a:avLst/>
          </a:prstGeom>
        </p:spPr>
      </p:pic>
      <p:pic>
        <p:nvPicPr>
          <p:cNvPr id="17" name="그래픽 16">
            <a:extLst>
              <a:ext uri="{FF2B5EF4-FFF2-40B4-BE49-F238E27FC236}">
                <a16:creationId xmlns:a16="http://schemas.microsoft.com/office/drawing/2014/main" id="{954814FD-5DB9-4C7B-A8C5-35412CE90B10}"/>
              </a:ext>
            </a:extLst>
          </p:cNvPr>
          <p:cNvPicPr>
            <a:picLocks noChangeAspect="1"/>
          </p:cNvPicPr>
          <p:nvPr userDrawn="1"/>
        </p:nvPicPr>
        <p:blipFill rotWithShape="1">
          <a:blip r:embed="rId17">
            <a:extLst>
              <a:ext uri="{96DAC541-7B7A-43D3-8B79-37D633B846F1}">
                <asvg:svgBlip xmlns="" xmlns:asvg="http://schemas.microsoft.com/office/drawing/2016/SVG/main" r:embed="rId18"/>
              </a:ext>
            </a:extLst>
          </a:blip>
          <a:srcRect l="25470" r="1"/>
          <a:stretch/>
        </p:blipFill>
        <p:spPr>
          <a:xfrm flipH="1">
            <a:off x="7941454" y="5253039"/>
            <a:ext cx="4250546" cy="1604961"/>
          </a:xfrm>
          <a:prstGeom prst="rect">
            <a:avLst/>
          </a:prstGeom>
        </p:spPr>
      </p:pic>
      <p:pic>
        <p:nvPicPr>
          <p:cNvPr id="21" name="그래픽 20">
            <a:extLst>
              <a:ext uri="{FF2B5EF4-FFF2-40B4-BE49-F238E27FC236}">
                <a16:creationId xmlns:a16="http://schemas.microsoft.com/office/drawing/2014/main" id="{94F8090F-38E9-4C7C-B86E-6DEB48701030}"/>
              </a:ext>
            </a:extLst>
          </p:cNvPr>
          <p:cNvPicPr>
            <a:picLocks noChangeAspect="1"/>
          </p:cNvPicPr>
          <p:nvPr userDrawn="1"/>
        </p:nvPicPr>
        <p:blipFill>
          <a:blip r:embed="rId19">
            <a:extLst>
              <a:ext uri="{96DAC541-7B7A-43D3-8B79-37D633B846F1}">
                <asvg:svgBlip xmlns="" xmlns:asvg="http://schemas.microsoft.com/office/drawing/2016/SVG/main" r:embed="rId20"/>
              </a:ext>
            </a:extLst>
          </a:blip>
          <a:stretch>
            <a:fillRect/>
          </a:stretch>
        </p:blipFill>
        <p:spPr>
          <a:xfrm>
            <a:off x="1880684" y="5603593"/>
            <a:ext cx="3486707" cy="1212918"/>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21">
            <a:extLst>
              <a:ext uri="{96DAC541-7B7A-43D3-8B79-37D633B846F1}">
                <asvg:svgBlip xmlns="" xmlns:asvg="http://schemas.microsoft.com/office/drawing/2016/SVG/main" r:embed="rId22"/>
              </a:ext>
            </a:extLst>
          </a:blip>
          <a:srcRect l="779" r="6247" b="63039"/>
          <a:stretch/>
        </p:blipFill>
        <p:spPr>
          <a:xfrm flipH="1">
            <a:off x="0" y="5564213"/>
            <a:ext cx="12192000" cy="1293787"/>
          </a:xfrm>
          <a:prstGeom prst="rect">
            <a:avLst/>
          </a:prstGeom>
        </p:spPr>
      </p:pic>
      <p:sp>
        <p:nvSpPr>
          <p:cNvPr id="13" name="그림 개체 틀 5">
            <a:extLst>
              <a:ext uri="{FF2B5EF4-FFF2-40B4-BE49-F238E27FC236}">
                <a16:creationId xmlns:a16="http://schemas.microsoft.com/office/drawing/2014/main" id="{11A17890-3117-4B13-B11C-210FEEC0324D}"/>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8927573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4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7">
            <a:extLst>
              <a:ext uri="{96DAC541-7B7A-43D3-8B79-37D633B846F1}">
                <asvg:svgBlip xmlns="" xmlns:asvg="http://schemas.microsoft.com/office/drawing/2016/SVG/main" r:embed="rId8"/>
              </a:ext>
            </a:extLst>
          </a:blip>
          <a:stretch>
            <a:fillRect/>
          </a:stretch>
        </p:blipFill>
        <p:spPr>
          <a:xfrm>
            <a:off x="0"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9">
            <a:extLst>
              <a:ext uri="{96DAC541-7B7A-43D3-8B79-37D633B846F1}">
                <asvg:svgBlip xmlns="" xmlns:asvg="http://schemas.microsoft.com/office/drawing/2016/SVG/main" r:embed="rId10"/>
              </a:ext>
            </a:extLst>
          </a:blip>
          <a:srcRect r="4576" b="43979"/>
          <a:stretch/>
        </p:blipFill>
        <p:spPr>
          <a:xfrm>
            <a:off x="557893"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11">
            <a:extLst>
              <a:ext uri="{96DAC541-7B7A-43D3-8B79-37D633B846F1}">
                <asvg:svgBlip xmlns="" xmlns:asvg="http://schemas.microsoft.com/office/drawing/2016/SVG/main" r:embed="rId12"/>
              </a:ext>
            </a:extLst>
          </a:blip>
          <a:srcRect l="9868" r="6576" b="40979"/>
          <a:stretch/>
        </p:blipFill>
        <p:spPr>
          <a:xfrm>
            <a:off x="1"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13">
            <a:extLst>
              <a:ext uri="{96DAC541-7B7A-43D3-8B79-37D633B846F1}">
                <asvg:svgBlip xmlns="" xmlns:asvg="http://schemas.microsoft.com/office/drawing/2016/SVG/main" r:embed="rId14"/>
              </a:ext>
            </a:extLst>
          </a:blip>
          <a:srcRect l="5962" r="5962" b="44676"/>
          <a:stretch/>
        </p:blipFill>
        <p:spPr>
          <a:xfrm flipV="1">
            <a:off x="-1" y="0"/>
            <a:ext cx="12192001" cy="1365251"/>
          </a:xfrm>
          <a:prstGeom prst="rect">
            <a:avLst/>
          </a:prstGeom>
        </p:spPr>
      </p:pic>
      <p:pic>
        <p:nvPicPr>
          <p:cNvPr id="14" name="그래픽 13">
            <a:extLst>
              <a:ext uri="{FF2B5EF4-FFF2-40B4-BE49-F238E27FC236}">
                <a16:creationId xmlns:a16="http://schemas.microsoft.com/office/drawing/2014/main" id="{5761BA51-2E2A-47DC-8381-EE2A8B80EAB8}"/>
              </a:ext>
            </a:extLst>
          </p:cNvPr>
          <p:cNvPicPr>
            <a:picLocks noChangeAspect="1"/>
          </p:cNvPicPr>
          <p:nvPr userDrawn="1"/>
        </p:nvPicPr>
        <p:blipFill>
          <a:blip r:embed="rId15">
            <a:extLst>
              <a:ext uri="{96DAC541-7B7A-43D3-8B79-37D633B846F1}">
                <asvg:svgBlip xmlns="" xmlns:asvg="http://schemas.microsoft.com/office/drawing/2016/SVG/main" r:embed="rId16"/>
              </a:ext>
            </a:extLst>
          </a:blip>
          <a:stretch>
            <a:fillRect/>
          </a:stretch>
        </p:blipFill>
        <p:spPr>
          <a:xfrm>
            <a:off x="1894011" y="5096010"/>
            <a:ext cx="2113393" cy="1484576"/>
          </a:xfrm>
          <a:prstGeom prst="rect">
            <a:avLst/>
          </a:prstGeom>
        </p:spPr>
      </p:pic>
      <p:pic>
        <p:nvPicPr>
          <p:cNvPr id="17" name="그래픽 16">
            <a:extLst>
              <a:ext uri="{FF2B5EF4-FFF2-40B4-BE49-F238E27FC236}">
                <a16:creationId xmlns:a16="http://schemas.microsoft.com/office/drawing/2014/main" id="{B65F20C4-7280-4184-9B00-0919C4D8D115}"/>
              </a:ext>
            </a:extLst>
          </p:cNvPr>
          <p:cNvPicPr>
            <a:picLocks noChangeAspect="1"/>
          </p:cNvPicPr>
          <p:nvPr userDrawn="1"/>
        </p:nvPicPr>
        <p:blipFill>
          <a:blip r:embed="rId17">
            <a:extLst>
              <a:ext uri="{96DAC541-7B7A-43D3-8B79-37D633B846F1}">
                <asvg:svgBlip xmlns="" xmlns:asvg="http://schemas.microsoft.com/office/drawing/2016/SVG/main" r:embed="rId18"/>
              </a:ext>
            </a:extLst>
          </a:blip>
          <a:stretch>
            <a:fillRect/>
          </a:stretch>
        </p:blipFill>
        <p:spPr>
          <a:xfrm flipH="1">
            <a:off x="5234025" y="5322709"/>
            <a:ext cx="3817595" cy="1328024"/>
          </a:xfrm>
          <a:prstGeom prst="rect">
            <a:avLst/>
          </a:prstGeom>
        </p:spPr>
      </p:pic>
      <p:pic>
        <p:nvPicPr>
          <p:cNvPr id="19" name="그래픽 18">
            <a:extLst>
              <a:ext uri="{FF2B5EF4-FFF2-40B4-BE49-F238E27FC236}">
                <a16:creationId xmlns:a16="http://schemas.microsoft.com/office/drawing/2014/main" id="{1C5DBB2C-205F-4CF4-BB1A-0440EE1F9695}"/>
              </a:ext>
            </a:extLst>
          </p:cNvPr>
          <p:cNvPicPr>
            <a:picLocks noChangeAspect="1"/>
          </p:cNvPicPr>
          <p:nvPr userDrawn="1"/>
        </p:nvPicPr>
        <p:blipFill>
          <a:blip r:embed="rId19">
            <a:extLst>
              <a:ext uri="{96DAC541-7B7A-43D3-8B79-37D633B846F1}">
                <asvg:svgBlip xmlns="" xmlns:asvg="http://schemas.microsoft.com/office/drawing/2016/SVG/main" r:embed="rId20"/>
              </a:ext>
            </a:extLst>
          </a:blip>
          <a:stretch>
            <a:fillRect/>
          </a:stretch>
        </p:blipFill>
        <p:spPr>
          <a:xfrm flipH="1">
            <a:off x="9143999" y="5597428"/>
            <a:ext cx="2904970" cy="1192841"/>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21">
            <a:extLst>
              <a:ext uri="{96DAC541-7B7A-43D3-8B79-37D633B846F1}">
                <asvg:svgBlip xmlns="" xmlns:asvg="http://schemas.microsoft.com/office/drawing/2016/SVG/main" r:embed="rId22"/>
              </a:ext>
            </a:extLst>
          </a:blip>
          <a:srcRect l="778" r="648" b="55645"/>
          <a:stretch/>
        </p:blipFill>
        <p:spPr>
          <a:xfrm flipH="1">
            <a:off x="1" y="5393599"/>
            <a:ext cx="12192000" cy="1464401"/>
          </a:xfrm>
          <a:prstGeom prst="rect">
            <a:avLst/>
          </a:prstGeom>
        </p:spPr>
      </p:pic>
      <p:sp>
        <p:nvSpPr>
          <p:cNvPr id="13" name="그림 개체 틀 8">
            <a:extLst>
              <a:ext uri="{FF2B5EF4-FFF2-40B4-BE49-F238E27FC236}">
                <a16:creationId xmlns:a16="http://schemas.microsoft.com/office/drawing/2014/main" id="{B68DB761-C7F7-4871-BAD0-8074906DABC0}"/>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9629748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63405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6" name="Graphic 3">
            <a:hlinkClick r:id="rId2"/>
            <a:extLst>
              <a:ext uri="{FF2B5EF4-FFF2-40B4-BE49-F238E27FC236}">
                <a16:creationId xmlns:a16="http://schemas.microsoft.com/office/drawing/2014/main" id="{09901EC4-633D-4A14-89F0-0E285E073214}"/>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7" name="TextBox 6">
            <a:hlinkClick r:id="rId5"/>
            <a:extLst>
              <a:ext uri="{FF2B5EF4-FFF2-40B4-BE49-F238E27FC236}">
                <a16:creationId xmlns:a16="http://schemas.microsoft.com/office/drawing/2014/main" id="{3B3ED0DB-3A7E-4CE6-BA9B-0CD5F728E545}"/>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7278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2A4FE6-29E2-1422-E451-9D6BCD54E2C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0C971D6-172F-C1A2-8DB0-825520F438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06FA06E-BFDC-0A9E-136A-AA72E562113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4/8/2025</a:t>
            </a:fld>
            <a:endParaRPr lang="en-US"/>
          </a:p>
        </p:txBody>
      </p:sp>
      <p:sp>
        <p:nvSpPr>
          <p:cNvPr id="5" name="Chỗ dành sẵn cho Chân trang 4">
            <a:extLst>
              <a:ext uri="{FF2B5EF4-FFF2-40B4-BE49-F238E27FC236}">
                <a16:creationId xmlns:a16="http://schemas.microsoft.com/office/drawing/2014/main" id="{965379DE-EC87-6EE9-3EA5-7EA06E5D6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05700D5E-9FEE-BA1A-CE6D-0D537E9FA8F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5030384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2C73488-4AFD-4F69-AF46-B33726AA31F8}"/>
              </a:ext>
            </a:extLst>
          </p:cNvPr>
          <p:cNvSpPr/>
          <p:nvPr userDrawn="1"/>
        </p:nvSpPr>
        <p:spPr>
          <a:xfrm flipV="1">
            <a:off x="0" y="-1"/>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31B0E4F-AF07-49D8-9C5F-D6F76D03C12F}"/>
              </a:ext>
            </a:extLst>
          </p:cNvPr>
          <p:cNvSpPr/>
          <p:nvPr userDrawn="1"/>
        </p:nvSpPr>
        <p:spPr>
          <a:xfrm>
            <a:off x="0" y="5328557"/>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3F9021-37E0-462F-8D19-99198A898A0D}"/>
              </a:ext>
            </a:extLst>
          </p:cNvPr>
          <p:cNvSpPr/>
          <p:nvPr userDrawn="1"/>
        </p:nvSpPr>
        <p:spPr>
          <a:xfrm>
            <a:off x="561975" y="1529442"/>
            <a:ext cx="11068050" cy="3799115"/>
          </a:xfrm>
          <a:prstGeom prst="rect">
            <a:avLst/>
          </a:prstGeom>
          <a:solidFill>
            <a:srgbClr val="FFEEAD">
              <a:alpha val="78000"/>
            </a:srgbClr>
          </a:solidFill>
          <a:ln w="76200">
            <a:solidFill>
              <a:srgbClr val="FFE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842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EFD32531-E348-4E3C-A9A8-976E569B4C02}"/>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2580156"/>
            <a:ext cx="12192000" cy="3697663"/>
          </a:xfrm>
          <a:prstGeom prst="rect">
            <a:avLst/>
          </a:prstGeom>
        </p:spPr>
      </p:pic>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l="72672" r="7435" b="42785"/>
          <a:stretch/>
        </p:blipFill>
        <p:spPr>
          <a:xfrm>
            <a:off x="9766570" y="5063147"/>
            <a:ext cx="2425430" cy="1792148"/>
          </a:xfrm>
          <a:prstGeom prst="rect">
            <a:avLst/>
          </a:prstGeom>
        </p:spPr>
      </p:pic>
      <p:pic>
        <p:nvPicPr>
          <p:cNvPr id="35" name="그래픽 34">
            <a:extLst>
              <a:ext uri="{FF2B5EF4-FFF2-40B4-BE49-F238E27FC236}">
                <a16:creationId xmlns:a16="http://schemas.microsoft.com/office/drawing/2014/main" id="{1C0CE9E5-E164-402A-BC91-565CD32B9AD7}"/>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l="10146" t="-2" b="49936"/>
          <a:stretch/>
        </p:blipFill>
        <p:spPr>
          <a:xfrm>
            <a:off x="-1" y="5287105"/>
            <a:ext cx="10954995" cy="1568190"/>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6">
            <a:extLst>
              <a:ext uri="{96DAC541-7B7A-43D3-8B79-37D633B846F1}">
                <asvg:svgBlip xmlns="" xmlns:asvg="http://schemas.microsoft.com/office/drawing/2016/SVG/main" r:embed="rId7"/>
              </a:ext>
            </a:extLst>
          </a:blip>
          <a:srcRect l="40086" r="6157" b="51109"/>
          <a:stretch/>
        </p:blipFill>
        <p:spPr>
          <a:xfrm>
            <a:off x="0" y="4881251"/>
            <a:ext cx="12192000" cy="1976749"/>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8">
            <a:extLst>
              <a:ext uri="{96DAC541-7B7A-43D3-8B79-37D633B846F1}">
                <asvg:svgBlip xmlns="" xmlns:asvg="http://schemas.microsoft.com/office/drawing/2016/SVG/main" r:embed="rId9"/>
              </a:ext>
            </a:extLst>
          </a:blip>
          <a:srcRect l="778" t="-1" r="648" b="66795"/>
          <a:stretch/>
        </p:blipFill>
        <p:spPr>
          <a:xfrm>
            <a:off x="0"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0">
            <a:extLst>
              <a:ext uri="{96DAC541-7B7A-43D3-8B79-37D633B846F1}">
                <asvg:svgBlip xmlns="" xmlns:asvg="http://schemas.microsoft.com/office/drawing/2016/SVG/main" r:embed="rId11"/>
              </a:ext>
            </a:extLst>
          </a:blip>
          <a:srcRect b="64431"/>
          <a:stretch/>
        </p:blipFill>
        <p:spPr>
          <a:xfrm flipV="1">
            <a:off x="0" y="0"/>
            <a:ext cx="12192000" cy="1315216"/>
          </a:xfrm>
          <a:prstGeom prst="rect">
            <a:avLst/>
          </a:prstGeom>
        </p:spPr>
      </p:pic>
      <p:pic>
        <p:nvPicPr>
          <p:cNvPr id="25" name="그래픽 24">
            <a:extLst>
              <a:ext uri="{FF2B5EF4-FFF2-40B4-BE49-F238E27FC236}">
                <a16:creationId xmlns:a16="http://schemas.microsoft.com/office/drawing/2014/main" id="{36FA9122-9417-4C81-B33A-F54877DC9A7B}"/>
              </a:ext>
            </a:extLst>
          </p:cNvPr>
          <p:cNvPicPr>
            <a:picLocks noChangeAspect="1"/>
          </p:cNvPicPr>
          <p:nvPr userDrawn="1"/>
        </p:nvPicPr>
        <p:blipFill rotWithShape="1">
          <a:blip r:embed="rId12">
            <a:extLst>
              <a:ext uri="{96DAC541-7B7A-43D3-8B79-37D633B846F1}">
                <asvg:svgBlip xmlns="" xmlns:asvg="http://schemas.microsoft.com/office/drawing/2016/SVG/main" r:embed="rId13"/>
              </a:ext>
            </a:extLst>
          </a:blip>
          <a:srcRect b="7654"/>
          <a:stretch/>
        </p:blipFill>
        <p:spPr>
          <a:xfrm>
            <a:off x="400990" y="5682904"/>
            <a:ext cx="640410" cy="1172391"/>
          </a:xfrm>
          <a:prstGeom prst="rect">
            <a:avLst/>
          </a:prstGeom>
        </p:spPr>
      </p:pic>
      <p:pic>
        <p:nvPicPr>
          <p:cNvPr id="30" name="그래픽 29">
            <a:extLst>
              <a:ext uri="{FF2B5EF4-FFF2-40B4-BE49-F238E27FC236}">
                <a16:creationId xmlns:a16="http://schemas.microsoft.com/office/drawing/2014/main" id="{692F23E2-1BED-4102-83B7-03B2FB25A3E2}"/>
              </a:ext>
            </a:extLst>
          </p:cNvPr>
          <p:cNvPicPr>
            <a:picLocks noChangeAspect="1"/>
          </p:cNvPicPr>
          <p:nvPr userDrawn="1"/>
        </p:nvPicPr>
        <p:blipFill>
          <a:blip r:embed="rId14">
            <a:extLst>
              <a:ext uri="{96DAC541-7B7A-43D3-8B79-37D633B846F1}">
                <asvg:svgBlip xmlns="" xmlns:asvg="http://schemas.microsoft.com/office/drawing/2016/SVG/main" r:embed="rId15"/>
              </a:ext>
            </a:extLst>
          </a:blip>
          <a:stretch>
            <a:fillRect/>
          </a:stretch>
        </p:blipFill>
        <p:spPr>
          <a:xfrm>
            <a:off x="1237006" y="5063146"/>
            <a:ext cx="669968" cy="1794853"/>
          </a:xfrm>
          <a:prstGeom prst="rect">
            <a:avLst/>
          </a:prstGeom>
        </p:spPr>
      </p:pic>
    </p:spTree>
    <p:extLst>
      <p:ext uri="{BB962C8B-B14F-4D97-AF65-F5344CB8AC3E}">
        <p14:creationId xmlns:p14="http://schemas.microsoft.com/office/powerpoint/2010/main" val="23195298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FEF43831-5CDE-464F-A97D-B3DD6DC90363}"/>
              </a:ext>
            </a:extLst>
          </p:cNvPr>
          <p:cNvSpPr/>
          <p:nvPr userDrawn="1"/>
        </p:nvSpPr>
        <p:spPr>
          <a:xfrm>
            <a:off x="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E294270E-7C02-4E53-9F04-95EEE1FCC21B}"/>
              </a:ext>
            </a:extLst>
          </p:cNvPr>
          <p:cNvSpPr/>
          <p:nvPr userDrawn="1"/>
        </p:nvSpPr>
        <p:spPr>
          <a:xfrm flipH="1">
            <a:off x="956310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783974-2CF6-4A73-AE46-50DEC056F98C}"/>
              </a:ext>
            </a:extLst>
          </p:cNvPr>
          <p:cNvSpPr/>
          <p:nvPr userDrawn="1"/>
        </p:nvSpPr>
        <p:spPr>
          <a:xfrm>
            <a:off x="561975" y="95250"/>
            <a:ext cx="11068050" cy="6667500"/>
          </a:xfrm>
          <a:prstGeom prst="rect">
            <a:avLst/>
          </a:prstGeom>
          <a:solidFill>
            <a:srgbClr val="96CEB4">
              <a:alpha val="48000"/>
            </a:srgbClr>
          </a:solidFill>
          <a:ln w="38100">
            <a:solidFill>
              <a:srgbClr val="51AD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641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Teardrop 6">
            <a:extLst>
              <a:ext uri="{FF2B5EF4-FFF2-40B4-BE49-F238E27FC236}">
                <a16:creationId xmlns:a16="http://schemas.microsoft.com/office/drawing/2014/main" id="{B6AA0217-5339-4C48-A22C-10A0EDE16BE9}"/>
              </a:ext>
            </a:extLst>
          </p:cNvPr>
          <p:cNvSpPr/>
          <p:nvPr userDrawn="1"/>
        </p:nvSpPr>
        <p:spPr>
          <a:xfrm>
            <a:off x="7639665" y="0"/>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a:extLst>
              <a:ext uri="{FF2B5EF4-FFF2-40B4-BE49-F238E27FC236}">
                <a16:creationId xmlns:a16="http://schemas.microsoft.com/office/drawing/2014/main" id="{3750495E-2373-46C1-B930-98F779B927A3}"/>
              </a:ext>
            </a:extLst>
          </p:cNvPr>
          <p:cNvSpPr/>
          <p:nvPr userDrawn="1"/>
        </p:nvSpPr>
        <p:spPr>
          <a:xfrm flipH="1" flipV="1">
            <a:off x="1" y="2875935"/>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600A94-5831-46B3-8D1C-4823CF4B5109}"/>
              </a:ext>
            </a:extLst>
          </p:cNvPr>
          <p:cNvSpPr/>
          <p:nvPr userDrawn="1"/>
        </p:nvSpPr>
        <p:spPr>
          <a:xfrm>
            <a:off x="561975" y="152400"/>
            <a:ext cx="11068050" cy="6515100"/>
          </a:xfrm>
          <a:prstGeom prst="rect">
            <a:avLst/>
          </a:prstGeom>
          <a:solidFill>
            <a:srgbClr val="FFEEAD"/>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436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FFEEA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942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比较">
    <p:bg>
      <p:bgPr>
        <a:solidFill>
          <a:srgbClr val="96CEB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279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FAD6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7845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D9534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5217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0C54A5-503E-454C-8DA7-2E67C40C50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4AE97FC-CE00-4D7B-A97F-07C8BCCB670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5C42EC9-24EB-45AD-B040-48683C07FF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1E2D5EC-32F4-434F-B107-2AE00B1EB28A}"/>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2025/4/8</a:t>
            </a:fld>
            <a:endParaRPr lang="zh-CN" altLang="en-US"/>
          </a:p>
        </p:txBody>
      </p:sp>
      <p:sp>
        <p:nvSpPr>
          <p:cNvPr id="6" name="页脚占位符 5">
            <a:extLst>
              <a:ext uri="{FF2B5EF4-FFF2-40B4-BE49-F238E27FC236}">
                <a16:creationId xmlns:a16="http://schemas.microsoft.com/office/drawing/2014/main" id="{EC938426-92EC-44F9-9A6E-98F4394E24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54B593-A223-40D9-BF1E-E13EFCAF73EF}"/>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217885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C1B77A-F19D-4066-8DC9-2153BDF72A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029B39-C357-45C7-9567-93BF7495AF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A56C4BA-3D58-4681-8E92-486107B5C7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0BA25DE-C9A0-4502-AA76-A73A1B778589}"/>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2025/4/8</a:t>
            </a:fld>
            <a:endParaRPr lang="zh-CN" altLang="en-US"/>
          </a:p>
        </p:txBody>
      </p:sp>
      <p:sp>
        <p:nvSpPr>
          <p:cNvPr id="6" name="页脚占位符 5">
            <a:extLst>
              <a:ext uri="{FF2B5EF4-FFF2-40B4-BE49-F238E27FC236}">
                <a16:creationId xmlns:a16="http://schemas.microsoft.com/office/drawing/2014/main" id="{F78BCF86-A888-45D1-A760-C06BDAFA84D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6CF51DD-F0A9-47A7-9EB0-355208E8B96B}"/>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5845846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3C9D47-B892-479E-BB30-BEEC49F3703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94ACA20-BC29-4530-B3E5-6F723271D59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A9BB7C6-3F42-4161-B7AB-CA99C40FEA36}"/>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2025/4/8</a:t>
            </a:fld>
            <a:endParaRPr lang="zh-CN" altLang="en-US"/>
          </a:p>
        </p:txBody>
      </p:sp>
      <p:sp>
        <p:nvSpPr>
          <p:cNvPr id="5" name="页脚占位符 4">
            <a:extLst>
              <a:ext uri="{FF2B5EF4-FFF2-40B4-BE49-F238E27FC236}">
                <a16:creationId xmlns:a16="http://schemas.microsoft.com/office/drawing/2014/main" id="{B32AA00E-4F2D-42CA-BCB4-19FD1D0989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9493622-4D20-41D6-9AFE-458DFE0D166D}"/>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12926330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D95E45D-758D-49AF-AB1C-F803B169E09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2FD8D32-B5DC-4FC1-A5A0-35BBF9EB0B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FD88EA2-5027-4447-A2C0-48CD475E82C0}"/>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2025/4/8</a:t>
            </a:fld>
            <a:endParaRPr lang="zh-CN" altLang="en-US"/>
          </a:p>
        </p:txBody>
      </p:sp>
      <p:sp>
        <p:nvSpPr>
          <p:cNvPr id="5" name="页脚占位符 4">
            <a:extLst>
              <a:ext uri="{FF2B5EF4-FFF2-40B4-BE49-F238E27FC236}">
                <a16:creationId xmlns:a16="http://schemas.microsoft.com/office/drawing/2014/main" id="{E9FBFCB4-4DE8-4271-8823-BB8E84D2AC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B5C20FD-7096-4722-AC3B-CD40ACDEB695}"/>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1990061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10689" r="10689" b="71792"/>
          <a:stretch/>
        </p:blipFill>
        <p:spPr>
          <a:xfrm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b="36821"/>
          <a:stretch/>
        </p:blipFill>
        <p:spPr>
          <a:xfrm>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6">
            <a:extLst>
              <a:ext uri="{96DAC541-7B7A-43D3-8B79-37D633B846F1}">
                <asvg:svgBlip xmlns="" xmlns:asvg="http://schemas.microsoft.com/office/drawing/2016/SVG/main" r:embed="rId7"/>
              </a:ext>
            </a:extLst>
          </a:blip>
          <a:srcRect l="9364" r="4926" b="26706"/>
          <a:stretch/>
        </p:blipFill>
        <p:spPr>
          <a:xfrm>
            <a:off x="0" y="4999361"/>
            <a:ext cx="12192000" cy="18586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8">
            <a:extLst>
              <a:ext uri="{96DAC541-7B7A-43D3-8B79-37D633B846F1}">
                <asvg:svgBlip xmlns="" xmlns:asvg="http://schemas.microsoft.com/office/drawing/2016/SVG/main" r:embed="rId9"/>
              </a:ext>
            </a:extLst>
          </a:blip>
          <a:stretch>
            <a:fillRect/>
          </a:stretch>
        </p:blipFill>
        <p:spPr>
          <a:xfrm>
            <a:off x="6911699" y="5055405"/>
            <a:ext cx="4682173" cy="1628784"/>
          </a:xfrm>
          <a:prstGeom prst="rect">
            <a:avLst/>
          </a:prstGeom>
        </p:spPr>
      </p:pic>
      <p:pic>
        <p:nvPicPr>
          <p:cNvPr id="24" name="그래픽 23">
            <a:extLst>
              <a:ext uri="{FF2B5EF4-FFF2-40B4-BE49-F238E27FC236}">
                <a16:creationId xmlns:a16="http://schemas.microsoft.com/office/drawing/2014/main" id="{EA8B374C-F567-4DC5-A761-0139DF437E98}"/>
              </a:ext>
            </a:extLst>
          </p:cNvPr>
          <p:cNvPicPr>
            <a:picLocks noChangeAspect="1"/>
          </p:cNvPicPr>
          <p:nvPr userDrawn="1"/>
        </p:nvPicPr>
        <p:blipFill>
          <a:blip r:embed="rId10">
            <a:extLst>
              <a:ext uri="{96DAC541-7B7A-43D3-8B79-37D633B846F1}">
                <asvg:svgBlip xmlns="" xmlns:asvg="http://schemas.microsoft.com/office/drawing/2016/SVG/main" r:embed="rId11"/>
              </a:ext>
            </a:extLst>
          </a:blip>
          <a:stretch>
            <a:fillRect/>
          </a:stretch>
        </p:blipFill>
        <p:spPr>
          <a:xfrm>
            <a:off x="3815177" y="5451938"/>
            <a:ext cx="2780970" cy="1141924"/>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2">
            <a:extLst>
              <a:ext uri="{96DAC541-7B7A-43D3-8B79-37D633B846F1}">
                <asvg:svgBlip xmlns="" xmlns:asvg="http://schemas.microsoft.com/office/drawing/2016/SVG/main" r:embed="rId13"/>
              </a:ext>
            </a:extLst>
          </a:blip>
          <a:srcRect l="778" r="648" b="55645"/>
          <a:stretch/>
        </p:blipFill>
        <p:spPr>
          <a:xfrm flipH="1">
            <a:off x="1" y="5393599"/>
            <a:ext cx="12192000" cy="1464401"/>
          </a:xfrm>
          <a:prstGeom prst="rect">
            <a:avLst/>
          </a:prstGeom>
        </p:spPr>
      </p:pic>
    </p:spTree>
    <p:extLst>
      <p:ext uri="{BB962C8B-B14F-4D97-AF65-F5344CB8AC3E}">
        <p14:creationId xmlns:p14="http://schemas.microsoft.com/office/powerpoint/2010/main" val="7510991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6CE54-FEA5-EDAE-8851-1F3BD8C215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9D210B-E12D-2B93-9316-44195C1564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13659B-50FE-0E6E-4196-1B1E699A1459}"/>
              </a:ext>
            </a:extLst>
          </p:cNvPr>
          <p:cNvSpPr>
            <a:spLocks noGrp="1"/>
          </p:cNvSpPr>
          <p:nvPr>
            <p:ph type="dt" sz="half" idx="10"/>
          </p:nvPr>
        </p:nvSpPr>
        <p:spPr/>
        <p:txBody>
          <a:bodyPr/>
          <a:lstStyle/>
          <a:p>
            <a:fld id="{D949554F-D7E9-4E3C-B239-3288F5A7AF5C}" type="datetimeFigureOut">
              <a:rPr lang="en-US" smtClean="0"/>
              <a:t>4/8/2025</a:t>
            </a:fld>
            <a:endParaRPr lang="en-US"/>
          </a:p>
        </p:txBody>
      </p:sp>
      <p:sp>
        <p:nvSpPr>
          <p:cNvPr id="5" name="Footer Placeholder 4">
            <a:extLst>
              <a:ext uri="{FF2B5EF4-FFF2-40B4-BE49-F238E27FC236}">
                <a16:creationId xmlns:a16="http://schemas.microsoft.com/office/drawing/2014/main" id="{2BCB5C71-EFA9-DD27-7345-0049C92CD5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B4B8D3-7404-A2D8-27FC-66304F8727FA}"/>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636630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980B-EE54-496C-EC69-6FCE135F3C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864384-1B6B-F5B8-D0F2-3F466C8C11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5A784-9F15-1E7A-87BE-AD49F91603A6}"/>
              </a:ext>
            </a:extLst>
          </p:cNvPr>
          <p:cNvSpPr>
            <a:spLocks noGrp="1"/>
          </p:cNvSpPr>
          <p:nvPr>
            <p:ph type="dt" sz="half" idx="10"/>
          </p:nvPr>
        </p:nvSpPr>
        <p:spPr/>
        <p:txBody>
          <a:bodyPr/>
          <a:lstStyle/>
          <a:p>
            <a:fld id="{D949554F-D7E9-4E3C-B239-3288F5A7AF5C}" type="datetimeFigureOut">
              <a:rPr lang="en-US" smtClean="0"/>
              <a:t>4/8/2025</a:t>
            </a:fld>
            <a:endParaRPr lang="en-US"/>
          </a:p>
        </p:txBody>
      </p:sp>
      <p:sp>
        <p:nvSpPr>
          <p:cNvPr id="5" name="Footer Placeholder 4">
            <a:extLst>
              <a:ext uri="{FF2B5EF4-FFF2-40B4-BE49-F238E27FC236}">
                <a16:creationId xmlns:a16="http://schemas.microsoft.com/office/drawing/2014/main" id="{E3AC3202-C6E4-9F24-F87D-46374F2F4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5F87F-7DD1-BFB8-01F6-2219F624A56E}"/>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7348034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DE05F-925F-71B5-A302-2A675B437C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8D280F-B3F3-5E4E-2E3E-7D15564C560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DD8032-4FD6-3092-03CC-419578B70EBB}"/>
              </a:ext>
            </a:extLst>
          </p:cNvPr>
          <p:cNvSpPr>
            <a:spLocks noGrp="1"/>
          </p:cNvSpPr>
          <p:nvPr>
            <p:ph type="dt" sz="half" idx="10"/>
          </p:nvPr>
        </p:nvSpPr>
        <p:spPr/>
        <p:txBody>
          <a:bodyPr/>
          <a:lstStyle/>
          <a:p>
            <a:fld id="{D949554F-D7E9-4E3C-B239-3288F5A7AF5C}" type="datetimeFigureOut">
              <a:rPr lang="en-US" smtClean="0"/>
              <a:t>4/8/2025</a:t>
            </a:fld>
            <a:endParaRPr lang="en-US"/>
          </a:p>
        </p:txBody>
      </p:sp>
      <p:sp>
        <p:nvSpPr>
          <p:cNvPr id="5" name="Footer Placeholder 4">
            <a:extLst>
              <a:ext uri="{FF2B5EF4-FFF2-40B4-BE49-F238E27FC236}">
                <a16:creationId xmlns:a16="http://schemas.microsoft.com/office/drawing/2014/main" id="{F1955C4C-509C-0F00-8EDE-16D1EE2B0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115CE0-378F-FD14-3992-474DB4D69A14}"/>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1792942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8632A-7BD6-D5E6-00A3-C08476A781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C40FE0-72B0-9FEB-220B-D45B8A3559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5AC575-DD98-08AD-A557-3A806EA9C8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05DAB8-3570-814D-9E76-D06E49458088}"/>
              </a:ext>
            </a:extLst>
          </p:cNvPr>
          <p:cNvSpPr>
            <a:spLocks noGrp="1"/>
          </p:cNvSpPr>
          <p:nvPr>
            <p:ph type="dt" sz="half" idx="10"/>
          </p:nvPr>
        </p:nvSpPr>
        <p:spPr/>
        <p:txBody>
          <a:bodyPr/>
          <a:lstStyle/>
          <a:p>
            <a:fld id="{D949554F-D7E9-4E3C-B239-3288F5A7AF5C}" type="datetimeFigureOut">
              <a:rPr lang="en-US" smtClean="0"/>
              <a:t>4/8/2025</a:t>
            </a:fld>
            <a:endParaRPr lang="en-US"/>
          </a:p>
        </p:txBody>
      </p:sp>
      <p:sp>
        <p:nvSpPr>
          <p:cNvPr id="6" name="Footer Placeholder 5">
            <a:extLst>
              <a:ext uri="{FF2B5EF4-FFF2-40B4-BE49-F238E27FC236}">
                <a16:creationId xmlns:a16="http://schemas.microsoft.com/office/drawing/2014/main" id="{D33868ED-B15F-255E-BD5E-9ABE05D3CF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36B65-A3D9-5BCB-FA9A-9DC1B9B0C998}"/>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4994964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B9960-5952-3F0D-F362-79D33D993C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CAEE2D-8D8B-C6FE-B97F-C4174EF33C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FA4C30-9739-98D1-E6C2-C5B2DD9D74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4BB884-E334-2BEA-580D-452414BD26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F21DBE-5BCF-5323-6323-9201DB303C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73A8EF-C4B5-BAB3-9811-D05F1844959F}"/>
              </a:ext>
            </a:extLst>
          </p:cNvPr>
          <p:cNvSpPr>
            <a:spLocks noGrp="1"/>
          </p:cNvSpPr>
          <p:nvPr>
            <p:ph type="dt" sz="half" idx="10"/>
          </p:nvPr>
        </p:nvSpPr>
        <p:spPr/>
        <p:txBody>
          <a:bodyPr/>
          <a:lstStyle/>
          <a:p>
            <a:fld id="{D949554F-D7E9-4E3C-B239-3288F5A7AF5C}" type="datetimeFigureOut">
              <a:rPr lang="en-US" smtClean="0"/>
              <a:t>4/8/2025</a:t>
            </a:fld>
            <a:endParaRPr lang="en-US"/>
          </a:p>
        </p:txBody>
      </p:sp>
      <p:sp>
        <p:nvSpPr>
          <p:cNvPr id="8" name="Footer Placeholder 7">
            <a:extLst>
              <a:ext uri="{FF2B5EF4-FFF2-40B4-BE49-F238E27FC236}">
                <a16:creationId xmlns:a16="http://schemas.microsoft.com/office/drawing/2014/main" id="{BC745EE9-9790-C79F-2D48-AFA2301194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918BCD-F81A-95F7-3F23-143363C0AB5F}"/>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4620643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01AFE-DEBE-DB94-8303-6906380667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59D125-697F-5873-9D5C-B028BDC90637}"/>
              </a:ext>
            </a:extLst>
          </p:cNvPr>
          <p:cNvSpPr>
            <a:spLocks noGrp="1"/>
          </p:cNvSpPr>
          <p:nvPr>
            <p:ph type="dt" sz="half" idx="10"/>
          </p:nvPr>
        </p:nvSpPr>
        <p:spPr/>
        <p:txBody>
          <a:bodyPr/>
          <a:lstStyle/>
          <a:p>
            <a:fld id="{D949554F-D7E9-4E3C-B239-3288F5A7AF5C}" type="datetimeFigureOut">
              <a:rPr lang="en-US" smtClean="0"/>
              <a:t>4/8/2025</a:t>
            </a:fld>
            <a:endParaRPr lang="en-US"/>
          </a:p>
        </p:txBody>
      </p:sp>
      <p:sp>
        <p:nvSpPr>
          <p:cNvPr id="4" name="Footer Placeholder 3">
            <a:extLst>
              <a:ext uri="{FF2B5EF4-FFF2-40B4-BE49-F238E27FC236}">
                <a16:creationId xmlns:a16="http://schemas.microsoft.com/office/drawing/2014/main" id="{95A412B3-5A51-E67F-0F22-E8B48227BC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A6B123-C6CC-56E6-5B40-6198C71AF328}"/>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7279318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C17C52-0012-7B22-131A-586BD1DAC9F2}"/>
              </a:ext>
            </a:extLst>
          </p:cNvPr>
          <p:cNvSpPr>
            <a:spLocks noGrp="1"/>
          </p:cNvSpPr>
          <p:nvPr>
            <p:ph type="dt" sz="half" idx="10"/>
          </p:nvPr>
        </p:nvSpPr>
        <p:spPr/>
        <p:txBody>
          <a:bodyPr/>
          <a:lstStyle/>
          <a:p>
            <a:fld id="{D949554F-D7E9-4E3C-B239-3288F5A7AF5C}" type="datetimeFigureOut">
              <a:rPr lang="en-US" smtClean="0"/>
              <a:t>4/8/2025</a:t>
            </a:fld>
            <a:endParaRPr lang="en-US"/>
          </a:p>
        </p:txBody>
      </p:sp>
      <p:sp>
        <p:nvSpPr>
          <p:cNvPr id="3" name="Footer Placeholder 2">
            <a:extLst>
              <a:ext uri="{FF2B5EF4-FFF2-40B4-BE49-F238E27FC236}">
                <a16:creationId xmlns:a16="http://schemas.microsoft.com/office/drawing/2014/main" id="{A1AD1C00-AA6B-0B45-67F0-0FE2084C26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AF52C3-F0A9-4A28-2031-F97377E700F3}"/>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8156174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9CD5-6323-7D1E-D857-29E9258B0A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57BA97-C4A9-B862-BDD3-42923B40BB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00EE1C-7A8D-1FFA-3319-F8893CD1BB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24DF6B-1209-1E6F-E9F4-2E357F89C658}"/>
              </a:ext>
            </a:extLst>
          </p:cNvPr>
          <p:cNvSpPr>
            <a:spLocks noGrp="1"/>
          </p:cNvSpPr>
          <p:nvPr>
            <p:ph type="dt" sz="half" idx="10"/>
          </p:nvPr>
        </p:nvSpPr>
        <p:spPr/>
        <p:txBody>
          <a:bodyPr/>
          <a:lstStyle/>
          <a:p>
            <a:fld id="{D949554F-D7E9-4E3C-B239-3288F5A7AF5C}" type="datetimeFigureOut">
              <a:rPr lang="en-US" smtClean="0"/>
              <a:t>4/8/2025</a:t>
            </a:fld>
            <a:endParaRPr lang="en-US"/>
          </a:p>
        </p:txBody>
      </p:sp>
      <p:sp>
        <p:nvSpPr>
          <p:cNvPr id="6" name="Footer Placeholder 5">
            <a:extLst>
              <a:ext uri="{FF2B5EF4-FFF2-40B4-BE49-F238E27FC236}">
                <a16:creationId xmlns:a16="http://schemas.microsoft.com/office/drawing/2014/main" id="{CBD3F099-3AD3-7005-E953-F443B62881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39E591-F2C3-8A94-C5BA-126892972839}"/>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5614768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65CBE-47CF-7B14-5A31-225637C0F7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FBCBA6-E523-5702-DF31-825080B6EC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785457-1453-042C-4300-7AECCAAC03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7A6F78-8E23-A561-5A18-505FBB141908}"/>
              </a:ext>
            </a:extLst>
          </p:cNvPr>
          <p:cNvSpPr>
            <a:spLocks noGrp="1"/>
          </p:cNvSpPr>
          <p:nvPr>
            <p:ph type="dt" sz="half" idx="10"/>
          </p:nvPr>
        </p:nvSpPr>
        <p:spPr/>
        <p:txBody>
          <a:bodyPr/>
          <a:lstStyle/>
          <a:p>
            <a:fld id="{D949554F-D7E9-4E3C-B239-3288F5A7AF5C}" type="datetimeFigureOut">
              <a:rPr lang="en-US" smtClean="0"/>
              <a:t>4/8/2025</a:t>
            </a:fld>
            <a:endParaRPr lang="en-US"/>
          </a:p>
        </p:txBody>
      </p:sp>
      <p:sp>
        <p:nvSpPr>
          <p:cNvPr id="6" name="Footer Placeholder 5">
            <a:extLst>
              <a:ext uri="{FF2B5EF4-FFF2-40B4-BE49-F238E27FC236}">
                <a16:creationId xmlns:a16="http://schemas.microsoft.com/office/drawing/2014/main" id="{3A08F995-7701-056A-8941-DEC27DDF68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AB1A1B-29F7-8C05-1026-8535CD6B7A70}"/>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7155967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62D73-F352-75AC-3DEE-1C2FEB2F34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767D63-1CEF-AB04-D44D-FEBEB07CAF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297CB7-8708-1818-903C-3D4BE0F27931}"/>
              </a:ext>
            </a:extLst>
          </p:cNvPr>
          <p:cNvSpPr>
            <a:spLocks noGrp="1"/>
          </p:cNvSpPr>
          <p:nvPr>
            <p:ph type="dt" sz="half" idx="10"/>
          </p:nvPr>
        </p:nvSpPr>
        <p:spPr/>
        <p:txBody>
          <a:bodyPr/>
          <a:lstStyle/>
          <a:p>
            <a:fld id="{D949554F-D7E9-4E3C-B239-3288F5A7AF5C}" type="datetimeFigureOut">
              <a:rPr lang="en-US" smtClean="0"/>
              <a:t>4/8/2025</a:t>
            </a:fld>
            <a:endParaRPr lang="en-US"/>
          </a:p>
        </p:txBody>
      </p:sp>
      <p:sp>
        <p:nvSpPr>
          <p:cNvPr id="5" name="Footer Placeholder 4">
            <a:extLst>
              <a:ext uri="{FF2B5EF4-FFF2-40B4-BE49-F238E27FC236}">
                <a16:creationId xmlns:a16="http://schemas.microsoft.com/office/drawing/2014/main" id="{F37203C1-F9B3-91F9-13FB-EAC3B1A75B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333F48-A2FA-26E5-80F4-B581AE939203}"/>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757861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5727" r="15575" b="60628"/>
          <a:stretch/>
        </p:blipFill>
        <p:spPr>
          <a:xfrm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b="26493"/>
          <a:stretch/>
        </p:blipFill>
        <p:spPr>
          <a:xfrm flipH="1">
            <a:off x="0"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6">
            <a:extLst>
              <a:ext uri="{96DAC541-7B7A-43D3-8B79-37D633B846F1}">
                <asvg:svgBlip xmlns="" xmlns:asvg="http://schemas.microsoft.com/office/drawing/2016/SVG/main" r:embed="rId7"/>
              </a:ext>
            </a:extLst>
          </a:blip>
          <a:srcRect b="31790"/>
          <a:stretch/>
        </p:blipFill>
        <p:spPr>
          <a:xfrm flipH="1">
            <a:off x="120415"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8">
            <a:extLst>
              <a:ext uri="{96DAC541-7B7A-43D3-8B79-37D633B846F1}">
                <asvg:svgBlip xmlns="" xmlns:asvg="http://schemas.microsoft.com/office/drawing/2016/SVG/main" r:embed="rId9"/>
              </a:ext>
            </a:extLst>
          </a:blip>
          <a:srcRect l="9364" r="4926" b="26706"/>
          <a:stretch/>
        </p:blipFill>
        <p:spPr>
          <a:xfrm flipH="1">
            <a:off x="0" y="4999361"/>
            <a:ext cx="12192000" cy="1858639"/>
          </a:xfrm>
          <a:prstGeom prst="rect">
            <a:avLst/>
          </a:prstGeom>
        </p:spPr>
      </p:pic>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0">
            <a:extLst>
              <a:ext uri="{96DAC541-7B7A-43D3-8B79-37D633B846F1}">
                <asvg:svgBlip xmlns="" xmlns:asvg="http://schemas.microsoft.com/office/drawing/2016/SVG/main" r:embed="rId11"/>
              </a:ext>
            </a:extLst>
          </a:blip>
          <a:stretch>
            <a:fillRect/>
          </a:stretch>
        </p:blipFill>
        <p:spPr>
          <a:xfrm>
            <a:off x="7757024" y="4748741"/>
            <a:ext cx="4191000" cy="2038350"/>
          </a:xfrm>
          <a:prstGeom prst="rect">
            <a:avLst/>
          </a:prstGeom>
        </p:spPr>
      </p:pic>
      <p:pic>
        <p:nvPicPr>
          <p:cNvPr id="21" name="그래픽 20">
            <a:extLst>
              <a:ext uri="{FF2B5EF4-FFF2-40B4-BE49-F238E27FC236}">
                <a16:creationId xmlns:a16="http://schemas.microsoft.com/office/drawing/2014/main" id="{D68C200D-DA5C-4699-A6E3-F51D46CB6BC3}"/>
              </a:ext>
            </a:extLst>
          </p:cNvPr>
          <p:cNvPicPr>
            <a:picLocks noChangeAspect="1"/>
          </p:cNvPicPr>
          <p:nvPr userDrawn="1"/>
        </p:nvPicPr>
        <p:blipFill>
          <a:blip r:embed="rId12">
            <a:extLst>
              <a:ext uri="{96DAC541-7B7A-43D3-8B79-37D633B846F1}">
                <asvg:svgBlip xmlns="" xmlns:asvg="http://schemas.microsoft.com/office/drawing/2016/SVG/main" r:embed="rId13"/>
              </a:ext>
            </a:extLst>
          </a:blip>
          <a:stretch>
            <a:fillRect/>
          </a:stretch>
        </p:blipFill>
        <p:spPr>
          <a:xfrm>
            <a:off x="635503" y="5228663"/>
            <a:ext cx="2733366" cy="788471"/>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14">
            <a:extLst>
              <a:ext uri="{96DAC541-7B7A-43D3-8B79-37D633B846F1}">
                <asvg:svgBlip xmlns="" xmlns:asvg="http://schemas.microsoft.com/office/drawing/2016/SVG/main" r:embed="rId15"/>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19104571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565F43-B0D1-9D34-725B-4E7F03CF20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9B2E3A-FBA0-47EA-DBB7-1EB719BF00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546F2-BCC3-EC5A-5D85-F92CE860A5C7}"/>
              </a:ext>
            </a:extLst>
          </p:cNvPr>
          <p:cNvSpPr>
            <a:spLocks noGrp="1"/>
          </p:cNvSpPr>
          <p:nvPr>
            <p:ph type="dt" sz="half" idx="10"/>
          </p:nvPr>
        </p:nvSpPr>
        <p:spPr/>
        <p:txBody>
          <a:bodyPr/>
          <a:lstStyle/>
          <a:p>
            <a:fld id="{D949554F-D7E9-4E3C-B239-3288F5A7AF5C}" type="datetimeFigureOut">
              <a:rPr lang="en-US" smtClean="0"/>
              <a:t>4/8/2025</a:t>
            </a:fld>
            <a:endParaRPr lang="en-US"/>
          </a:p>
        </p:txBody>
      </p:sp>
      <p:sp>
        <p:nvSpPr>
          <p:cNvPr id="5" name="Footer Placeholder 4">
            <a:extLst>
              <a:ext uri="{FF2B5EF4-FFF2-40B4-BE49-F238E27FC236}">
                <a16:creationId xmlns:a16="http://schemas.microsoft.com/office/drawing/2014/main" id="{3C58B3B0-C276-F779-CC82-AC7695722E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E7E2EA-D655-DA06-7A49-246BB4606E3D}"/>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1729014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t="59455" r="71667"/>
          <a:stretch/>
        </p:blipFill>
        <p:spPr>
          <a:xfrm>
            <a:off x="873760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l="1" r="59109" b="62301"/>
          <a:stretch/>
        </p:blipFill>
        <p:spPr>
          <a:xfrm flipV="1">
            <a:off x="0"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8">
            <a:extLst>
              <a:ext uri="{96DAC541-7B7A-43D3-8B79-37D633B846F1}">
                <asvg:svgBlip xmlns="" xmlns:asvg="http://schemas.microsoft.com/office/drawing/2016/SVG/main" r:embed="rId9"/>
              </a:ext>
            </a:extLst>
          </a:blip>
          <a:srcRect t="-1" b="44631"/>
          <a:stretch/>
        </p:blipFill>
        <p:spPr>
          <a:xfrm>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0">
            <a:extLst>
              <a:ext uri="{96DAC541-7B7A-43D3-8B79-37D633B846F1}">
                <asvg:svgBlip xmlns="" xmlns:asvg="http://schemas.microsoft.com/office/drawing/2016/SVG/main" r:embed="rId11"/>
              </a:ext>
            </a:extLst>
          </a:blip>
          <a:srcRect l="9364" r="12846" b="44858"/>
          <a:stretch/>
        </p:blipFill>
        <p:spPr>
          <a:xfrm>
            <a:off x="0" y="5317309"/>
            <a:ext cx="12192000" cy="1540691"/>
          </a:xfrm>
          <a:prstGeom prst="rect">
            <a:avLst/>
          </a:prstGeom>
        </p:spPr>
      </p:pic>
      <p:pic>
        <p:nvPicPr>
          <p:cNvPr id="19" name="그래픽 18">
            <a:extLst>
              <a:ext uri="{FF2B5EF4-FFF2-40B4-BE49-F238E27FC236}">
                <a16:creationId xmlns:a16="http://schemas.microsoft.com/office/drawing/2014/main" id="{F8ECBEB3-175B-4C53-BA50-3827DB1A147F}"/>
              </a:ext>
            </a:extLst>
          </p:cNvPr>
          <p:cNvPicPr>
            <a:picLocks noChangeAspect="1"/>
          </p:cNvPicPr>
          <p:nvPr userDrawn="1"/>
        </p:nvPicPr>
        <p:blipFill rotWithShape="1">
          <a:blip r:embed="rId12">
            <a:extLst>
              <a:ext uri="{96DAC541-7B7A-43D3-8B79-37D633B846F1}">
                <asvg:svgBlip xmlns="" xmlns:asvg="http://schemas.microsoft.com/office/drawing/2016/SVG/main" r:embed="rId13"/>
              </a:ext>
            </a:extLst>
          </a:blip>
          <a:srcRect b="3831"/>
          <a:stretch/>
        </p:blipFill>
        <p:spPr>
          <a:xfrm>
            <a:off x="5121906" y="5163961"/>
            <a:ext cx="6259603" cy="16940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14">
            <a:extLst>
              <a:ext uri="{96DAC541-7B7A-43D3-8B79-37D633B846F1}">
                <asvg:svgBlip xmlns="" xmlns:asvg="http://schemas.microsoft.com/office/drawing/2016/SVG/main" r:embed="rId15"/>
              </a:ext>
            </a:extLst>
          </a:blip>
          <a:stretch>
            <a:fillRect/>
          </a:stretch>
        </p:blipFill>
        <p:spPr>
          <a:xfrm>
            <a:off x="1012067" y="5123758"/>
            <a:ext cx="4985327" cy="1734242"/>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16">
            <a:extLst>
              <a:ext uri="{96DAC541-7B7A-43D3-8B79-37D633B846F1}">
                <asvg:svgBlip xmlns="" xmlns:asvg="http://schemas.microsoft.com/office/drawing/2016/SVG/main" r:embed="rId17"/>
              </a:ext>
            </a:extLst>
          </a:blip>
          <a:srcRect l="779" r="6247" b="63039"/>
          <a:stretch/>
        </p:blipFill>
        <p:spPr>
          <a:xfrm flipH="1">
            <a:off x="0" y="5564213"/>
            <a:ext cx="12192000" cy="1293787"/>
          </a:xfrm>
          <a:prstGeom prst="rect">
            <a:avLst/>
          </a:prstGeom>
        </p:spPr>
      </p:pic>
    </p:spTree>
    <p:extLst>
      <p:ext uri="{BB962C8B-B14F-4D97-AF65-F5344CB8AC3E}">
        <p14:creationId xmlns:p14="http://schemas.microsoft.com/office/powerpoint/2010/main" val="2054303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r="4576" b="43979"/>
          <a:stretch/>
        </p:blipFill>
        <p:spPr>
          <a:xfrm>
            <a:off x="557893"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6">
            <a:extLst>
              <a:ext uri="{96DAC541-7B7A-43D3-8B79-37D633B846F1}">
                <asvg:svgBlip xmlns="" xmlns:asvg="http://schemas.microsoft.com/office/drawing/2016/SVG/main" r:embed="rId7"/>
              </a:ext>
            </a:extLst>
          </a:blip>
          <a:srcRect l="9868" r="6576" b="40979"/>
          <a:stretch/>
        </p:blipFill>
        <p:spPr>
          <a:xfrm>
            <a:off x="1"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8">
            <a:extLst>
              <a:ext uri="{96DAC541-7B7A-43D3-8B79-37D633B846F1}">
                <asvg:svgBlip xmlns="" xmlns:asvg="http://schemas.microsoft.com/office/drawing/2016/SVG/main" r:embed="rId9"/>
              </a:ext>
            </a:extLst>
          </a:blip>
          <a:srcRect l="5962" r="5962" b="44676"/>
          <a:stretch/>
        </p:blipFill>
        <p:spPr>
          <a:xfrm flipV="1">
            <a:off x="-1" y="0"/>
            <a:ext cx="12192001" cy="1365251"/>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rotWithShape="1">
          <a:blip r:embed="rId10">
            <a:extLst>
              <a:ext uri="{96DAC541-7B7A-43D3-8B79-37D633B846F1}">
                <asvg:svgBlip xmlns="" xmlns:asvg="http://schemas.microsoft.com/office/drawing/2016/SVG/main" r:embed="rId11"/>
              </a:ext>
            </a:extLst>
          </a:blip>
          <a:srcRect l="65740" t="65414"/>
          <a:stretch/>
        </p:blipFill>
        <p:spPr>
          <a:xfrm>
            <a:off x="4268111" y="5611608"/>
            <a:ext cx="1419183" cy="1006389"/>
          </a:xfrm>
          <a:prstGeom prst="rect">
            <a:avLst/>
          </a:prstGeom>
        </p:spPr>
      </p:pic>
      <p:pic>
        <p:nvPicPr>
          <p:cNvPr id="23" name="그래픽 22">
            <a:extLst>
              <a:ext uri="{FF2B5EF4-FFF2-40B4-BE49-F238E27FC236}">
                <a16:creationId xmlns:a16="http://schemas.microsoft.com/office/drawing/2014/main" id="{6504B936-69B0-4C75-9A15-518A9BE062CD}"/>
              </a:ext>
            </a:extLst>
          </p:cNvPr>
          <p:cNvPicPr>
            <a:picLocks noChangeAspect="1"/>
          </p:cNvPicPr>
          <p:nvPr userDrawn="1"/>
        </p:nvPicPr>
        <p:blipFill rotWithShape="1">
          <a:blip r:embed="rId12">
            <a:extLst>
              <a:ext uri="{96DAC541-7B7A-43D3-8B79-37D633B846F1}">
                <asvg:svgBlip xmlns="" xmlns:asvg="http://schemas.microsoft.com/office/drawing/2016/SVG/main" r:embed="rId13"/>
              </a:ext>
            </a:extLst>
          </a:blip>
          <a:srcRect l="74367" t="9936" r="1"/>
          <a:stretch/>
        </p:blipFill>
        <p:spPr>
          <a:xfrm>
            <a:off x="10030807" y="6062215"/>
            <a:ext cx="502354" cy="755567"/>
          </a:xfrm>
          <a:prstGeom prst="rect">
            <a:avLst/>
          </a:prstGeom>
        </p:spPr>
      </p:pic>
      <p:pic>
        <p:nvPicPr>
          <p:cNvPr id="33" name="그래픽 32">
            <a:extLst>
              <a:ext uri="{FF2B5EF4-FFF2-40B4-BE49-F238E27FC236}">
                <a16:creationId xmlns:a16="http://schemas.microsoft.com/office/drawing/2014/main" id="{FCEFB89D-4369-472E-9498-B9410474AD8D}"/>
              </a:ext>
            </a:extLst>
          </p:cNvPr>
          <p:cNvPicPr>
            <a:picLocks noChangeAspect="1"/>
          </p:cNvPicPr>
          <p:nvPr userDrawn="1"/>
        </p:nvPicPr>
        <p:blipFill rotWithShape="1">
          <a:blip r:embed="rId12">
            <a:extLst>
              <a:ext uri="{96DAC541-7B7A-43D3-8B79-37D633B846F1}">
                <asvg:svgBlip xmlns="" xmlns:asvg="http://schemas.microsoft.com/office/drawing/2016/SVG/main" r:embed="rId13"/>
              </a:ext>
            </a:extLst>
          </a:blip>
          <a:srcRect t="11598" r="64479"/>
          <a:stretch/>
        </p:blipFill>
        <p:spPr>
          <a:xfrm>
            <a:off x="7244569" y="5542697"/>
            <a:ext cx="921531" cy="981732"/>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14">
            <a:extLst>
              <a:ext uri="{96DAC541-7B7A-43D3-8B79-37D633B846F1}">
                <asvg:svgBlip xmlns="" xmlns:asvg="http://schemas.microsoft.com/office/drawing/2016/SVG/main" r:embed="rId15"/>
              </a:ext>
            </a:extLst>
          </a:blip>
          <a:srcRect l="778" r="648" b="55645"/>
          <a:stretch/>
        </p:blipFill>
        <p:spPr>
          <a:xfrm flipH="1">
            <a:off x="1" y="5393599"/>
            <a:ext cx="12192000" cy="1464401"/>
          </a:xfrm>
          <a:prstGeom prst="rect">
            <a:avLst/>
          </a:prstGeom>
        </p:spPr>
      </p:pic>
    </p:spTree>
    <p:extLst>
      <p:ext uri="{BB962C8B-B14F-4D97-AF65-F5344CB8AC3E}">
        <p14:creationId xmlns:p14="http://schemas.microsoft.com/office/powerpoint/2010/main" val="16614516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7_PPTMON slide">
    <p:spTree>
      <p:nvGrpSpPr>
        <p:cNvPr id="1" name=""/>
        <p:cNvGrpSpPr/>
        <p:nvPr/>
      </p:nvGrpSpPr>
      <p:grpSpPr>
        <a:xfrm>
          <a:off x="0" y="0"/>
          <a:ext cx="0" cy="0"/>
          <a:chOff x="0" y="0"/>
          <a:chExt cx="0" cy="0"/>
        </a:xfrm>
      </p:grpSpPr>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flipH="1">
            <a:off x="0"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t="-1" r="1988" b="41136"/>
          <a:stretch/>
        </p:blipFill>
        <p:spPr>
          <a:xfrm flipH="1">
            <a:off x="24229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6">
            <a:extLst>
              <a:ext uri="{96DAC541-7B7A-43D3-8B79-37D633B846F1}">
                <asvg:svgBlip xmlns="" xmlns:asvg="http://schemas.microsoft.com/office/drawing/2016/SVG/main" r:embed="rId7"/>
              </a:ext>
            </a:extLst>
          </a:blip>
          <a:srcRect l="9364" t="1" r="7821" b="41051"/>
          <a:stretch/>
        </p:blipFill>
        <p:spPr>
          <a:xfrm flipH="1">
            <a:off x="0" y="5310883"/>
            <a:ext cx="12191999" cy="1547117"/>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8">
            <a:extLst>
              <a:ext uri="{96DAC541-7B7A-43D3-8B79-37D633B846F1}">
                <asvg:svgBlip xmlns="" xmlns:asvg="http://schemas.microsoft.com/office/drawing/2016/SVG/main" r:embed="rId9"/>
              </a:ext>
            </a:extLst>
          </a:blip>
          <a:srcRect l="14444" t="71288" r="13538" b="-684"/>
          <a:stretch/>
        </p:blipFill>
        <p:spPr>
          <a:xfrm flipH="1">
            <a:off x="0" y="0"/>
            <a:ext cx="12192000" cy="1278582"/>
          </a:xfrm>
          <a:prstGeom prst="rect">
            <a:avLst/>
          </a:prstGeom>
        </p:spPr>
      </p:pic>
      <p:pic>
        <p:nvPicPr>
          <p:cNvPr id="12" name="그래픽 11">
            <a:extLst>
              <a:ext uri="{FF2B5EF4-FFF2-40B4-BE49-F238E27FC236}">
                <a16:creationId xmlns:a16="http://schemas.microsoft.com/office/drawing/2014/main" id="{4370348B-E69B-4588-B2EA-8A4E134C6A22}"/>
              </a:ext>
            </a:extLst>
          </p:cNvPr>
          <p:cNvPicPr>
            <a:picLocks noChangeAspect="1"/>
          </p:cNvPicPr>
          <p:nvPr userDrawn="1"/>
        </p:nvPicPr>
        <p:blipFill>
          <a:blip r:embed="rId10">
            <a:extLst>
              <a:ext uri="{96DAC541-7B7A-43D3-8B79-37D633B846F1}">
                <asvg:svgBlip xmlns="" xmlns:asvg="http://schemas.microsoft.com/office/drawing/2016/SVG/main" r:embed="rId11"/>
              </a:ext>
            </a:extLst>
          </a:blip>
          <a:stretch>
            <a:fillRect/>
          </a:stretch>
        </p:blipFill>
        <p:spPr>
          <a:xfrm>
            <a:off x="7250794" y="4653145"/>
            <a:ext cx="4191000" cy="2038350"/>
          </a:xfrm>
          <a:prstGeom prst="rect">
            <a:avLst/>
          </a:prstGeom>
        </p:spPr>
      </p:pic>
      <p:pic>
        <p:nvPicPr>
          <p:cNvPr id="15" name="그래픽 14">
            <a:extLst>
              <a:ext uri="{FF2B5EF4-FFF2-40B4-BE49-F238E27FC236}">
                <a16:creationId xmlns:a16="http://schemas.microsoft.com/office/drawing/2014/main" id="{E6B17C72-9FAC-4574-ADA4-39467838F3AB}"/>
              </a:ext>
            </a:extLst>
          </p:cNvPr>
          <p:cNvPicPr>
            <a:picLocks noChangeAspect="1"/>
          </p:cNvPicPr>
          <p:nvPr userDrawn="1"/>
        </p:nvPicPr>
        <p:blipFill>
          <a:blip r:embed="rId12">
            <a:extLst>
              <a:ext uri="{96DAC541-7B7A-43D3-8B79-37D633B846F1}">
                <asvg:svgBlip xmlns="" xmlns:asvg="http://schemas.microsoft.com/office/drawing/2016/SVG/main" r:embed="rId13"/>
              </a:ext>
            </a:extLst>
          </a:blip>
          <a:stretch>
            <a:fillRect/>
          </a:stretch>
        </p:blipFill>
        <p:spPr>
          <a:xfrm>
            <a:off x="380475" y="165837"/>
            <a:ext cx="2129841" cy="614377"/>
          </a:xfrm>
          <a:prstGeom prst="rect">
            <a:avLst/>
          </a:prstGeom>
        </p:spPr>
      </p:pic>
      <p:pic>
        <p:nvPicPr>
          <p:cNvPr id="16" name="그래픽 15">
            <a:extLst>
              <a:ext uri="{FF2B5EF4-FFF2-40B4-BE49-F238E27FC236}">
                <a16:creationId xmlns:a16="http://schemas.microsoft.com/office/drawing/2014/main" id="{9EBF03F2-FBC5-4298-84E4-87307184FBE9}"/>
              </a:ext>
            </a:extLst>
          </p:cNvPr>
          <p:cNvPicPr>
            <a:picLocks noChangeAspect="1"/>
          </p:cNvPicPr>
          <p:nvPr userDrawn="1"/>
        </p:nvPicPr>
        <p:blipFill>
          <a:blip r:embed="rId14">
            <a:extLst>
              <a:ext uri="{96DAC541-7B7A-43D3-8B79-37D633B846F1}">
                <asvg:svgBlip xmlns="" xmlns:asvg="http://schemas.microsoft.com/office/drawing/2016/SVG/main" r:embed="rId15"/>
              </a:ext>
            </a:extLst>
          </a:blip>
          <a:stretch>
            <a:fillRect/>
          </a:stretch>
        </p:blipFill>
        <p:spPr>
          <a:xfrm>
            <a:off x="1219201" y="5761745"/>
            <a:ext cx="3215775" cy="1118669"/>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16">
            <a:extLst>
              <a:ext uri="{96DAC541-7B7A-43D3-8B79-37D633B846F1}">
                <asvg:svgBlip xmlns="" xmlns:asvg="http://schemas.microsoft.com/office/drawing/2016/SVG/main" r:embed="rId17"/>
              </a:ext>
            </a:extLst>
          </a:blip>
          <a:srcRect l="778" r="648" b="64088"/>
          <a:stretch/>
        </p:blipFill>
        <p:spPr>
          <a:xfrm>
            <a:off x="1" y="5672320"/>
            <a:ext cx="12192000" cy="1185680"/>
          </a:xfrm>
          <a:prstGeom prst="rect">
            <a:avLst/>
          </a:prstGeom>
        </p:spPr>
      </p:pic>
    </p:spTree>
    <p:extLst>
      <p:ext uri="{BB962C8B-B14F-4D97-AF65-F5344CB8AC3E}">
        <p14:creationId xmlns:p14="http://schemas.microsoft.com/office/powerpoint/2010/main" val="1331542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8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72672" r="7435" b="42785"/>
          <a:stretch/>
        </p:blipFill>
        <p:spPr>
          <a:xfrm flipH="1">
            <a:off x="9766570" y="5063147"/>
            <a:ext cx="2425430" cy="1792148"/>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l="40086" r="6157" b="51109"/>
          <a:stretch/>
        </p:blipFill>
        <p:spPr>
          <a:xfrm flipH="1">
            <a:off x="0" y="4881251"/>
            <a:ext cx="12192000" cy="1976749"/>
          </a:xfrm>
          <a:prstGeom prst="rect">
            <a:avLst/>
          </a:prstGeom>
        </p:spPr>
      </p:pic>
      <p:pic>
        <p:nvPicPr>
          <p:cNvPr id="26" name="그래픽 25">
            <a:extLst>
              <a:ext uri="{FF2B5EF4-FFF2-40B4-BE49-F238E27FC236}">
                <a16:creationId xmlns:a16="http://schemas.microsoft.com/office/drawing/2014/main" id="{EFD32531-E348-4E3C-A9A8-976E569B4C02}"/>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flipH="1">
            <a:off x="-71437" y="2643656"/>
            <a:ext cx="12192000" cy="3697663"/>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8">
            <a:extLst>
              <a:ext uri="{96DAC541-7B7A-43D3-8B79-37D633B846F1}">
                <asvg:svgBlip xmlns="" xmlns:asvg="http://schemas.microsoft.com/office/drawing/2016/SVG/main" r:embed="rId9"/>
              </a:ext>
            </a:extLst>
          </a:blip>
          <a:srcRect l="778" t="-1" r="648" b="66795"/>
          <a:stretch/>
        </p:blipFill>
        <p:spPr>
          <a:xfrm flipH="1">
            <a:off x="0"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0">
            <a:extLst>
              <a:ext uri="{96DAC541-7B7A-43D3-8B79-37D633B846F1}">
                <asvg:svgBlip xmlns="" xmlns:asvg="http://schemas.microsoft.com/office/drawing/2016/SVG/main" r:embed="rId11"/>
              </a:ext>
            </a:extLst>
          </a:blip>
          <a:srcRect b="64431"/>
          <a:stretch/>
        </p:blipFill>
        <p:spPr>
          <a:xfrm flipH="1" flipV="1">
            <a:off x="0" y="0"/>
            <a:ext cx="12192000" cy="1315216"/>
          </a:xfrm>
          <a:prstGeom prst="rect">
            <a:avLst/>
          </a:prstGeom>
        </p:spPr>
      </p:pic>
      <p:pic>
        <p:nvPicPr>
          <p:cNvPr id="38" name="그래픽 37">
            <a:extLst>
              <a:ext uri="{FF2B5EF4-FFF2-40B4-BE49-F238E27FC236}">
                <a16:creationId xmlns:a16="http://schemas.microsoft.com/office/drawing/2014/main" id="{2BBF87BB-6F49-434F-A6EE-C31E8B20D3DC}"/>
              </a:ext>
            </a:extLst>
          </p:cNvPr>
          <p:cNvPicPr>
            <a:picLocks noChangeAspect="1"/>
          </p:cNvPicPr>
          <p:nvPr userDrawn="1"/>
        </p:nvPicPr>
        <p:blipFill rotWithShape="1">
          <a:blip r:embed="rId12">
            <a:extLst>
              <a:ext uri="{96DAC541-7B7A-43D3-8B79-37D633B846F1}">
                <asvg:svgBlip xmlns="" xmlns:asvg="http://schemas.microsoft.com/office/drawing/2016/SVG/main" r:embed="rId13"/>
              </a:ext>
            </a:extLst>
          </a:blip>
          <a:srcRect b="4107"/>
          <a:stretch/>
        </p:blipFill>
        <p:spPr>
          <a:xfrm>
            <a:off x="9041040" y="5758979"/>
            <a:ext cx="1627522" cy="1096316"/>
          </a:xfrm>
          <a:prstGeom prst="rect">
            <a:avLst/>
          </a:prstGeom>
        </p:spPr>
      </p:pic>
      <p:pic>
        <p:nvPicPr>
          <p:cNvPr id="42" name="그래픽 41">
            <a:extLst>
              <a:ext uri="{FF2B5EF4-FFF2-40B4-BE49-F238E27FC236}">
                <a16:creationId xmlns:a16="http://schemas.microsoft.com/office/drawing/2014/main" id="{157550F1-581A-468D-9584-8DA1D6A318E6}"/>
              </a:ext>
            </a:extLst>
          </p:cNvPr>
          <p:cNvPicPr>
            <a:picLocks noChangeAspect="1"/>
          </p:cNvPicPr>
          <p:nvPr userDrawn="1"/>
        </p:nvPicPr>
        <p:blipFill rotWithShape="1">
          <a:blip r:embed="rId14">
            <a:extLst>
              <a:ext uri="{96DAC541-7B7A-43D3-8B79-37D633B846F1}">
                <asvg:svgBlip xmlns="" xmlns:asvg="http://schemas.microsoft.com/office/drawing/2016/SVG/main" r:embed="rId15"/>
              </a:ext>
            </a:extLst>
          </a:blip>
          <a:srcRect b="7786"/>
          <a:stretch/>
        </p:blipFill>
        <p:spPr>
          <a:xfrm>
            <a:off x="71437" y="5876378"/>
            <a:ext cx="2481263" cy="939522"/>
          </a:xfrm>
          <a:prstGeom prst="rect">
            <a:avLst/>
          </a:prstGeom>
        </p:spPr>
      </p:pic>
    </p:spTree>
    <p:extLst>
      <p:ext uri="{BB962C8B-B14F-4D97-AF65-F5344CB8AC3E}">
        <p14:creationId xmlns:p14="http://schemas.microsoft.com/office/powerpoint/2010/main" val="5860347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2.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3.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ECE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19713"/>
      </p:ext>
    </p:extLst>
  </p:cSld>
  <p:clrMap bg1="lt1" tx1="dk1" bg2="lt2" tx2="dk2" accent1="accent1" accent2="accent2" accent3="accent3" accent4="accent4" accent5="accent5" accent6="accent6" hlink="hlink" folHlink="folHlink"/>
  <p:sldLayoutIdLst>
    <p:sldLayoutId id="2147483653"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688" r:id="rId26"/>
    <p:sldLayoutId id="2147483664" r:id="rId27"/>
    <p:sldLayoutId id="2147483749" r:id="rId28"/>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91615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998F706-1666-4AF5-BE2D-BE2997840E1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84C6C37-1C5E-C53E-100A-CC53A31CB9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2E8BD0-5F7B-E359-F00B-AE04CA0AB8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3EF642-B0C4-6F81-178D-150961B41E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49554F-D7E9-4E3C-B239-3288F5A7AF5C}" type="datetimeFigureOut">
              <a:rPr lang="en-US" smtClean="0"/>
              <a:t>4/8/2025</a:t>
            </a:fld>
            <a:endParaRPr lang="en-US"/>
          </a:p>
        </p:txBody>
      </p:sp>
      <p:sp>
        <p:nvSpPr>
          <p:cNvPr id="5" name="Footer Placeholder 4">
            <a:extLst>
              <a:ext uri="{FF2B5EF4-FFF2-40B4-BE49-F238E27FC236}">
                <a16:creationId xmlns:a16="http://schemas.microsoft.com/office/drawing/2014/main" id="{0330BAF6-C46F-11D7-7EF2-CF18393994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7A947D9-C211-BB61-8F9D-3360B22812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619E3B9-F6BA-41FE-B9F2-05AECFE3535E}" type="slidenum">
              <a:rPr lang="en-US" smtClean="0"/>
              <a:t>‹#›</a:t>
            </a:fld>
            <a:endParaRPr lang="en-US"/>
          </a:p>
        </p:txBody>
      </p:sp>
    </p:spTree>
    <p:extLst>
      <p:ext uri="{BB962C8B-B14F-4D97-AF65-F5344CB8AC3E}">
        <p14:creationId xmlns:p14="http://schemas.microsoft.com/office/powerpoint/2010/main" val="149613238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0.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46.png"/><Relationship Id="rId5" Type="http://schemas.openxmlformats.org/officeDocument/2006/relationships/slide" Target="slide17.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48.png"/><Relationship Id="rId5" Type="http://schemas.openxmlformats.org/officeDocument/2006/relationships/slide" Target="slide19.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30.emf"/></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51.png"/><Relationship Id="rId5" Type="http://schemas.openxmlformats.org/officeDocument/2006/relationships/slide" Target="slide21.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32.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35.xml"/><Relationship Id="rId5" Type="http://schemas.openxmlformats.org/officeDocument/2006/relationships/image" Target="../media/image35.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text&#10;&#10;Description automatically generated">
            <a:extLst>
              <a:ext uri="{FF2B5EF4-FFF2-40B4-BE49-F238E27FC236}">
                <a16:creationId xmlns:a16="http://schemas.microsoft.com/office/drawing/2014/main" id="{22AC030C-465A-C356-607E-97208C1A1A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101" y="1715875"/>
            <a:ext cx="9839797" cy="3426249"/>
          </a:xfrm>
          <a:prstGeom prst="rect">
            <a:avLst/>
          </a:prstGeom>
        </p:spPr>
      </p:pic>
    </p:spTree>
    <p:extLst>
      <p:ext uri="{BB962C8B-B14F-4D97-AF65-F5344CB8AC3E}">
        <p14:creationId xmlns:p14="http://schemas.microsoft.com/office/powerpoint/2010/main" val="117375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8735D93-119B-9848-B1D3-89E4CDDE0318}"/>
              </a:ext>
            </a:extLst>
          </p:cNvPr>
          <p:cNvSpPr txBox="1"/>
          <p:nvPr/>
        </p:nvSpPr>
        <p:spPr>
          <a:xfrm>
            <a:off x="1341998" y="1755517"/>
            <a:ext cx="10257693" cy="2123658"/>
          </a:xfrm>
          <a:prstGeom prst="rect">
            <a:avLst/>
          </a:prstGeom>
          <a:noFill/>
        </p:spPr>
        <p:txBody>
          <a:bodyPr wrap="square">
            <a:spAutoFit/>
          </a:bodyPr>
          <a:lstStyle/>
          <a:p>
            <a:r>
              <a:rPr lang="vi-VN" sz="4400" i="1" dirty="0">
                <a:solidFill>
                  <a:srgbClr val="38351E"/>
                </a:solidFill>
                <a:effectLst/>
                <a:latin typeface="Cambria" panose="02040503050406030204" pitchFamily="18" charset="0"/>
                <a:ea typeface="Cambria" panose="02040503050406030204" pitchFamily="18" charset="0"/>
              </a:rPr>
              <a:t>Sau khi học xong bậc trung học ở Sài Gòn,/ năm 1935,/ ông được cấp học bổng/ sang Pháp học đại học.</a:t>
            </a:r>
            <a:endParaRPr lang="x-none" sz="4400" dirty="0">
              <a:solidFill>
                <a:srgbClr val="38351E"/>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7BBB660-51F3-F44A-8A0D-0641B463394A}"/>
              </a:ext>
            </a:extLst>
          </p:cNvPr>
          <p:cNvSpPr txBox="1"/>
          <p:nvPr/>
        </p:nvSpPr>
        <p:spPr>
          <a:xfrm>
            <a:off x="3048000" y="328733"/>
            <a:ext cx="6096000" cy="1107996"/>
          </a:xfrm>
          <a:prstGeom prst="rect">
            <a:avLst/>
          </a:prstGeom>
          <a:noFill/>
        </p:spPr>
        <p:txBody>
          <a:bodyPr wrap="square">
            <a:spAutoFit/>
          </a:bodyPr>
          <a:lstStyle/>
          <a:p>
            <a:pPr algn="ctr"/>
            <a:r>
              <a:rPr lang="vi-VN" sz="6600" b="1" dirty="0">
                <a:effectLst/>
                <a:latin typeface="Cambria" panose="02040503050406030204" pitchFamily="18" charset="0"/>
                <a:ea typeface="Cambria" panose="02040503050406030204" pitchFamily="18" charset="0"/>
              </a:rPr>
              <a:t>Luyện đọc câu </a:t>
            </a:r>
          </a:p>
        </p:txBody>
      </p:sp>
    </p:spTree>
    <p:extLst>
      <p:ext uri="{BB962C8B-B14F-4D97-AF65-F5344CB8AC3E}">
        <p14:creationId xmlns:p14="http://schemas.microsoft.com/office/powerpoint/2010/main" val="2357735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6C1F7784-3443-BC39-6560-583D5ECCD55B}"/>
              </a:ext>
            </a:extLst>
          </p:cNvPr>
          <p:cNvSpPr txBox="1"/>
          <p:nvPr/>
        </p:nvSpPr>
        <p:spPr>
          <a:xfrm>
            <a:off x="424434" y="522222"/>
            <a:ext cx="11419366" cy="830997"/>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Luyện</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đọc</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nối</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tiếp</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đoạn</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theo</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nhóm</a:t>
            </a:r>
            <a:endPar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endParaRPr>
          </a:p>
        </p:txBody>
      </p:sp>
      <p:grpSp>
        <p:nvGrpSpPr>
          <p:cNvPr id="4" name="Nhóm 8">
            <a:extLst>
              <a:ext uri="{FF2B5EF4-FFF2-40B4-BE49-F238E27FC236}">
                <a16:creationId xmlns:a16="http://schemas.microsoft.com/office/drawing/2014/main" id="{23759F28-31CD-9EE8-E96E-5FECE2CFD9F0}"/>
              </a:ext>
            </a:extLst>
          </p:cNvPr>
          <p:cNvGrpSpPr/>
          <p:nvPr/>
        </p:nvGrpSpPr>
        <p:grpSpPr>
          <a:xfrm>
            <a:off x="979859" y="1532326"/>
            <a:ext cx="5716252" cy="2757525"/>
            <a:chOff x="6576218" y="1456125"/>
            <a:chExt cx="4803948" cy="1781176"/>
          </a:xfrm>
        </p:grpSpPr>
        <p:sp>
          <p:nvSpPr>
            <p:cNvPr id="5" name="Hộp Văn bản 9">
              <a:extLst>
                <a:ext uri="{FF2B5EF4-FFF2-40B4-BE49-F238E27FC236}">
                  <a16:creationId xmlns:a16="http://schemas.microsoft.com/office/drawing/2014/main" id="{389D0D7A-B922-E7D4-9417-771DB642CD7E}"/>
                </a:ext>
              </a:extLst>
            </p:cNvPr>
            <p:cNvSpPr txBox="1"/>
            <p:nvPr/>
          </p:nvSpPr>
          <p:spPr>
            <a:xfrm>
              <a:off x="7277195" y="1456125"/>
              <a:ext cx="1773916" cy="3777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Yêu</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cầu</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6" name="Hình ảnh 10" descr="Ảnh có chứa văn bản, Phông chữ&#10;&#10;Mô tả được tạo tự động">
              <a:extLst>
                <a:ext uri="{FF2B5EF4-FFF2-40B4-BE49-F238E27FC236}">
                  <a16:creationId xmlns:a16="http://schemas.microsoft.com/office/drawing/2014/main" id="{D8D9A3D0-C71E-07B6-F193-4EAD3471730F}"/>
                </a:ext>
              </a:extLst>
            </p:cNvPr>
            <p:cNvPicPr>
              <a:picLocks noChangeAspect="1"/>
            </p:cNvPicPr>
            <p:nvPr/>
          </p:nvPicPr>
          <p:blipFill rotWithShape="1">
            <a:blip r:embed="rId2"/>
            <a:srcRect t="24985"/>
            <a:stretch/>
          </p:blipFill>
          <p:spPr>
            <a:xfrm>
              <a:off x="6576218" y="1779290"/>
              <a:ext cx="4803948" cy="1458011"/>
            </a:xfrm>
            <a:prstGeom prst="rect">
              <a:avLst/>
            </a:prstGeom>
          </p:spPr>
        </p:pic>
      </p:grpSp>
      <p:pic>
        <p:nvPicPr>
          <p:cNvPr id="7" name="Hình ảnh 12" descr="Ảnh có chứa văn bản, Phông chữ, ảnh chụp màn hình, thiết kế&#10;&#10;Mô tả được tạo tự động">
            <a:extLst>
              <a:ext uri="{FF2B5EF4-FFF2-40B4-BE49-F238E27FC236}">
                <a16:creationId xmlns:a16="http://schemas.microsoft.com/office/drawing/2014/main" id="{7986FA49-9D53-4E02-33DA-734B310026B4}"/>
              </a:ext>
            </a:extLst>
          </p:cNvPr>
          <p:cNvPicPr>
            <a:picLocks noChangeAspect="1"/>
          </p:cNvPicPr>
          <p:nvPr/>
        </p:nvPicPr>
        <p:blipFill>
          <a:blip r:embed="rId3"/>
          <a:stretch>
            <a:fillRect/>
          </a:stretch>
        </p:blipFill>
        <p:spPr>
          <a:xfrm>
            <a:off x="6503460" y="1626867"/>
            <a:ext cx="4707846" cy="3068749"/>
          </a:xfrm>
          <a:prstGeom prst="rect">
            <a:avLst/>
          </a:prstGeom>
        </p:spPr>
      </p:pic>
      <p:pic>
        <p:nvPicPr>
          <p:cNvPr id="8" name="Picture 7">
            <a:extLst>
              <a:ext uri="{FF2B5EF4-FFF2-40B4-BE49-F238E27FC236}">
                <a16:creationId xmlns:a16="http://schemas.microsoft.com/office/drawing/2014/main" id="{3D6A2582-3881-1B27-C7FC-5E884CD84207}"/>
              </a:ext>
            </a:extLst>
          </p:cNvPr>
          <p:cNvPicPr>
            <a:picLocks noChangeAspect="1"/>
          </p:cNvPicPr>
          <p:nvPr/>
        </p:nvPicPr>
        <p:blipFill rotWithShape="1">
          <a:blip r:embed="rId4">
            <a:clrChange>
              <a:clrFrom>
                <a:srgbClr val="FFFFFF"/>
              </a:clrFrom>
              <a:clrTo>
                <a:srgbClr val="FFFFFF">
                  <a:alpha val="0"/>
                </a:srgbClr>
              </a:clrTo>
            </a:clrChange>
          </a:blip>
          <a:srcRect l="11156" t="-436" r="10632" b="25254"/>
          <a:stretch/>
        </p:blipFill>
        <p:spPr>
          <a:xfrm>
            <a:off x="4234872" y="2947565"/>
            <a:ext cx="3410777" cy="2785783"/>
          </a:xfrm>
          <a:prstGeom prst="rect">
            <a:avLst/>
          </a:prstGeom>
        </p:spPr>
      </p:pic>
    </p:spTree>
    <p:extLst>
      <p:ext uri="{BB962C8B-B14F-4D97-AF65-F5344CB8AC3E}">
        <p14:creationId xmlns:p14="http://schemas.microsoft.com/office/powerpoint/2010/main" val="419633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2">
            <a:extLst>
              <a:ext uri="{FF2B5EF4-FFF2-40B4-BE49-F238E27FC236}">
                <a16:creationId xmlns:a16="http://schemas.microsoft.com/office/drawing/2014/main" id="{849222D2-B623-E403-0FE9-1C2BB1C4B5BE}"/>
              </a:ext>
            </a:extLst>
          </p:cNvPr>
          <p:cNvSpPr txBox="1"/>
          <p:nvPr/>
        </p:nvSpPr>
        <p:spPr>
          <a:xfrm>
            <a:off x="1025398" y="2137851"/>
            <a:ext cx="10041301" cy="156966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lang="sv-SE" sz="9600" b="1" smtClean="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0"/>
                <a:ea typeface="LNTH-LuoLuoNotangYuanTi 1" pitchFamily="2" charset="-128"/>
                <a:cs typeface="LNTH-LuoLuoNotangYuanTi 1" pitchFamily="2" charset="-128"/>
              </a:rPr>
              <a:t>ĐỌC NỐI TIẾP</a:t>
            </a:r>
            <a:endParaRPr kumimoji="0" lang="sv-SE" sz="96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21297826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4278575" y="537798"/>
            <a:ext cx="6220998"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3601616" y="2166764"/>
            <a:ext cx="7800393" cy="2800767"/>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4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Anh </a:t>
            </a:r>
            <a:r>
              <a:rPr kumimoji="0" lang="en-US" sz="44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hùng</a:t>
            </a:r>
            <a:r>
              <a:rPr kumimoji="0" lang="en-US" sz="44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lao</a:t>
            </a:r>
            <a:r>
              <a:rPr kumimoji="0" lang="en-US" sz="44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4400" b="1" i="0" u="none" strike="noStrike" kern="1200" cap="none" spc="0" normalizeH="0" baseline="0" noProof="0" dirty="0">
                <a:ln w="0"/>
                <a:solidFill>
                  <a:srgbClr val="54336F"/>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400" b="1" i="0" u="none" strike="noStrike" kern="1200" cap="none" spc="0" normalizeH="0" baseline="0" noProof="0" dirty="0">
                <a:ln w="0"/>
                <a:solidFill>
                  <a:srgbClr val="54336F"/>
                </a:solidFill>
                <a:effectLst/>
                <a:uLnTx/>
                <a:uFillTx/>
                <a:latin typeface="Cambria" panose="02040503050406030204" pitchFamily="18" charset="0"/>
                <a:ea typeface="Cambria" panose="02040503050406030204" pitchFamily="18" charset="0"/>
                <a:cs typeface="Times New Roman" panose="02020603050405020304" pitchFamily="18" charset="0"/>
              </a:rPr>
              <a:t>danh hiệu Nhà nước phong tặng đơn vị hoặc người có thành tích đặc biệt trong lao động.</a:t>
            </a:r>
            <a:r>
              <a:rPr kumimoji="0" lang="en-US" sz="4400" b="1" i="0" u="none" strike="noStrike" kern="1200" cap="none" spc="0" normalizeH="0" baseline="0" noProof="0" dirty="0">
                <a:ln w="0"/>
                <a:solidFill>
                  <a:srgbClr val="54336F"/>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pic>
        <p:nvPicPr>
          <p:cNvPr id="10" name="Picture 9">
            <a:extLst>
              <a:ext uri="{FF2B5EF4-FFF2-40B4-BE49-F238E27FC236}">
                <a16:creationId xmlns:a16="http://schemas.microsoft.com/office/drawing/2014/main" id="{A8068D7A-A673-4E6A-BB23-CC2996AC1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4455"/>
            <a:ext cx="4261698" cy="4970206"/>
          </a:xfrm>
          <a:prstGeom prst="rect">
            <a:avLst/>
          </a:prstGeom>
        </p:spPr>
      </p:pic>
      <p:pic>
        <p:nvPicPr>
          <p:cNvPr id="13" name="Picture 12">
            <a:extLst>
              <a:ext uri="{FF2B5EF4-FFF2-40B4-BE49-F238E27FC236}">
                <a16:creationId xmlns:a16="http://schemas.microsoft.com/office/drawing/2014/main" id="{0BE11819-BA63-4E2C-9242-354A8CE0CC6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spTree>
    <p:extLst>
      <p:ext uri="{BB962C8B-B14F-4D97-AF65-F5344CB8AC3E}">
        <p14:creationId xmlns:p14="http://schemas.microsoft.com/office/powerpoint/2010/main" val="3551020104"/>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2985502" y="351186"/>
            <a:ext cx="6220998"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2137558" y="1959916"/>
            <a:ext cx="8260757" cy="1446550"/>
          </a:xfrm>
          <a:prstGeom prst="rect">
            <a:avLst/>
          </a:prstGeom>
          <a:noFill/>
        </p:spPr>
        <p:txBody>
          <a:bodyPr wrap="square" lIns="91440" tIns="45720" rIns="91440" bIns="45720">
            <a:spAutoFit/>
          </a:bodyPr>
          <a:lstStyle/>
          <a:p>
            <a:pPr lvl="0" algn="just" latinLnBrk="0"/>
            <a:r>
              <a:rPr lang="vi-VN" sz="4400" b="1" dirty="0">
                <a:ln w="0"/>
                <a:solidFill>
                  <a:srgbClr val="720705"/>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Sự nghiệp: công việc lớn, có ích lợi chung cho xã hội.</a:t>
            </a:r>
            <a:endParaRPr kumimoji="0" lang="en-US" sz="4400" b="1" i="0" u="none" strike="noStrike" kern="1200" cap="none" spc="0" normalizeH="0" baseline="0" noProof="0" dirty="0">
              <a:ln w="0"/>
              <a:solidFill>
                <a:srgbClr val="D9534F"/>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F36E4CB0-A8DB-4B45-8748-C1D7635B8A3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spTree>
    <p:extLst>
      <p:ext uri="{BB962C8B-B14F-4D97-AF65-F5344CB8AC3E}">
        <p14:creationId xmlns:p14="http://schemas.microsoft.com/office/powerpoint/2010/main" val="3012019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4278575" y="537798"/>
            <a:ext cx="6220998"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Giải</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nghĩa</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từ</a:t>
            </a:r>
            <a:endPar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3" name="Rectangle 2">
            <a:extLst>
              <a:ext uri="{FF2B5EF4-FFF2-40B4-BE49-F238E27FC236}">
                <a16:creationId xmlns:a16="http://schemas.microsoft.com/office/drawing/2014/main" id="{3D5F1F22-740E-45FD-B960-12FA742C0CF9}"/>
              </a:ext>
            </a:extLst>
          </p:cNvPr>
          <p:cNvSpPr/>
          <p:nvPr/>
        </p:nvSpPr>
        <p:spPr>
          <a:xfrm>
            <a:off x="3601616" y="2166764"/>
            <a:ext cx="7800393" cy="4154984"/>
          </a:xfrm>
          <a:prstGeom prst="rect">
            <a:avLst/>
          </a:prstGeom>
          <a:noFill/>
        </p:spPr>
        <p:txBody>
          <a:bodyPr wrap="square" lIns="91440" tIns="45720" rIns="91440" bIns="45720">
            <a:spAutoFit/>
          </a:bodyPr>
          <a:lstStyle/>
          <a:p>
            <a:pPr lvl="0" algn="just" latinLnBrk="0"/>
            <a:r>
              <a:rPr lang="vi-VN" sz="4400" b="1" dirty="0">
                <a:ln w="0"/>
                <a:solidFill>
                  <a:srgbClr val="720705"/>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Huân chương: </a:t>
            </a:r>
            <a:r>
              <a:rPr lang="vi-VN" sz="44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vật làm bằng kim loại có cuống để đeo trước ngực, dùng làm dấu hiệu đặc biệt do nhà nước đặt ra để tặng thưởng những người có công lao</a:t>
            </a:r>
            <a:r>
              <a:rPr lang="en-US" sz="44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4400" b="1"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0BE11819-BA63-4E2C-9242-354A8CE0CC6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pic>
        <p:nvPicPr>
          <p:cNvPr id="3074" name="Picture 2" descr="Huân chương Hồ Chí Minh – Wikipedia tiếng Việt">
            <a:extLst>
              <a:ext uri="{FF2B5EF4-FFF2-40B4-BE49-F238E27FC236}">
                <a16:creationId xmlns:a16="http://schemas.microsoft.com/office/drawing/2014/main" id="{A3E4E1D6-3CF4-1AF3-5304-F9FD0FBA175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78644" y="700644"/>
            <a:ext cx="2641198" cy="5872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60229"/>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wipe(down)">
                                      <p:cBhvr>
                                        <p:cTn id="16"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221944" y="351186"/>
            <a:ext cx="5748113"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 nghĩa từ</a:t>
            </a:r>
          </a:p>
        </p:txBody>
      </p:sp>
      <p:sp>
        <p:nvSpPr>
          <p:cNvPr id="3" name="Rectangle 2">
            <a:extLst>
              <a:ext uri="{FF2B5EF4-FFF2-40B4-BE49-F238E27FC236}">
                <a16:creationId xmlns:a16="http://schemas.microsoft.com/office/drawing/2014/main" id="{3D5F1F22-740E-45FD-B960-12FA742C0CF9}"/>
              </a:ext>
            </a:extLst>
          </p:cNvPr>
          <p:cNvSpPr/>
          <p:nvPr/>
        </p:nvSpPr>
        <p:spPr>
          <a:xfrm>
            <a:off x="1019069" y="2468796"/>
            <a:ext cx="10357492" cy="3170099"/>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Ba-</a:t>
            </a: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dô</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-ca (Bazooka)</a:t>
            </a:r>
            <a:r>
              <a:rPr kumimoji="0" lang="vi-VN"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một loại súng chống tăng không giật rất nổi tiếng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Trần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tìm</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tự</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chế</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tạo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bằng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lò</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rèn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thủ</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trang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bị</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bộ</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đội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Nam.</a:t>
            </a:r>
            <a:endParaRPr kumimoji="0" lang="en-US" sz="40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mc:Choice xmlns="" xmlns:pslz="http://schemas.microsoft.com/office/powerpoint/2016/slidezoom" Requires="pslz">
          <p:graphicFrame>
            <p:nvGraphicFramePr>
              <p:cNvPr id="9" name="Slide Zoom 8">
                <a:extLst>
                  <a:ext uri="{FF2B5EF4-FFF2-40B4-BE49-F238E27FC236}">
                    <a16:creationId xmlns:a16="http://schemas.microsoft.com/office/drawing/2014/main" id="{E1B837F8-2795-47F0-BFD4-2473BEDDB600}"/>
                  </a:ext>
                </a:extLst>
              </p:cNvPr>
              <p:cNvGraphicFramePr>
                <a:graphicFrameLocks noChangeAspect="1"/>
              </p:cNvGraphicFramePr>
              <p:nvPr>
                <p:extLst>
                  <p:ext uri="{D42A27DB-BD31-4B8C-83A1-F6EECF244321}">
                    <p14:modId xmlns:p14="http://schemas.microsoft.com/office/powerpoint/2010/main" val="801284996"/>
                  </p:ext>
                </p:extLst>
              </p:nvPr>
            </p:nvGraphicFramePr>
            <p:xfrm>
              <a:off x="1491590" y="1229309"/>
              <a:ext cx="1654628" cy="930728"/>
            </p:xfrm>
            <a:graphic>
              <a:graphicData uri="http://schemas.microsoft.com/office/powerpoint/2016/slidezoom">
                <pslz:sldZm>
                  <pslz:sldZmObj sldId="331" cId="1855813254">
                    <pslz:zmPr id="{1E7951BD-D134-45DD-A54C-461A241D5707}" returnToParent="0" transitionDur="1000">
                      <p166:blipFill xmlns:p166="http://schemas.microsoft.com/office/powerpoint/2016/6/main">
                        <a:blip r:embed="rId4"/>
                        <a:stretch>
                          <a:fillRect/>
                        </a:stretch>
                      </p166:blipFill>
                      <p166:spPr xmlns:p166="http://schemas.microsoft.com/office/powerpoint/2016/6/main">
                        <a:xfrm>
                          <a:off x="0" y="0"/>
                          <a:ext cx="1654628" cy="930728"/>
                        </a:xfrm>
                        <a:prstGeom prst="rect">
                          <a:avLst/>
                        </a:prstGeom>
                        <a:ln w="3175">
                          <a:solidFill>
                            <a:prstClr val="ltGray"/>
                          </a:solidFill>
                        </a:ln>
                      </p166:spPr>
                    </pslz:zmPr>
                  </pslz:sldZmObj>
                </pslz:sldZm>
              </a:graphicData>
            </a:graphic>
          </p:graphicFrame>
        </mc:Choice>
        <mc:Fallback>
          <p:pic>
            <p:nvPicPr>
              <p:cNvPr id="9" name="Slide Zoom 8">
                <a:hlinkClick r:id="rId5" action="ppaction://hlinksldjump"/>
                <a:extLst>
                  <a:ext uri="{FF2B5EF4-FFF2-40B4-BE49-F238E27FC236}">
                    <a16:creationId xmlns:a16="http://schemas.microsoft.com/office/drawing/2014/main" id="{E1B837F8-2795-47F0-BFD4-2473BEDDB600}"/>
                  </a:ext>
                </a:extLst>
              </p:cNvPr>
              <p:cNvPicPr>
                <a:picLocks noGrp="1" noRot="1" noChangeAspect="1" noMove="1" noResize="1" noEditPoints="1" noAdjustHandles="1" noChangeArrowheads="1" noChangeShapeType="1"/>
              </p:cNvPicPr>
              <p:nvPr/>
            </p:nvPicPr>
            <p:blipFill>
              <a:blip r:embed="rId6"/>
              <a:stretch>
                <a:fillRect/>
              </a:stretch>
            </p:blipFill>
            <p:spPr>
              <a:xfrm>
                <a:off x="1491590" y="1229309"/>
                <a:ext cx="1654628" cy="930728"/>
              </a:xfrm>
              <a:prstGeom prst="rect">
                <a:avLst/>
              </a:prstGeom>
              <a:ln w="3175">
                <a:solidFill>
                  <a:prstClr val="ltGray"/>
                </a:solidFill>
              </a:ln>
            </p:spPr>
          </p:pic>
        </mc:Fallback>
      </mc:AlternateContent>
    </p:spTree>
    <p:extLst>
      <p:ext uri="{BB962C8B-B14F-4D97-AF65-F5344CB8AC3E}">
        <p14:creationId xmlns:p14="http://schemas.microsoft.com/office/powerpoint/2010/main" val="3952009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55813254"/>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406871" y="659944"/>
            <a:ext cx="5615768"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1019069" y="2160037"/>
            <a:ext cx="10153863" cy="3170099"/>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Súng</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giật</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(SKZ)</a:t>
            </a:r>
            <a:r>
              <a:rPr kumimoji="0" lang="vi-VN"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một loại súng hạng nặng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dùng để bắn vào những pháo đài kiên cố của địch, đầu đạn xuyên thủng bê tông d</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à</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y</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do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Trần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đồng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nghiệp</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nghiên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cứu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chế</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tạo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mc:Choice xmlns="" xmlns:pslz="http://schemas.microsoft.com/office/powerpoint/2016/slidezoom" Requires="pslz">
          <p:graphicFrame>
            <p:nvGraphicFramePr>
              <p:cNvPr id="5" name="Slide Zoom 4">
                <a:extLst>
                  <a:ext uri="{FF2B5EF4-FFF2-40B4-BE49-F238E27FC236}">
                    <a16:creationId xmlns:a16="http://schemas.microsoft.com/office/drawing/2014/main" id="{3C2EF5C9-3EA1-4003-A88F-229904E0EC80}"/>
                  </a:ext>
                </a:extLst>
              </p:cNvPr>
              <p:cNvGraphicFramePr>
                <a:graphicFrameLocks noChangeAspect="1"/>
              </p:cNvGraphicFramePr>
              <p:nvPr>
                <p:extLst>
                  <p:ext uri="{D42A27DB-BD31-4B8C-83A1-F6EECF244321}">
                    <p14:modId xmlns:p14="http://schemas.microsoft.com/office/powerpoint/2010/main" val="2417541145"/>
                  </p:ext>
                </p:extLst>
              </p:nvPr>
            </p:nvGraphicFramePr>
            <p:xfrm>
              <a:off x="947776" y="593892"/>
              <a:ext cx="2352780" cy="1323439"/>
            </p:xfrm>
            <a:graphic>
              <a:graphicData uri="http://schemas.microsoft.com/office/powerpoint/2016/slidezoom">
                <pslz:sldZm>
                  <pslz:sldZmObj sldId="333" cId="507183345">
                    <pslz:zmPr id="{11565929-51F2-45AB-B296-6C8640255BA5}" returnToParent="0" transitionDur="1000">
                      <p166:blipFill xmlns:p166="http://schemas.microsoft.com/office/powerpoint/2016/6/main">
                        <a:blip r:embed="rId4"/>
                        <a:stretch>
                          <a:fillRect/>
                        </a:stretch>
                      </p166:blipFill>
                      <p166:spPr xmlns:p166="http://schemas.microsoft.com/office/powerpoint/2016/6/main">
                        <a:xfrm>
                          <a:off x="0" y="0"/>
                          <a:ext cx="2352780" cy="1323439"/>
                        </a:xfrm>
                        <a:prstGeom prst="rect">
                          <a:avLst/>
                        </a:prstGeom>
                      </p166:spPr>
                    </pslz:zmPr>
                  </pslz:sldZmObj>
                </pslz:sldZm>
              </a:graphicData>
            </a:graphic>
          </p:graphicFrame>
        </mc:Choice>
        <mc:Fallback>
          <p:pic>
            <p:nvPicPr>
              <p:cNvPr id="5" name="Slide Zoom 4">
                <a:hlinkClick r:id="rId5" action="ppaction://hlinksldjump"/>
                <a:extLst>
                  <a:ext uri="{FF2B5EF4-FFF2-40B4-BE49-F238E27FC236}">
                    <a16:creationId xmlns:a16="http://schemas.microsoft.com/office/drawing/2014/main" id="{3C2EF5C9-3EA1-4003-A88F-229904E0EC80}"/>
                  </a:ext>
                </a:extLst>
              </p:cNvPr>
              <p:cNvPicPr>
                <a:picLocks noGrp="1" noRot="1" noChangeAspect="1" noMove="1" noResize="1" noEditPoints="1" noAdjustHandles="1" noChangeArrowheads="1" noChangeShapeType="1"/>
              </p:cNvPicPr>
              <p:nvPr/>
            </p:nvPicPr>
            <p:blipFill>
              <a:blip r:embed="rId6"/>
              <a:stretch>
                <a:fillRect/>
              </a:stretch>
            </p:blipFill>
            <p:spPr>
              <a:xfrm>
                <a:off x="947776" y="593892"/>
                <a:ext cx="2352780" cy="1323439"/>
              </a:xfrm>
              <a:prstGeom prst="rect">
                <a:avLst/>
              </a:prstGeom>
            </p:spPr>
          </p:pic>
        </mc:Fallback>
      </mc:AlternateContent>
    </p:spTree>
    <p:extLst>
      <p:ext uri="{BB962C8B-B14F-4D97-AF65-F5344CB8AC3E}">
        <p14:creationId xmlns:p14="http://schemas.microsoft.com/office/powerpoint/2010/main" val="4193128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878"/>
            <a:ext cx="12192000" cy="6852061"/>
          </a:xfrm>
          <a:prstGeom prst="rect">
            <a:avLst/>
          </a:prstGeom>
        </p:spPr>
      </p:pic>
      <p:sp>
        <p:nvSpPr>
          <p:cNvPr id="3" name="Rectangle 2">
            <a:extLst>
              <a:ext uri="{FF2B5EF4-FFF2-40B4-BE49-F238E27FC236}">
                <a16:creationId xmlns:a16="http://schemas.microsoft.com/office/drawing/2014/main" id="{3F0F5449-4A2B-4D84-AC87-EC5F59A0E18F}"/>
              </a:ext>
            </a:extLst>
          </p:cNvPr>
          <p:cNvSpPr/>
          <p:nvPr/>
        </p:nvSpPr>
        <p:spPr>
          <a:xfrm>
            <a:off x="4185638" y="5843069"/>
            <a:ext cx="5307863"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251210"/>
                </a:solidFill>
                <a:effectLst>
                  <a:outerShdw blurRad="38100" dist="19050" dir="2700000" algn="tl" rotWithShape="0">
                    <a:prstClr val="black">
                      <a:alpha val="40000"/>
                    </a:prstClr>
                  </a:outerShdw>
                </a:effectLst>
                <a:uLnTx/>
                <a:uFillTx/>
                <a:latin typeface="UVN Banh Mi" pitchFamily="2" charset="0"/>
                <a:cs typeface="+mn-cs"/>
              </a:rPr>
              <a:t>Đạn SKZ và bom phóng</a:t>
            </a:r>
          </a:p>
        </p:txBody>
      </p:sp>
    </p:spTree>
    <p:extLst>
      <p:ext uri="{BB962C8B-B14F-4D97-AF65-F5344CB8AC3E}">
        <p14:creationId xmlns:p14="http://schemas.microsoft.com/office/powerpoint/2010/main" val="507183345"/>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8">
            <a:extLst>
              <a:ext uri="{FF2B5EF4-FFF2-40B4-BE49-F238E27FC236}">
                <a16:creationId xmlns:a16="http://schemas.microsoft.com/office/drawing/2014/main" id="{7DAAC7D6-F07A-3EB5-DCD3-3725405386D6}"/>
              </a:ext>
            </a:extLst>
          </p:cNvPr>
          <p:cNvSpPr/>
          <p:nvPr/>
        </p:nvSpPr>
        <p:spPr>
          <a:xfrm>
            <a:off x="1257300" y="474973"/>
            <a:ext cx="9589770" cy="1548904"/>
          </a:xfrm>
          <a:prstGeom prst="wedgeRoundRectCallout">
            <a:avLst>
              <a:gd name="adj1" fmla="val -15910"/>
              <a:gd name="adj2" fmla="val 46716"/>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libri" panose="020F0502020204030204" pitchFamily="34" charset="0"/>
                <a:cs typeface="Calibri" panose="020F0502020204030204" pitchFamily="34" charset="0"/>
              </a:rPr>
              <a:t>Kể tên một số người có đóng góp lớn lao </a:t>
            </a:r>
            <a:endParaRPr lang="en-US" sz="4000" b="1" dirty="0">
              <a:solidFill>
                <a:schemeClr val="tx1"/>
              </a:solidFill>
              <a:latin typeface="Calibri" panose="020F0502020204030204" pitchFamily="34" charset="0"/>
              <a:cs typeface="Calibri" panose="020F0502020204030204" pitchFamily="34" charset="0"/>
            </a:endParaRPr>
          </a:p>
          <a:p>
            <a:pPr algn="ctr"/>
            <a:r>
              <a:rPr lang="vi-VN" sz="4000" b="1" dirty="0">
                <a:solidFill>
                  <a:schemeClr val="tx1"/>
                </a:solidFill>
                <a:latin typeface="Calibri" panose="020F0502020204030204" pitchFamily="34" charset="0"/>
                <a:cs typeface="Calibri" panose="020F0502020204030204" pitchFamily="34" charset="0"/>
              </a:rPr>
              <a:t>trong lao động và chiến đấu bảo vệ tổ quốc</a:t>
            </a:r>
          </a:p>
        </p:txBody>
      </p:sp>
      <p:grpSp>
        <p:nvGrpSpPr>
          <p:cNvPr id="5" name="Group 32">
            <a:extLst>
              <a:ext uri="{FF2B5EF4-FFF2-40B4-BE49-F238E27FC236}">
                <a16:creationId xmlns:a16="http://schemas.microsoft.com/office/drawing/2014/main" id="{F62AE79A-4D21-C861-A122-03C80BF592BF}"/>
              </a:ext>
            </a:extLst>
          </p:cNvPr>
          <p:cNvGrpSpPr/>
          <p:nvPr/>
        </p:nvGrpSpPr>
        <p:grpSpPr>
          <a:xfrm>
            <a:off x="2640330" y="2263140"/>
            <a:ext cx="7269480" cy="3349641"/>
            <a:chOff x="3195961" y="4237337"/>
            <a:chExt cx="5118899" cy="2439799"/>
          </a:xfrm>
        </p:grpSpPr>
        <p:pic>
          <p:nvPicPr>
            <p:cNvPr id="10" name="Picture 28">
              <a:extLst>
                <a:ext uri="{FF2B5EF4-FFF2-40B4-BE49-F238E27FC236}">
                  <a16:creationId xmlns:a16="http://schemas.microsoft.com/office/drawing/2014/main" id="{84AF6009-8E27-3F6A-0225-2E3C07D1541A}"/>
                </a:ext>
              </a:extLst>
            </p:cNvPr>
            <p:cNvPicPr>
              <a:picLocks noChangeAspect="1"/>
            </p:cNvPicPr>
            <p:nvPr/>
          </p:nvPicPr>
          <p:blipFill>
            <a:blip r:embed="rId3"/>
            <a:stretch>
              <a:fillRect/>
            </a:stretch>
          </p:blipFill>
          <p:spPr>
            <a:xfrm>
              <a:off x="3195961" y="4316981"/>
              <a:ext cx="1334825" cy="2280937"/>
            </a:xfrm>
            <a:prstGeom prst="rect">
              <a:avLst/>
            </a:prstGeom>
          </p:spPr>
        </p:pic>
        <p:pic>
          <p:nvPicPr>
            <p:cNvPr id="11" name="Picture 30">
              <a:extLst>
                <a:ext uri="{FF2B5EF4-FFF2-40B4-BE49-F238E27FC236}">
                  <a16:creationId xmlns:a16="http://schemas.microsoft.com/office/drawing/2014/main" id="{47FF79F4-B078-F3A9-5898-1985C42421D8}"/>
                </a:ext>
              </a:extLst>
            </p:cNvPr>
            <p:cNvPicPr>
              <a:picLocks noChangeAspect="1"/>
            </p:cNvPicPr>
            <p:nvPr/>
          </p:nvPicPr>
          <p:blipFill>
            <a:blip r:embed="rId4"/>
            <a:stretch>
              <a:fillRect/>
            </a:stretch>
          </p:blipFill>
          <p:spPr>
            <a:xfrm>
              <a:off x="6745341" y="4418201"/>
              <a:ext cx="1569519" cy="2258935"/>
            </a:xfrm>
            <a:prstGeom prst="rect">
              <a:avLst/>
            </a:prstGeom>
          </p:spPr>
        </p:pic>
        <p:sp>
          <p:nvSpPr>
            <p:cNvPr id="12" name="Rectangle: Rounded Corners 31">
              <a:extLst>
                <a:ext uri="{FF2B5EF4-FFF2-40B4-BE49-F238E27FC236}">
                  <a16:creationId xmlns:a16="http://schemas.microsoft.com/office/drawing/2014/main" id="{4CD5611F-E5CE-8DD9-4121-6DF83F2D738D}"/>
                </a:ext>
              </a:extLst>
            </p:cNvPr>
            <p:cNvSpPr/>
            <p:nvPr/>
          </p:nvSpPr>
          <p:spPr>
            <a:xfrm>
              <a:off x="4426262" y="4237337"/>
              <a:ext cx="2414726" cy="1189608"/>
            </a:xfrm>
            <a:prstGeom prst="roundRect">
              <a:avLst/>
            </a:prstGeom>
            <a:solidFill>
              <a:srgbClr val="FFEBFF"/>
            </a:solid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FF0066"/>
                  </a:solidFill>
                  <a:latin typeface="#9Slide07 SVNBeachwood Sans" pitchFamily="2" charset="0"/>
                </a:rPr>
                <a:t>Thảo</a:t>
              </a:r>
              <a:r>
                <a:rPr lang="en-US" sz="4400" dirty="0">
                  <a:solidFill>
                    <a:srgbClr val="FF0066"/>
                  </a:solidFill>
                  <a:latin typeface="#9Slide07 SVNBeachwood Sans" pitchFamily="2" charset="0"/>
                </a:rPr>
                <a:t> </a:t>
              </a:r>
              <a:r>
                <a:rPr lang="en-US" sz="4400" dirty="0" err="1">
                  <a:solidFill>
                    <a:srgbClr val="FF0066"/>
                  </a:solidFill>
                  <a:latin typeface="#9Slide07 SVNBeachwood Sans" pitchFamily="2" charset="0"/>
                </a:rPr>
                <a:t>luận</a:t>
              </a:r>
              <a:r>
                <a:rPr lang="en-US" sz="4400" dirty="0">
                  <a:solidFill>
                    <a:srgbClr val="FF0066"/>
                  </a:solidFill>
                  <a:latin typeface="#9Slide07 SVNBeachwood Sans" pitchFamily="2" charset="0"/>
                </a:rPr>
                <a:t> </a:t>
              </a:r>
            </a:p>
            <a:p>
              <a:pPr algn="ctr"/>
              <a:r>
                <a:rPr lang="en-US" sz="4400" dirty="0" err="1">
                  <a:solidFill>
                    <a:srgbClr val="FF0066"/>
                  </a:solidFill>
                  <a:latin typeface="#9Slide07 SVNBeachwood Sans" pitchFamily="2" charset="0"/>
                </a:rPr>
                <a:t>nhóm</a:t>
              </a:r>
              <a:r>
                <a:rPr lang="en-US" sz="4400" dirty="0">
                  <a:solidFill>
                    <a:srgbClr val="FF0066"/>
                  </a:solidFill>
                  <a:latin typeface="#9Slide07 SVNBeachwood Sans" pitchFamily="2" charset="0"/>
                </a:rPr>
                <a:t> </a:t>
              </a:r>
              <a:r>
                <a:rPr lang="en-US" sz="4400" dirty="0" err="1">
                  <a:solidFill>
                    <a:srgbClr val="FF0066"/>
                  </a:solidFill>
                  <a:latin typeface="#9Slide07 SVNBeachwood Sans" pitchFamily="2" charset="0"/>
                </a:rPr>
                <a:t>đôi</a:t>
              </a:r>
              <a:endParaRPr lang="vi-VN" sz="4400" dirty="0">
                <a:solidFill>
                  <a:srgbClr val="FF0066"/>
                </a:solidFill>
              </a:endParaRPr>
            </a:p>
          </p:txBody>
        </p:sp>
      </p:grpSp>
    </p:spTree>
    <p:extLst>
      <p:ext uri="{BB962C8B-B14F-4D97-AF65-F5344CB8AC3E}">
        <p14:creationId xmlns:p14="http://schemas.microsoft.com/office/powerpoint/2010/main" val="22332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175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 calcmode="lin" valueType="num">
                                      <p:cBhvr>
                                        <p:cTn id="9" dur="125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25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510605" y="944953"/>
            <a:ext cx="5622053"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1019069" y="3025600"/>
            <a:ext cx="10153863" cy="1938992"/>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Bom bay</a:t>
            </a:r>
            <a:r>
              <a:rPr kumimoji="0" lang="vi-VN"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 một loại bom gắn động cơ, bom phóng có điều khiển để có thể bay đến mục tiêu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tiền thân của tên lửa ngày nay.</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40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mc:Choice xmlns="" xmlns:pslz="http://schemas.microsoft.com/office/powerpoint/2016/slidezoom" Requires="pslz">
          <p:graphicFrame>
            <p:nvGraphicFramePr>
              <p:cNvPr id="5" name="Slide Zoom 4">
                <a:extLst>
                  <a:ext uri="{FF2B5EF4-FFF2-40B4-BE49-F238E27FC236}">
                    <a16:creationId xmlns:a16="http://schemas.microsoft.com/office/drawing/2014/main" id="{6BF37643-1ADF-453B-99FA-C802212345A0}"/>
                  </a:ext>
                </a:extLst>
              </p:cNvPr>
              <p:cNvGraphicFramePr>
                <a:graphicFrameLocks noChangeAspect="1"/>
              </p:cNvGraphicFramePr>
              <p:nvPr>
                <p:extLst>
                  <p:ext uri="{D42A27DB-BD31-4B8C-83A1-F6EECF244321}">
                    <p14:modId xmlns:p14="http://schemas.microsoft.com/office/powerpoint/2010/main" val="2059486574"/>
                  </p:ext>
                </p:extLst>
              </p:nvPr>
            </p:nvGraphicFramePr>
            <p:xfrm>
              <a:off x="460426" y="571500"/>
              <a:ext cx="3048000" cy="1714500"/>
            </p:xfrm>
            <a:graphic>
              <a:graphicData uri="http://schemas.microsoft.com/office/powerpoint/2016/slidezoom">
                <pslz:sldZm>
                  <pslz:sldZmObj sldId="335" cId="1207572682">
                    <pslz:zmPr id="{8532ABD6-E98B-48B6-B44D-827394241126}"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p166:spPr>
                    </pslz:zmPr>
                  </pslz:sldZmObj>
                </pslz:sldZm>
              </a:graphicData>
            </a:graphic>
          </p:graphicFrame>
        </mc:Choice>
        <mc:Fallback>
          <p:pic>
            <p:nvPicPr>
              <p:cNvPr id="5" name="Slide Zoom 4">
                <a:hlinkClick r:id="rId5" action="ppaction://hlinksldjump"/>
                <a:extLst>
                  <a:ext uri="{FF2B5EF4-FFF2-40B4-BE49-F238E27FC236}">
                    <a16:creationId xmlns:a16="http://schemas.microsoft.com/office/drawing/2014/main" id="{6BF37643-1ADF-453B-99FA-C802212345A0}"/>
                  </a:ext>
                </a:extLst>
              </p:cNvPr>
              <p:cNvPicPr>
                <a:picLocks noGrp="1" noRot="1" noChangeAspect="1" noMove="1" noResize="1" noEditPoints="1" noAdjustHandles="1" noChangeArrowheads="1" noChangeShapeType="1"/>
              </p:cNvPicPr>
              <p:nvPr/>
            </p:nvPicPr>
            <p:blipFill>
              <a:blip r:embed="rId6"/>
              <a:stretch>
                <a:fillRect/>
              </a:stretch>
            </p:blipFill>
            <p:spPr>
              <a:xfrm>
                <a:off x="460426" y="571500"/>
                <a:ext cx="3048000" cy="1714500"/>
              </a:xfrm>
              <a:prstGeom prst="rect">
                <a:avLst/>
              </a:prstGeom>
            </p:spPr>
          </p:pic>
        </mc:Fallback>
      </mc:AlternateContent>
    </p:spTree>
    <p:extLst>
      <p:ext uri="{BB962C8B-B14F-4D97-AF65-F5344CB8AC3E}">
        <p14:creationId xmlns:p14="http://schemas.microsoft.com/office/powerpoint/2010/main" val="254052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7572682"/>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2">
            <a:extLst>
              <a:ext uri="{FF2B5EF4-FFF2-40B4-BE49-F238E27FC236}">
                <a16:creationId xmlns:a16="http://schemas.microsoft.com/office/drawing/2014/main" id="{849222D2-B623-E403-0FE9-1C2BB1C4B5BE}"/>
              </a:ext>
            </a:extLst>
          </p:cNvPr>
          <p:cNvSpPr txBox="1"/>
          <p:nvPr/>
        </p:nvSpPr>
        <p:spPr>
          <a:xfrm>
            <a:off x="1025398" y="1389706"/>
            <a:ext cx="10041301" cy="3123932"/>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lang="sv-SE" sz="9600" b="1" smtClean="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0"/>
                <a:ea typeface="LNTH-LuoLuoNotangYuanTi 1" pitchFamily="2" charset="-128"/>
                <a:cs typeface="LNTH-LuoLuoNotangYuanTi 1" pitchFamily="2" charset="-128"/>
              </a:rPr>
              <a:t>LUYỆN ĐỌC </a:t>
            </a:r>
          </a:p>
          <a:p>
            <a:pPr marL="0" marR="0" lvl="0" indent="0" algn="ctr" defTabSz="914400" rtl="0" eaLnBrk="1" fontAlgn="base" latinLnBrk="0" hangingPunct="1">
              <a:lnSpc>
                <a:spcPct val="100000"/>
              </a:lnSpc>
              <a:spcBef>
                <a:spcPts val="0"/>
              </a:spcBef>
              <a:spcAft>
                <a:spcPts val="600"/>
              </a:spcAft>
              <a:buClrTx/>
              <a:buSzTx/>
              <a:buFontTx/>
              <a:buNone/>
              <a:tabLst/>
              <a:defRPr/>
            </a:pPr>
            <a:r>
              <a:rPr lang="sv-SE" sz="9600" b="1" smtClean="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0"/>
                <a:ea typeface="LNTH-LuoLuoNotangYuanTi 1" pitchFamily="2" charset="-128"/>
                <a:cs typeface="LNTH-LuoLuoNotangYuanTi 1" pitchFamily="2" charset="-128"/>
              </a:rPr>
              <a:t>TRONG NHÓM</a:t>
            </a:r>
            <a:endParaRPr kumimoji="0" lang="sv-SE" sz="96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31549749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606D0B65-C4E0-6008-BC13-8DECBABBC531}"/>
              </a:ext>
            </a:extLst>
          </p:cNvPr>
          <p:cNvSpPr txBox="1"/>
          <p:nvPr/>
        </p:nvSpPr>
        <p:spPr>
          <a:xfrm>
            <a:off x="1949050" y="563757"/>
            <a:ext cx="11419366" cy="830997"/>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Thi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đua</a:t>
            </a: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đọc</a:t>
            </a: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trước</a:t>
            </a: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lớp</a:t>
            </a:r>
            <a:endPar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endParaRPr>
          </a:p>
        </p:txBody>
      </p:sp>
      <p:pic>
        <p:nvPicPr>
          <p:cNvPr id="4" name="Picture 3">
            <a:extLst>
              <a:ext uri="{FF2B5EF4-FFF2-40B4-BE49-F238E27FC236}">
                <a16:creationId xmlns:a16="http://schemas.microsoft.com/office/drawing/2014/main" id="{06319074-278C-D934-9B3F-BFDF2FD0389C}"/>
              </a:ext>
            </a:extLst>
          </p:cNvPr>
          <p:cNvPicPr>
            <a:picLocks noChangeAspect="1"/>
          </p:cNvPicPr>
          <p:nvPr/>
        </p:nvPicPr>
        <p:blipFill>
          <a:blip r:embed="rId2"/>
          <a:stretch>
            <a:fillRect/>
          </a:stretch>
        </p:blipFill>
        <p:spPr>
          <a:xfrm>
            <a:off x="6022747" y="1541136"/>
            <a:ext cx="5209309" cy="3831364"/>
          </a:xfrm>
          <a:prstGeom prst="rect">
            <a:avLst/>
          </a:prstGeom>
          <a:ln>
            <a:noFill/>
          </a:ln>
          <a:effectLst>
            <a:softEdge rad="112500"/>
          </a:effectLst>
        </p:spPr>
      </p:pic>
      <p:pic>
        <p:nvPicPr>
          <p:cNvPr id="5" name="Picture 4">
            <a:extLst>
              <a:ext uri="{FF2B5EF4-FFF2-40B4-BE49-F238E27FC236}">
                <a16:creationId xmlns:a16="http://schemas.microsoft.com/office/drawing/2014/main" id="{714EB229-5E9F-E542-60D2-701C5D3C0E5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51510" y="926869"/>
            <a:ext cx="5754485" cy="4445631"/>
          </a:xfrm>
          <a:prstGeom prst="rect">
            <a:avLst/>
          </a:prstGeom>
        </p:spPr>
      </p:pic>
    </p:spTree>
    <p:extLst>
      <p:ext uri="{BB962C8B-B14F-4D97-AF65-F5344CB8AC3E}">
        <p14:creationId xmlns:p14="http://schemas.microsoft.com/office/powerpoint/2010/main" val="86651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30DE3B-B61D-B2C8-81E5-05312E244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245" y="1816598"/>
            <a:ext cx="5041402" cy="5041402"/>
          </a:xfrm>
          <a:prstGeom prst="rect">
            <a:avLst/>
          </a:prstGeom>
        </p:spPr>
      </p:pic>
      <p:pic>
        <p:nvPicPr>
          <p:cNvPr id="5" name="Picture 4">
            <a:extLst>
              <a:ext uri="{FF2B5EF4-FFF2-40B4-BE49-F238E27FC236}">
                <a16:creationId xmlns:a16="http://schemas.microsoft.com/office/drawing/2014/main" id="{B294D1C6-EB4E-FD38-7C09-96A2FB19DDB7}"/>
              </a:ext>
            </a:extLst>
          </p:cNvPr>
          <p:cNvPicPr>
            <a:picLocks noChangeAspect="1"/>
          </p:cNvPicPr>
          <p:nvPr/>
        </p:nvPicPr>
        <p:blipFill>
          <a:blip r:embed="rId3"/>
          <a:stretch>
            <a:fillRect/>
          </a:stretch>
        </p:blipFill>
        <p:spPr>
          <a:xfrm>
            <a:off x="3340246" y="1859927"/>
            <a:ext cx="8346147" cy="2658086"/>
          </a:xfrm>
          <a:prstGeom prst="rect">
            <a:avLst/>
          </a:prstGeom>
        </p:spPr>
      </p:pic>
    </p:spTree>
    <p:extLst>
      <p:ext uri="{BB962C8B-B14F-4D97-AF65-F5344CB8AC3E}">
        <p14:creationId xmlns:p14="http://schemas.microsoft.com/office/powerpoint/2010/main" val="347896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F617210-BAA0-D24C-B91D-40CB379F81BF}"/>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609600" y="-1664629"/>
            <a:ext cx="10515600" cy="5914328"/>
          </a:xfrm>
          <a:prstGeom prst="rect">
            <a:avLst/>
          </a:prstGeom>
        </p:spPr>
      </p:pic>
      <p:sp>
        <p:nvSpPr>
          <p:cNvPr id="26" name="Rectangle 25">
            <a:extLst>
              <a:ext uri="{FF2B5EF4-FFF2-40B4-BE49-F238E27FC236}">
                <a16:creationId xmlns:a16="http://schemas.microsoft.com/office/drawing/2014/main" id="{9CF4CE4F-5226-9042-ACFB-0922F39320FA}"/>
              </a:ext>
            </a:extLst>
          </p:cNvPr>
          <p:cNvSpPr/>
          <p:nvPr/>
        </p:nvSpPr>
        <p:spPr>
          <a:xfrm>
            <a:off x="2114551" y="455631"/>
            <a:ext cx="8179376" cy="954107"/>
          </a:xfrm>
          <a:prstGeom prst="rect">
            <a:avLst/>
          </a:prstGeom>
        </p:spPr>
        <p:txBody>
          <a:bodyPr wrap="square">
            <a:spAutoFit/>
          </a:bodyPr>
          <a:lstStyle/>
          <a:p>
            <a:pPr algn="ct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1.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Dựa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mở</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đầu</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em</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hãy</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giới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thiệu</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về</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Anh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hùng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Lao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động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Trần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Đại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Nghĩa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432EF846-78AD-71DF-85D6-871180753B64}"/>
              </a:ext>
            </a:extLst>
          </p:cNvPr>
          <p:cNvPicPr>
            <a:picLocks noChangeAspect="1"/>
          </p:cNvPicPr>
          <p:nvPr/>
        </p:nvPicPr>
        <p:blipFill>
          <a:blip r:embed="rId3"/>
          <a:stretch>
            <a:fillRect/>
          </a:stretch>
        </p:blipFill>
        <p:spPr>
          <a:xfrm>
            <a:off x="375285" y="2220277"/>
            <a:ext cx="11432242" cy="945833"/>
          </a:xfrm>
          <a:prstGeom prst="rect">
            <a:avLst/>
          </a:prstGeom>
        </p:spPr>
      </p:pic>
    </p:spTree>
    <p:extLst>
      <p:ext uri="{BB962C8B-B14F-4D97-AF65-F5344CB8AC3E}">
        <p14:creationId xmlns:p14="http://schemas.microsoft.com/office/powerpoint/2010/main" val="266847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nh hùng lao động Trần Đại Nghĩa lớp 4 | Giải Tiếng Việt lớp 4 Tập 2">
            <a:extLst>
              <a:ext uri="{FF2B5EF4-FFF2-40B4-BE49-F238E27FC236}">
                <a16:creationId xmlns:a16="http://schemas.microsoft.com/office/drawing/2014/main" id="{0E8F55ED-0777-A96C-ED59-57CD3230A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558" y="746759"/>
            <a:ext cx="2862262" cy="44076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7965A2D-3FF9-E77B-B1BC-952E9E1B8EF3}"/>
              </a:ext>
            </a:extLst>
          </p:cNvPr>
          <p:cNvSpPr txBox="1"/>
          <p:nvPr/>
        </p:nvSpPr>
        <p:spPr>
          <a:xfrm>
            <a:off x="3462770" y="630728"/>
            <a:ext cx="8675370" cy="3355149"/>
          </a:xfrm>
          <a:prstGeom prst="rect">
            <a:avLst/>
          </a:prstGeom>
          <a:noFill/>
        </p:spPr>
        <p:txBody>
          <a:bodyPr wrap="square" rtlCol="0">
            <a:spAutoFit/>
          </a:bodyPr>
          <a:lstStyle/>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Anh hùng Lao động Trần Đại Nghĩa: </a:t>
            </a:r>
            <a:r>
              <a:rPr lang="nl-NL" sz="3600" dirty="0">
                <a:effectLst/>
                <a:latin typeface="Cambria" panose="02040503050406030204" pitchFamily="18" charset="0"/>
                <a:ea typeface="Cambria" panose="02040503050406030204" pitchFamily="18" charset="0"/>
              </a:rPr>
              <a:t>tên khai sinh là Phạm Quang Lễ.</a:t>
            </a:r>
            <a:endParaRPr lang="en-US" sz="36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Quê quán: </a:t>
            </a:r>
            <a:r>
              <a:rPr lang="nl-NL" sz="3600" dirty="0">
                <a:effectLst/>
                <a:latin typeface="Cambria" panose="02040503050406030204" pitchFamily="18" charset="0"/>
                <a:ea typeface="Cambria" panose="02040503050406030204" pitchFamily="18" charset="0"/>
              </a:rPr>
              <a:t>Vĩnh Long.</a:t>
            </a:r>
            <a:endParaRPr lang="en-US" sz="36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Các ngành học: </a:t>
            </a:r>
            <a:r>
              <a:rPr lang="nl-NL" sz="3600" dirty="0">
                <a:effectLst/>
                <a:latin typeface="Cambria" panose="02040503050406030204" pitchFamily="18" charset="0"/>
                <a:ea typeface="Cambria" panose="02040503050406030204" pitchFamily="18" charset="0"/>
              </a:rPr>
              <a:t>kĩ sư cầu cống, kĩ sư điện, kĩ sư hàng không.</a:t>
            </a:r>
            <a:endParaRPr lang="en-US" sz="3600" dirty="0">
              <a:effectLst/>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9CF4CE4F-5226-9042-ACFB-0922F39320FA}"/>
              </a:ext>
            </a:extLst>
          </p:cNvPr>
          <p:cNvSpPr/>
          <p:nvPr/>
        </p:nvSpPr>
        <p:spPr>
          <a:xfrm>
            <a:off x="2729345" y="4128332"/>
            <a:ext cx="9781309" cy="523220"/>
          </a:xfrm>
          <a:prstGeom prst="rect">
            <a:avLst/>
          </a:prstGeom>
        </p:spPr>
        <p:txBody>
          <a:bodyPr wrap="square">
            <a:spAutoFit/>
          </a:bodyPr>
          <a:lstStyle/>
          <a:p>
            <a:pPr algn="ctr"/>
            <a:r>
              <a:rPr lang="en-US" sz="2800" b="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Ý 1</a:t>
            </a:r>
            <a:r>
              <a:rPr lang="en-US" sz="2800" b="1">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Giới </a:t>
            </a:r>
            <a:r>
              <a:rPr lang="en-US" sz="28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thiệu</a:t>
            </a:r>
            <a:r>
              <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về</a:t>
            </a:r>
            <a:r>
              <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Anh </a:t>
            </a:r>
            <a:r>
              <a:rPr lang="en-US" sz="28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hùng</a:t>
            </a:r>
            <a:r>
              <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Lao </a:t>
            </a:r>
            <a:r>
              <a:rPr lang="en-US" sz="28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động</a:t>
            </a:r>
            <a:r>
              <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Trần</a:t>
            </a:r>
            <a:r>
              <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err="1">
                <a:solidFill>
                  <a:srgbClr val="FF0000"/>
                </a:solidFill>
                <a:latin typeface="Cambria" panose="02040503050406030204" pitchFamily="18" charset="0"/>
                <a:ea typeface="Cambria" panose="02040503050406030204" pitchFamily="18" charset="0"/>
                <a:cs typeface="Times New Roman" panose="02020603050405020304" pitchFamily="18" charset="0"/>
              </a:rPr>
              <a:t>Đại</a:t>
            </a:r>
            <a:r>
              <a:rPr lang="en-US" sz="2800" b="1">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Nghĩa</a:t>
            </a:r>
            <a:endPar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85267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D13441-C1E9-7B45-8102-A4522D02674D}"/>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743989" y="-1788472"/>
            <a:ext cx="10515600" cy="5914328"/>
          </a:xfrm>
          <a:prstGeom prst="rect">
            <a:avLst/>
          </a:prstGeom>
        </p:spPr>
      </p:pic>
      <p:sp>
        <p:nvSpPr>
          <p:cNvPr id="17" name="Rectangle 16">
            <a:extLst>
              <a:ext uri="{FF2B5EF4-FFF2-40B4-BE49-F238E27FC236}">
                <a16:creationId xmlns:a16="http://schemas.microsoft.com/office/drawing/2014/main" id="{6D0A0E95-1215-CA47-938E-E06CF1B8EF73}"/>
              </a:ext>
            </a:extLst>
          </p:cNvPr>
          <p:cNvSpPr/>
          <p:nvPr/>
        </p:nvSpPr>
        <p:spPr>
          <a:xfrm>
            <a:off x="993371" y="291529"/>
            <a:ext cx="10812780" cy="1754326"/>
          </a:xfrm>
          <a:prstGeom prst="rect">
            <a:avLst/>
          </a:prstGeom>
        </p:spPr>
        <p:txBody>
          <a:bodyPr wrap="square">
            <a:spAutoFit/>
          </a:bodyPr>
          <a:lstStyle/>
          <a:p>
            <a:pPr algn="ctr"/>
            <a:r>
              <a:rPr lang="en-US" sz="3600" b="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N</a:t>
            </a:r>
            <a:r>
              <a:rPr lang="vi-VN"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ăm1946 </a:t>
            </a:r>
            <a:r>
              <a:rPr lang="vi-VN" sz="3600" b="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a:t>
            </a:r>
            <a:r>
              <a:rPr lang="vi-VN"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nghe theo tiếng gọi thiêng liêng của </a:t>
            </a:r>
            <a:endParaRPr lang="en-US" sz="3600" b="1" smtClean="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algn="ctr"/>
            <a:r>
              <a:rPr lang="vi-VN" sz="3600" b="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Tổ </a:t>
            </a:r>
            <a:r>
              <a:rPr lang="vi-VN"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quốc" </a:t>
            </a:r>
            <a:r>
              <a:rPr lang="en-US" sz="3600" b="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ông đã về nước. </a:t>
            </a:r>
            <a:r>
              <a:rPr lang="vi-VN"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Em hiểu "nghe theo tiếng gọi thiêng liêng của Tổ quốc" </a:t>
            </a:r>
            <a:r>
              <a:rPr lang="vi-VN" sz="3600" b="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là</a:t>
            </a:r>
            <a:r>
              <a:rPr lang="en-US" sz="3600" b="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 gì</a:t>
            </a:r>
            <a:r>
              <a:rPr lang="vi-VN" sz="3600" b="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3600" b="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055C82F3-FD51-913B-A580-F73E2BA22C7D}"/>
              </a:ext>
            </a:extLst>
          </p:cNvPr>
          <p:cNvSpPr/>
          <p:nvPr/>
        </p:nvSpPr>
        <p:spPr>
          <a:xfrm>
            <a:off x="1242753" y="2045855"/>
            <a:ext cx="10812780" cy="3416320"/>
          </a:xfrm>
          <a:prstGeom prst="rect">
            <a:avLst/>
          </a:prstGeom>
        </p:spPr>
        <p:txBody>
          <a:bodyPr wrap="square">
            <a:spAutoFit/>
          </a:bodyPr>
          <a:lstStyle/>
          <a:p>
            <a:pPr lvl="0" algn="just" latinLnBrk="0"/>
            <a:r>
              <a:rPr lang="vi-VN" sz="3600">
                <a:solidFill>
                  <a:srgbClr val="FF0000"/>
                </a:solidFill>
                <a:latin typeface="Cambria" panose="02040503050406030204" pitchFamily="18" charset="0"/>
                <a:ea typeface="Cambria" panose="02040503050406030204" pitchFamily="18" charset="0"/>
              </a:rPr>
              <a:t>Nghe theo tiếng gọi thiêng liêng của Tổ quốc là </a:t>
            </a:r>
            <a:r>
              <a:rPr lang="en-US" sz="3600" smtClean="0">
                <a:solidFill>
                  <a:srgbClr val="FF0000"/>
                </a:solidFill>
                <a:latin typeface="Cambria" panose="02040503050406030204" pitchFamily="18" charset="0"/>
                <a:ea typeface="Cambria" panose="02040503050406030204" pitchFamily="18" charset="0"/>
              </a:rPr>
              <a:t>nghe theo </a:t>
            </a:r>
            <a:r>
              <a:rPr lang="vi-VN" sz="3600" smtClean="0">
                <a:solidFill>
                  <a:srgbClr val="FF0000"/>
                </a:solidFill>
                <a:latin typeface="Cambria" panose="02040503050406030204" pitchFamily="18" charset="0"/>
                <a:ea typeface="Cambria" panose="02040503050406030204" pitchFamily="18" charset="0"/>
              </a:rPr>
              <a:t>lòng </a:t>
            </a:r>
            <a:r>
              <a:rPr lang="vi-VN" sz="3600">
                <a:solidFill>
                  <a:srgbClr val="FF0000"/>
                </a:solidFill>
                <a:latin typeface="Cambria" panose="02040503050406030204" pitchFamily="18" charset="0"/>
                <a:ea typeface="Cambria" panose="02040503050406030204" pitchFamily="18" charset="0"/>
              </a:rPr>
              <a:t>yêu nước, tinh thần xây dựng và bảo vệ Tổ quốc</a:t>
            </a:r>
            <a:r>
              <a:rPr lang="vi-VN" sz="3600" smtClean="0">
                <a:solidFill>
                  <a:srgbClr val="FF0000"/>
                </a:solidFill>
                <a:latin typeface="Cambria" panose="02040503050406030204" pitchFamily="18" charset="0"/>
                <a:ea typeface="Cambria" panose="02040503050406030204" pitchFamily="18" charset="0"/>
              </a:rPr>
              <a:t>.</a:t>
            </a:r>
            <a:r>
              <a:rPr lang="en-US" sz="3600" smtClean="0">
                <a:solidFill>
                  <a:srgbClr val="FF0000"/>
                </a:solidFill>
                <a:latin typeface="Cambria" panose="02040503050406030204" pitchFamily="18" charset="0"/>
                <a:ea typeface="Cambria" panose="02040503050406030204" pitchFamily="18" charset="0"/>
              </a:rPr>
              <a:t> </a:t>
            </a:r>
            <a:r>
              <a:rPr lang="vi-VN" sz="3600">
                <a:solidFill>
                  <a:srgbClr val="FF0000"/>
                </a:solidFill>
                <a:latin typeface="Cambria" panose="02040503050406030204" pitchFamily="18" charset="0"/>
                <a:ea typeface="Cambria" panose="02040503050406030204" pitchFamily="18" charset="0"/>
              </a:rPr>
              <a:t>Năm 1946, ông Phạm Quang Lễ đã rời bỏ cuộc sống đầy đủ tiện nghi ở nước ngoài để theo Bác Hồ về </a:t>
            </a:r>
            <a:r>
              <a:rPr lang="vi-VN" sz="3600" smtClean="0">
                <a:solidFill>
                  <a:srgbClr val="FF0000"/>
                </a:solidFill>
                <a:latin typeface="Cambria" panose="02040503050406030204" pitchFamily="18" charset="0"/>
                <a:ea typeface="Cambria" panose="02040503050406030204" pitchFamily="18" charset="0"/>
              </a:rPr>
              <a:t>nước</a:t>
            </a:r>
            <a:r>
              <a:rPr lang="en-US" sz="3600" smtClean="0">
                <a:solidFill>
                  <a:srgbClr val="FF0000"/>
                </a:solidFill>
                <a:latin typeface="Cambria" panose="02040503050406030204" pitchFamily="18" charset="0"/>
                <a:ea typeface="Cambria" panose="02040503050406030204" pitchFamily="18" charset="0"/>
              </a:rPr>
              <a:t> nghiên cứu chế tạo vũ khí phục vụ cuộc kháng chiến</a:t>
            </a:r>
            <a:r>
              <a:rPr lang="vi-VN" sz="3600" smtClean="0">
                <a:solidFill>
                  <a:srgbClr val="FF0000"/>
                </a:solidFill>
                <a:latin typeface="Cambria" panose="02040503050406030204" pitchFamily="18" charset="0"/>
                <a:ea typeface="Cambria" panose="02040503050406030204" pitchFamily="18" charset="0"/>
              </a:rPr>
              <a:t>. </a:t>
            </a:r>
            <a:endParaRPr lang="vi-VN"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8945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D13441-C1E9-7B45-8102-A4522D02674D}"/>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563880" y="-1788472"/>
            <a:ext cx="10515600" cy="5914328"/>
          </a:xfrm>
          <a:prstGeom prst="rect">
            <a:avLst/>
          </a:prstGeom>
        </p:spPr>
      </p:pic>
      <p:sp>
        <p:nvSpPr>
          <p:cNvPr id="17" name="Rectangle 16">
            <a:extLst>
              <a:ext uri="{FF2B5EF4-FFF2-40B4-BE49-F238E27FC236}">
                <a16:creationId xmlns:a16="http://schemas.microsoft.com/office/drawing/2014/main" id="{6D0A0E95-1215-CA47-938E-E06CF1B8EF73}"/>
              </a:ext>
            </a:extLst>
          </p:cNvPr>
          <p:cNvSpPr/>
          <p:nvPr/>
        </p:nvSpPr>
        <p:spPr>
          <a:xfrm>
            <a:off x="1872918" y="437278"/>
            <a:ext cx="8236743"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Việc ông Phạm Quang Lễ quyết định về nước vào năm1946 nói lên điều gì?</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055C82F3-FD51-913B-A580-F73E2BA22C7D}"/>
              </a:ext>
            </a:extLst>
          </p:cNvPr>
          <p:cNvSpPr/>
          <p:nvPr/>
        </p:nvSpPr>
        <p:spPr>
          <a:xfrm>
            <a:off x="1173480" y="2150225"/>
            <a:ext cx="10812780" cy="1754326"/>
          </a:xfrm>
          <a:prstGeom prst="rect">
            <a:avLst/>
          </a:prstGeom>
        </p:spPr>
        <p:txBody>
          <a:bodyPr wrap="square">
            <a:spAutoFit/>
          </a:bodyPr>
          <a:lstStyle/>
          <a:p>
            <a:pPr lvl="0" algn="just" latinLnBrk="0"/>
            <a:r>
              <a:rPr lang="vi-VN" sz="3600" smtClean="0">
                <a:solidFill>
                  <a:srgbClr val="FF0000"/>
                </a:solidFill>
                <a:latin typeface="Cambria" panose="02040503050406030204" pitchFamily="18" charset="0"/>
                <a:ea typeface="Cambria" panose="02040503050406030204" pitchFamily="18" charset="0"/>
              </a:rPr>
              <a:t>Việc </a:t>
            </a:r>
            <a:r>
              <a:rPr lang="vi-VN" sz="3600">
                <a:solidFill>
                  <a:srgbClr val="FF0000"/>
                </a:solidFill>
                <a:latin typeface="Cambria" panose="02040503050406030204" pitchFamily="18" charset="0"/>
                <a:ea typeface="Cambria" panose="02040503050406030204" pitchFamily="18" charset="0"/>
              </a:rPr>
              <a:t>làm </a:t>
            </a:r>
            <a:r>
              <a:rPr lang="vi-VN" sz="3600" smtClean="0">
                <a:solidFill>
                  <a:srgbClr val="FF0000"/>
                </a:solidFill>
                <a:latin typeface="Cambria" panose="02040503050406030204" pitchFamily="18" charset="0"/>
                <a:ea typeface="Cambria" panose="02040503050406030204" pitchFamily="18" charset="0"/>
              </a:rPr>
              <a:t>này </a:t>
            </a:r>
            <a:r>
              <a:rPr lang="vi-VN" sz="3600" dirty="0">
                <a:solidFill>
                  <a:srgbClr val="FF0000"/>
                </a:solidFill>
                <a:latin typeface="Cambria" panose="02040503050406030204" pitchFamily="18" charset="0"/>
                <a:ea typeface="Cambria" panose="02040503050406030204" pitchFamily="18" charset="0"/>
              </a:rPr>
              <a:t>của </a:t>
            </a:r>
            <a:r>
              <a:rPr lang="vi-VN" sz="3600">
                <a:solidFill>
                  <a:srgbClr val="FF0000"/>
                </a:solidFill>
                <a:latin typeface="Cambria" panose="02040503050406030204" pitchFamily="18" charset="0"/>
                <a:ea typeface="Cambria" panose="02040503050406030204" pitchFamily="18" charset="0"/>
              </a:rPr>
              <a:t>ông </a:t>
            </a:r>
            <a:r>
              <a:rPr lang="en-US" sz="3600" smtClean="0">
                <a:solidFill>
                  <a:srgbClr val="FF0000"/>
                </a:solidFill>
                <a:latin typeface="Cambria" panose="02040503050406030204" pitchFamily="18" charset="0"/>
                <a:ea typeface="Cambria" panose="02040503050406030204" pitchFamily="18" charset="0"/>
              </a:rPr>
              <a:t>thể hiện </a:t>
            </a:r>
            <a:r>
              <a:rPr lang="vi-VN" sz="3600" smtClean="0">
                <a:solidFill>
                  <a:srgbClr val="FF0000"/>
                </a:solidFill>
                <a:latin typeface="Cambria" panose="02040503050406030204" pitchFamily="18" charset="0"/>
                <a:ea typeface="Cambria" panose="02040503050406030204" pitchFamily="18" charset="0"/>
              </a:rPr>
              <a:t>lòng </a:t>
            </a:r>
            <a:r>
              <a:rPr lang="vi-VN" sz="3600" dirty="0">
                <a:solidFill>
                  <a:srgbClr val="FF0000"/>
                </a:solidFill>
                <a:latin typeface="Cambria" panose="02040503050406030204" pitchFamily="18" charset="0"/>
                <a:ea typeface="Cambria" panose="02040503050406030204" pitchFamily="18" charset="0"/>
              </a:rPr>
              <a:t>yêu nước và mong muốn được cống hiến công sức cho sự nghiệp giải phóng và xây dựng đất nước của ông.</a:t>
            </a:r>
          </a:p>
        </p:txBody>
      </p:sp>
    </p:spTree>
    <p:extLst>
      <p:ext uri="{BB962C8B-B14F-4D97-AF65-F5344CB8AC3E}">
        <p14:creationId xmlns:p14="http://schemas.microsoft.com/office/powerpoint/2010/main" val="304182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E848D2A9-5289-834F-9884-FA50BE14DD6F}"/>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838200" y="-1537956"/>
            <a:ext cx="10515600" cy="5914328"/>
          </a:xfrm>
          <a:prstGeom prst="rect">
            <a:avLst/>
          </a:prstGeom>
        </p:spPr>
      </p:pic>
      <p:sp>
        <p:nvSpPr>
          <p:cNvPr id="29" name="Rectangle 28">
            <a:extLst>
              <a:ext uri="{FF2B5EF4-FFF2-40B4-BE49-F238E27FC236}">
                <a16:creationId xmlns:a16="http://schemas.microsoft.com/office/drawing/2014/main" id="{D3151256-2177-7F45-AB64-FF9287212B40}"/>
              </a:ext>
            </a:extLst>
          </p:cNvPr>
          <p:cNvSpPr/>
          <p:nvPr/>
        </p:nvSpPr>
        <p:spPr>
          <a:xfrm>
            <a:off x="2213329" y="541953"/>
            <a:ext cx="8180632"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3.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Giáo sư Trần Đại Nghĩa đã có những đóng góp gì cho đất nước?</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7CD5F4D3-9E97-9B46-DB01-3ADA5E3E3928}"/>
              </a:ext>
            </a:extLst>
          </p:cNvPr>
          <p:cNvSpPr/>
          <p:nvPr/>
        </p:nvSpPr>
        <p:spPr>
          <a:xfrm>
            <a:off x="124690" y="1742282"/>
            <a:ext cx="11720945" cy="2554545"/>
          </a:xfrm>
          <a:prstGeom prst="rect">
            <a:avLst/>
          </a:prstGeom>
        </p:spPr>
        <p:txBody>
          <a:bodyPr wrap="square">
            <a:spAutoFit/>
          </a:bodyPr>
          <a:lstStyle/>
          <a:p>
            <a:pPr marL="571500" lvl="0" indent="-571500" algn="just" latinLnBrk="0">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rPr>
              <a:t>Ông đã cùng đồng nghiệp nghiên cứu và chế tạo thành công những loại vũ khí có sức công phá lớn như súng ba-dô-ca, súng không giật và bom bay để tiêu diệt xe tăng và lô cốt của giặc. </a:t>
            </a:r>
            <a:endParaRPr lang="en-US" sz="3200" dirty="0">
              <a:solidFill>
                <a:srgbClr val="FF0000"/>
              </a:solidFill>
              <a:latin typeface="Cambria" panose="02040503050406030204" pitchFamily="18" charset="0"/>
              <a:ea typeface="Cambria" panose="02040503050406030204" pitchFamily="18" charset="0"/>
            </a:endParaRPr>
          </a:p>
          <a:p>
            <a:pPr marL="571500" lvl="0" indent="-571500" algn="just" latinLnBrk="0">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rPr>
              <a:t>Ngoài ra, ông còn có công lớn trong việc xây dựng nền khoa học trẻ tuổi của nước nhà.</a:t>
            </a:r>
          </a:p>
        </p:txBody>
      </p:sp>
      <p:sp>
        <p:nvSpPr>
          <p:cNvPr id="5" name="Rectangle 4">
            <a:extLst>
              <a:ext uri="{FF2B5EF4-FFF2-40B4-BE49-F238E27FC236}">
                <a16:creationId xmlns:a16="http://schemas.microsoft.com/office/drawing/2014/main" id="{9CF4CE4F-5226-9042-ACFB-0922F39320FA}"/>
              </a:ext>
            </a:extLst>
          </p:cNvPr>
          <p:cNvSpPr/>
          <p:nvPr/>
        </p:nvSpPr>
        <p:spPr>
          <a:xfrm>
            <a:off x="453802" y="4376372"/>
            <a:ext cx="10186489" cy="954107"/>
          </a:xfrm>
          <a:prstGeom prst="rect">
            <a:avLst/>
          </a:prstGeom>
        </p:spPr>
        <p:txBody>
          <a:bodyPr wrap="square">
            <a:spAutoFit/>
          </a:bodyPr>
          <a:lstStyle/>
          <a:p>
            <a:pPr algn="ctr"/>
            <a:r>
              <a:rPr lang="en-US" sz="2800" b="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Ý </a:t>
            </a:r>
            <a:r>
              <a:rPr lang="en-US" sz="2800" b="1">
                <a:solidFill>
                  <a:srgbClr val="FF0000"/>
                </a:solidFill>
                <a:latin typeface="Cambria" panose="02040503050406030204" pitchFamily="18" charset="0"/>
                <a:ea typeface="Cambria" panose="02040503050406030204" pitchFamily="18" charset="0"/>
                <a:cs typeface="Times New Roman" panose="02020603050405020304" pitchFamily="18" charset="0"/>
              </a:rPr>
              <a:t>2</a:t>
            </a:r>
            <a:r>
              <a:rPr lang="en-US" sz="2800" b="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Lòng yêu nước, những đóng góp to lớn của ông Trần Đại Nghĩa cho sự nghiệp bảo vệ và xây dựng đất nước </a:t>
            </a:r>
            <a:endPar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76721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ôn Thất Tùng: Người thầy thuốc làm rạng danh y học Việt Nam">
            <a:extLst>
              <a:ext uri="{FF2B5EF4-FFF2-40B4-BE49-F238E27FC236}">
                <a16:creationId xmlns:a16="http://schemas.microsoft.com/office/drawing/2014/main" id="{E048BA3D-A3CA-0515-8247-CC8DDEA55D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000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D84BB1-72EB-1A4F-B99E-A810CB2FA2EC}"/>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80010" y="-1742323"/>
            <a:ext cx="12192000" cy="5914328"/>
          </a:xfrm>
          <a:prstGeom prst="rect">
            <a:avLst/>
          </a:prstGeom>
        </p:spPr>
      </p:pic>
      <p:sp>
        <p:nvSpPr>
          <p:cNvPr id="10" name="Rectangle 9">
            <a:extLst>
              <a:ext uri="{FF2B5EF4-FFF2-40B4-BE49-F238E27FC236}">
                <a16:creationId xmlns:a16="http://schemas.microsoft.com/office/drawing/2014/main" id="{20248843-59C2-B94D-9482-C288D19D3D33}"/>
              </a:ext>
            </a:extLst>
          </p:cNvPr>
          <p:cNvSpPr/>
          <p:nvPr/>
        </p:nvSpPr>
        <p:spPr>
          <a:xfrm>
            <a:off x="1634490" y="511807"/>
            <a:ext cx="9109710"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4.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Nhà nước đã đánh giá công lao của Giáo sư Trần Đại Nghĩa như thế nào?</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8D124490-6957-C691-0248-BFF54E7D5776}"/>
              </a:ext>
            </a:extLst>
          </p:cNvPr>
          <p:cNvSpPr/>
          <p:nvPr/>
        </p:nvSpPr>
        <p:spPr>
          <a:xfrm>
            <a:off x="626745" y="1712136"/>
            <a:ext cx="11125200" cy="2554545"/>
          </a:xfrm>
          <a:prstGeom prst="rect">
            <a:avLst/>
          </a:prstGeom>
        </p:spPr>
        <p:txBody>
          <a:bodyPr wrap="square">
            <a:spAutoFit/>
          </a:bodyPr>
          <a:lstStyle/>
          <a:p>
            <a:pPr lvl="0" algn="just" latinLnBrk="0"/>
            <a:r>
              <a:rPr lang="vi-VN" sz="3200" dirty="0">
                <a:solidFill>
                  <a:srgbClr val="FF0000"/>
                </a:solidFill>
                <a:latin typeface="Cambria" panose="02040503050406030204" pitchFamily="18" charset="0"/>
                <a:ea typeface="Cambria" panose="02040503050406030204" pitchFamily="18" charset="0"/>
              </a:rPr>
              <a:t>Nhà nước đã đánh giá cao những cống hiến của Giáo sư Trần Đại Nghĩa. Năm 1948, ông được phong quân hàm Thiếu tướng. Năm 1952, ông được tuyên dương Anh hùng Lao động. Ngoài ra, ông còn được Nhà nước tặng Giải thưởng Hồ Chí Minh và nhiều huân chương cao quý.</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9CF4CE4F-5226-9042-ACFB-0922F39320FA}"/>
              </a:ext>
            </a:extLst>
          </p:cNvPr>
          <p:cNvSpPr/>
          <p:nvPr/>
        </p:nvSpPr>
        <p:spPr>
          <a:xfrm>
            <a:off x="495366" y="4376372"/>
            <a:ext cx="10505143" cy="954107"/>
          </a:xfrm>
          <a:prstGeom prst="rect">
            <a:avLst/>
          </a:prstGeom>
        </p:spPr>
        <p:txBody>
          <a:bodyPr wrap="square">
            <a:spAutoFit/>
          </a:bodyPr>
          <a:lstStyle/>
          <a:p>
            <a:r>
              <a:rPr lang="en-US" sz="2800" b="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Ý 3. Nhà nước đánh giá cao những cống hiến của Anh hùng Lao động Trần Đại Nghĩa.</a:t>
            </a:r>
            <a:endPar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44873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D84BB1-72EB-1A4F-B99E-A810CB2FA2EC}"/>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1839305"/>
            <a:ext cx="12192000" cy="5914328"/>
          </a:xfrm>
          <a:prstGeom prst="rect">
            <a:avLst/>
          </a:prstGeom>
        </p:spPr>
      </p:pic>
      <p:sp>
        <p:nvSpPr>
          <p:cNvPr id="10" name="Rectangle 9">
            <a:extLst>
              <a:ext uri="{FF2B5EF4-FFF2-40B4-BE49-F238E27FC236}">
                <a16:creationId xmlns:a16="http://schemas.microsoft.com/office/drawing/2014/main" id="{20248843-59C2-B94D-9482-C288D19D3D33}"/>
              </a:ext>
            </a:extLst>
          </p:cNvPr>
          <p:cNvSpPr/>
          <p:nvPr/>
        </p:nvSpPr>
        <p:spPr>
          <a:xfrm>
            <a:off x="1634490" y="511807"/>
            <a:ext cx="9109710" cy="769441"/>
          </a:xfrm>
          <a:prstGeom prst="rect">
            <a:avLst/>
          </a:prstGeom>
        </p:spPr>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5.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Nêu</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chủ</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8D124490-6957-C691-0248-BFF54E7D5776}"/>
              </a:ext>
            </a:extLst>
          </p:cNvPr>
          <p:cNvSpPr/>
          <p:nvPr/>
        </p:nvSpPr>
        <p:spPr>
          <a:xfrm>
            <a:off x="361950" y="1956941"/>
            <a:ext cx="11125200" cy="2123658"/>
          </a:xfrm>
          <a:prstGeom prst="rect">
            <a:avLst/>
          </a:prstGeom>
        </p:spPr>
        <p:txBody>
          <a:bodyPr wrap="square">
            <a:spAutoFit/>
          </a:bodyPr>
          <a:lstStyle/>
          <a:p>
            <a:pPr lvl="0" algn="just" latinLnBrk="0"/>
            <a:r>
              <a:rPr lang="en-US" sz="4400" b="1">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4400" b="1">
                <a:solidFill>
                  <a:srgbClr val="FF0000"/>
                </a:solidFill>
                <a:latin typeface="Times New Roman" panose="02020603050405020304" pitchFamily="18" charset="0"/>
                <a:cs typeface="Times New Roman" panose="02020603050405020304" pitchFamily="18" charset="0"/>
              </a:rPr>
              <a:t> Lòng yêu nước trong mỗi người Việt </a:t>
            </a:r>
            <a:r>
              <a:rPr lang="vi-VN" sz="4400" b="1" smtClean="0">
                <a:solidFill>
                  <a:srgbClr val="FF0000"/>
                </a:solidFill>
                <a:latin typeface="Times New Roman" panose="02020603050405020304" pitchFamily="18" charset="0"/>
                <a:cs typeface="Times New Roman" panose="02020603050405020304" pitchFamily="18" charset="0"/>
              </a:rPr>
              <a:t>Nam</a:t>
            </a:r>
            <a:r>
              <a:rPr lang="en-US" sz="4400" b="1" smtClean="0">
                <a:solidFill>
                  <a:srgbClr val="FF0000"/>
                </a:solidFill>
                <a:latin typeface="Times New Roman" panose="02020603050405020304" pitchFamily="18" charset="0"/>
                <a:cs typeface="Times New Roman" panose="02020603050405020304" pitchFamily="18" charset="0"/>
              </a:rPr>
              <a:t> </a:t>
            </a:r>
            <a:r>
              <a:rPr lang="vi-VN" sz="4400" b="1" smtClean="0">
                <a:solidFill>
                  <a:srgbClr val="FF0000"/>
                </a:solidFill>
                <a:latin typeface="Times New Roman" panose="02020603050405020304" pitchFamily="18" charset="0"/>
                <a:cs typeface="Times New Roman" panose="02020603050405020304" pitchFamily="18" charset="0"/>
              </a:rPr>
              <a:t>luôn </a:t>
            </a:r>
            <a:r>
              <a:rPr lang="vi-VN" sz="4400" b="1">
                <a:solidFill>
                  <a:srgbClr val="FF0000"/>
                </a:solidFill>
                <a:latin typeface="Times New Roman" panose="02020603050405020304" pitchFamily="18" charset="0"/>
                <a:cs typeface="Times New Roman" panose="02020603050405020304" pitchFamily="18" charset="0"/>
              </a:rPr>
              <a:t>được đặt lên hàng đầu, hơn mọi mục tiêu và lí tưởng cá nhân</a:t>
            </a:r>
            <a:r>
              <a:rPr lang="vi-VN" sz="4400" b="1" smtClean="0">
                <a:solidFill>
                  <a:srgbClr val="FF0000"/>
                </a:solidFill>
                <a:latin typeface="Times New Roman" panose="02020603050405020304" pitchFamily="18" charset="0"/>
                <a:cs typeface="Times New Roman" panose="02020603050405020304" pitchFamily="18" charset="0"/>
              </a:rPr>
              <a:t>.</a:t>
            </a:r>
            <a:r>
              <a:rPr lang="en-US" sz="4400" b="1" smtClean="0">
                <a:solidFill>
                  <a:srgbClr val="FF0000"/>
                </a:solidFill>
                <a:latin typeface="Times New Roman" panose="02020603050405020304" pitchFamily="18" charset="0"/>
                <a:cs typeface="Times New Roman" panose="02020603050405020304" pitchFamily="18" charset="0"/>
              </a:rPr>
              <a:t> </a:t>
            </a:r>
            <a:endPar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56751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85753-DD4F-AB41-07FC-78442BDAD99D}"/>
              </a:ext>
            </a:extLst>
          </p:cNvPr>
          <p:cNvPicPr>
            <a:picLocks noChangeAspect="1"/>
          </p:cNvPicPr>
          <p:nvPr/>
        </p:nvPicPr>
        <p:blipFill>
          <a:blip r:embed="rId2"/>
          <a:stretch>
            <a:fillRect/>
          </a:stretch>
        </p:blipFill>
        <p:spPr>
          <a:xfrm>
            <a:off x="3363209" y="105076"/>
            <a:ext cx="5968501" cy="1847248"/>
          </a:xfrm>
          <a:prstGeom prst="rect">
            <a:avLst/>
          </a:prstGeom>
        </p:spPr>
      </p:pic>
      <p:sp>
        <p:nvSpPr>
          <p:cNvPr id="3" name="Rectangle 2">
            <a:extLst>
              <a:ext uri="{FF2B5EF4-FFF2-40B4-BE49-F238E27FC236}">
                <a16:creationId xmlns:a16="http://schemas.microsoft.com/office/drawing/2014/main" id="{3DE3ED58-4251-414E-5CA0-04DC48F34111}"/>
              </a:ext>
            </a:extLst>
          </p:cNvPr>
          <p:cNvSpPr/>
          <p:nvPr/>
        </p:nvSpPr>
        <p:spPr>
          <a:xfrm>
            <a:off x="530976" y="1846105"/>
            <a:ext cx="11342370" cy="1754326"/>
          </a:xfrm>
          <a:prstGeom prst="rect">
            <a:avLst/>
          </a:prstGeom>
        </p:spPr>
        <p:txBody>
          <a:bodyPr wrap="square">
            <a:spAutoFit/>
          </a:bodyPr>
          <a:lstStyle/>
          <a:p>
            <a:pPr algn="just" latinLnBrk="0"/>
            <a:r>
              <a:rPr lang="en-US" sz="3600" smtClean="0">
                <a:solidFill>
                  <a:srgbClr val="FF0000"/>
                </a:solidFill>
                <a:latin typeface="Cambria" panose="02040503050406030204" pitchFamily="18" charset="0"/>
                <a:ea typeface="Cambria" panose="02040503050406030204" pitchFamily="18" charset="0"/>
              </a:rPr>
              <a:t>       C</a:t>
            </a:r>
            <a:r>
              <a:rPr lang="vi-VN" sz="3600" smtClean="0">
                <a:solidFill>
                  <a:srgbClr val="FF0000"/>
                </a:solidFill>
                <a:latin typeface="Cambria" panose="02040503050406030204" pitchFamily="18" charset="0"/>
                <a:ea typeface="Cambria" panose="02040503050406030204" pitchFamily="18" charset="0"/>
              </a:rPr>
              <a:t>a </a:t>
            </a:r>
            <a:r>
              <a:rPr lang="vi-VN" sz="3600">
                <a:solidFill>
                  <a:srgbClr val="FF0000"/>
                </a:solidFill>
                <a:latin typeface="Cambria" panose="02040503050406030204" pitchFamily="18" charset="0"/>
                <a:ea typeface="Cambria" panose="02040503050406030204" pitchFamily="18" charset="0"/>
              </a:rPr>
              <a:t>ngợi </a:t>
            </a:r>
            <a:r>
              <a:rPr lang="en-US" sz="3600" smtClean="0">
                <a:solidFill>
                  <a:srgbClr val="FF0000"/>
                </a:solidFill>
                <a:latin typeface="Cambria" panose="02040503050406030204" pitchFamily="18" charset="0"/>
                <a:ea typeface="Cambria" panose="02040503050406030204" pitchFamily="18" charset="0"/>
              </a:rPr>
              <a:t>lòng yêu nước và </a:t>
            </a:r>
            <a:r>
              <a:rPr lang="vi-VN" sz="3600" smtClean="0">
                <a:solidFill>
                  <a:srgbClr val="FF0000"/>
                </a:solidFill>
                <a:latin typeface="Cambria" panose="02040503050406030204" pitchFamily="18" charset="0"/>
                <a:ea typeface="Cambria" panose="02040503050406030204" pitchFamily="18" charset="0"/>
              </a:rPr>
              <a:t>những </a:t>
            </a:r>
            <a:r>
              <a:rPr lang="vi-VN" sz="3600">
                <a:solidFill>
                  <a:srgbClr val="FF0000"/>
                </a:solidFill>
                <a:latin typeface="Cambria" panose="02040503050406030204" pitchFamily="18" charset="0"/>
                <a:ea typeface="Cambria" panose="02040503050406030204" pitchFamily="18" charset="0"/>
              </a:rPr>
              <a:t>cống hiến xuất sắc cho sự nghiệp quốc phòng và xây dựng nền khoa học trẻ </a:t>
            </a:r>
            <a:r>
              <a:rPr lang="vi-VN" sz="3600" smtClean="0">
                <a:solidFill>
                  <a:srgbClr val="FF0000"/>
                </a:solidFill>
                <a:latin typeface="Cambria" panose="02040503050406030204" pitchFamily="18" charset="0"/>
                <a:ea typeface="Cambria" panose="02040503050406030204" pitchFamily="18" charset="0"/>
              </a:rPr>
              <a:t>tuổi </a:t>
            </a:r>
            <a:r>
              <a:rPr lang="vi-VN" sz="3600">
                <a:solidFill>
                  <a:srgbClr val="FF0000"/>
                </a:solidFill>
                <a:latin typeface="Cambria" panose="02040503050406030204" pitchFamily="18" charset="0"/>
                <a:ea typeface="Cambria" panose="02040503050406030204" pitchFamily="18" charset="0"/>
              </a:rPr>
              <a:t>nước </a:t>
            </a:r>
            <a:r>
              <a:rPr lang="en-US" sz="3600" smtClean="0">
                <a:solidFill>
                  <a:srgbClr val="FF0000"/>
                </a:solidFill>
                <a:latin typeface="Cambria" panose="02040503050406030204" pitchFamily="18" charset="0"/>
                <a:ea typeface="Cambria" panose="02040503050406030204" pitchFamily="18" charset="0"/>
              </a:rPr>
              <a:t>nhà </a:t>
            </a:r>
            <a:r>
              <a:rPr lang="vi-VN" sz="3600" smtClean="0">
                <a:solidFill>
                  <a:srgbClr val="FF0000"/>
                </a:solidFill>
                <a:latin typeface="Cambria" panose="02040503050406030204" pitchFamily="18" charset="0"/>
                <a:ea typeface="Cambria" panose="02040503050406030204" pitchFamily="18" charset="0"/>
              </a:rPr>
              <a:t>của </a:t>
            </a:r>
            <a:r>
              <a:rPr lang="vi-VN" sz="3600">
                <a:solidFill>
                  <a:srgbClr val="FF0000"/>
                </a:solidFill>
                <a:latin typeface="Cambria" panose="02040503050406030204" pitchFamily="18" charset="0"/>
                <a:ea typeface="Cambria" panose="02040503050406030204" pitchFamily="18" charset="0"/>
              </a:rPr>
              <a:t>Anh hùng Lao động Trần Đại Nghĩa</a:t>
            </a:r>
            <a:r>
              <a:rPr lang="vi-VN" sz="3600" smtClean="0">
                <a:solidFill>
                  <a:srgbClr val="FF0000"/>
                </a:solidFill>
                <a:latin typeface="Cambria" panose="02040503050406030204" pitchFamily="18" charset="0"/>
                <a:ea typeface="Cambria" panose="02040503050406030204" pitchFamily="18" charset="0"/>
              </a:rPr>
              <a:t>.</a:t>
            </a:r>
            <a:endParaRPr lang="vi-VN" sz="360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3947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1267A1-4EEB-4332-8C7E-78AA856FC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94400" cy="6858000"/>
          </a:xfrm>
          <a:prstGeom prst="rect">
            <a:avLst/>
          </a:prstGeom>
        </p:spPr>
      </p:pic>
      <p:pic>
        <p:nvPicPr>
          <p:cNvPr id="3" name="Picture 2">
            <a:extLst>
              <a:ext uri="{FF2B5EF4-FFF2-40B4-BE49-F238E27FC236}">
                <a16:creationId xmlns:a16="http://schemas.microsoft.com/office/drawing/2014/main" id="{ACFF2222-2B52-4A91-994A-ED7C2D41D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8688" y="0"/>
            <a:ext cx="6213312" cy="4566786"/>
          </a:xfrm>
          <a:prstGeom prst="rect">
            <a:avLst/>
          </a:prstGeom>
        </p:spPr>
      </p:pic>
      <p:pic>
        <p:nvPicPr>
          <p:cNvPr id="8" name="Picture 7">
            <a:extLst>
              <a:ext uri="{FF2B5EF4-FFF2-40B4-BE49-F238E27FC236}">
                <a16:creationId xmlns:a16="http://schemas.microsoft.com/office/drawing/2014/main" id="{682B6EE3-58AC-47FC-A194-9639356210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0865" y="4484968"/>
            <a:ext cx="6261135" cy="2597121"/>
          </a:xfrm>
          <a:prstGeom prst="rect">
            <a:avLst/>
          </a:prstGeom>
        </p:spPr>
      </p:pic>
    </p:spTree>
    <p:extLst>
      <p:ext uri="{BB962C8B-B14F-4D97-AF65-F5344CB8AC3E}">
        <p14:creationId xmlns:p14="http://schemas.microsoft.com/office/powerpoint/2010/main" val="1512092119"/>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42"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Horizontal)">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lack background&#10;&#10;Description automatically generated">
            <a:extLst>
              <a:ext uri="{FF2B5EF4-FFF2-40B4-BE49-F238E27FC236}">
                <a16:creationId xmlns:a16="http://schemas.microsoft.com/office/drawing/2014/main" id="{ADA1E77A-6685-428C-DDCB-ABB2962C66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964" y="1417320"/>
            <a:ext cx="15052704" cy="3630566"/>
          </a:xfrm>
          <a:prstGeom prst="rect">
            <a:avLst/>
          </a:prstGeom>
        </p:spPr>
      </p:pic>
    </p:spTree>
    <p:extLst>
      <p:ext uri="{BB962C8B-B14F-4D97-AF65-F5344CB8AC3E}">
        <p14:creationId xmlns:p14="http://schemas.microsoft.com/office/powerpoint/2010/main" val="264488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D03ABFB-D5FD-F40E-F44A-39A425F7023B}"/>
              </a:ext>
            </a:extLst>
          </p:cNvPr>
          <p:cNvSpPr/>
          <p:nvPr/>
        </p:nvSpPr>
        <p:spPr>
          <a:xfrm>
            <a:off x="433646" y="100445"/>
            <a:ext cx="11259589" cy="1506682"/>
          </a:xfrm>
          <a:prstGeom prst="roundRect">
            <a:avLst/>
          </a:prstGeom>
          <a:solidFill>
            <a:srgbClr val="D72857"/>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0ECE6"/>
                </a:solidFill>
                <a:latin typeface="Cambria" panose="02040503050406030204" pitchFamily="18" charset="0"/>
                <a:ea typeface="Cambria" panose="02040503050406030204" pitchFamily="18" charset="0"/>
              </a:rPr>
              <a:t>Nêu</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cảm</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xúc</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của</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mình</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sau</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khi</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học</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xong</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bài</a:t>
            </a:r>
            <a:r>
              <a:rPr lang="en-US" sz="4000" dirty="0">
                <a:solidFill>
                  <a:srgbClr val="F0ECE6"/>
                </a:solidFill>
                <a:latin typeface="Cambria" panose="02040503050406030204" pitchFamily="18" charset="0"/>
                <a:ea typeface="Cambria" panose="02040503050406030204" pitchFamily="18" charset="0"/>
              </a:rPr>
              <a:t> “Anh </a:t>
            </a:r>
            <a:r>
              <a:rPr lang="en-US" sz="4000" dirty="0" err="1">
                <a:solidFill>
                  <a:srgbClr val="F0ECE6"/>
                </a:solidFill>
                <a:latin typeface="Cambria" panose="02040503050406030204" pitchFamily="18" charset="0"/>
                <a:ea typeface="Cambria" panose="02040503050406030204" pitchFamily="18" charset="0"/>
              </a:rPr>
              <a:t>hùng</a:t>
            </a:r>
            <a:r>
              <a:rPr lang="en-US" sz="4000" dirty="0">
                <a:solidFill>
                  <a:srgbClr val="F0ECE6"/>
                </a:solidFill>
                <a:latin typeface="Cambria" panose="02040503050406030204" pitchFamily="18" charset="0"/>
                <a:ea typeface="Cambria" panose="02040503050406030204" pitchFamily="18" charset="0"/>
              </a:rPr>
              <a:t> Lao </a:t>
            </a:r>
            <a:r>
              <a:rPr lang="en-US" sz="4000" dirty="0" err="1">
                <a:solidFill>
                  <a:srgbClr val="F0ECE6"/>
                </a:solidFill>
                <a:latin typeface="Cambria" panose="02040503050406030204" pitchFamily="18" charset="0"/>
                <a:ea typeface="Cambria" panose="02040503050406030204" pitchFamily="18" charset="0"/>
              </a:rPr>
              <a:t>động</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Trần</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Đại</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Nghĩa</a:t>
            </a:r>
            <a:r>
              <a:rPr lang="en-US" sz="4000" dirty="0">
                <a:solidFill>
                  <a:srgbClr val="F0ECE6"/>
                </a:solidFill>
                <a:latin typeface="Cambria" panose="02040503050406030204" pitchFamily="18" charset="0"/>
                <a:ea typeface="Cambria" panose="02040503050406030204" pitchFamily="18" charset="0"/>
              </a:rPr>
              <a:t>”</a:t>
            </a:r>
          </a:p>
        </p:txBody>
      </p:sp>
      <p:sp>
        <p:nvSpPr>
          <p:cNvPr id="5" name="Rectangle 4">
            <a:extLst>
              <a:ext uri="{FF2B5EF4-FFF2-40B4-BE49-F238E27FC236}">
                <a16:creationId xmlns:a16="http://schemas.microsoft.com/office/drawing/2014/main" id="{3DE3ED58-4251-414E-5CA0-04DC48F34111}"/>
              </a:ext>
            </a:extLst>
          </p:cNvPr>
          <p:cNvSpPr/>
          <p:nvPr/>
        </p:nvSpPr>
        <p:spPr>
          <a:xfrm>
            <a:off x="433646" y="1607127"/>
            <a:ext cx="11526982" cy="4031873"/>
          </a:xfrm>
          <a:prstGeom prst="rect">
            <a:avLst/>
          </a:prstGeom>
        </p:spPr>
        <p:txBody>
          <a:bodyPr wrap="square">
            <a:spAutoFit/>
          </a:bodyPr>
          <a:lstStyle/>
          <a:p>
            <a:pPr lvl="0" algn="just" latinLnBrk="0"/>
            <a:r>
              <a:rPr lang="en-US" sz="3200" smtClean="0">
                <a:solidFill>
                  <a:srgbClr val="FF0000"/>
                </a:solidFill>
                <a:latin typeface="Cambria" panose="02040503050406030204" pitchFamily="18" charset="0"/>
                <a:ea typeface="Cambria" panose="02040503050406030204" pitchFamily="18" charset="0"/>
              </a:rPr>
              <a:t>- Khâm phục tài năng và </a:t>
            </a:r>
            <a:r>
              <a:rPr lang="vi-VN" sz="3200" smtClean="0">
                <a:solidFill>
                  <a:srgbClr val="FF0000"/>
                </a:solidFill>
                <a:latin typeface="Cambria" panose="02040503050406030204" pitchFamily="18" charset="0"/>
                <a:ea typeface="Cambria" panose="02040503050406030204" pitchFamily="18" charset="0"/>
              </a:rPr>
              <a:t>những </a:t>
            </a:r>
            <a:r>
              <a:rPr lang="vi-VN" sz="3200">
                <a:solidFill>
                  <a:srgbClr val="FF0000"/>
                </a:solidFill>
                <a:latin typeface="Cambria" panose="02040503050406030204" pitchFamily="18" charset="0"/>
                <a:ea typeface="Cambria" panose="02040503050406030204" pitchFamily="18" charset="0"/>
              </a:rPr>
              <a:t>cống hiến xuất sắc cho sự nghiệp quốc </a:t>
            </a:r>
            <a:r>
              <a:rPr lang="vi-VN" sz="3200" smtClean="0">
                <a:solidFill>
                  <a:srgbClr val="FF0000"/>
                </a:solidFill>
                <a:latin typeface="Cambria" panose="02040503050406030204" pitchFamily="18" charset="0"/>
                <a:ea typeface="Cambria" panose="02040503050406030204" pitchFamily="18" charset="0"/>
              </a:rPr>
              <a:t>phòng</a:t>
            </a:r>
            <a:r>
              <a:rPr lang="en-US" sz="3200" smtClean="0">
                <a:solidFill>
                  <a:srgbClr val="FF0000"/>
                </a:solidFill>
                <a:latin typeface="Cambria" panose="02040503050406030204" pitchFamily="18" charset="0"/>
                <a:ea typeface="Cambria" panose="02040503050406030204" pitchFamily="18" charset="0"/>
              </a:rPr>
              <a:t>, </a:t>
            </a:r>
            <a:r>
              <a:rPr lang="vi-VN" sz="3200" smtClean="0">
                <a:solidFill>
                  <a:srgbClr val="FF0000"/>
                </a:solidFill>
                <a:latin typeface="Cambria" panose="02040503050406030204" pitchFamily="18" charset="0"/>
                <a:ea typeface="Cambria" panose="02040503050406030204" pitchFamily="18" charset="0"/>
              </a:rPr>
              <a:t>xây </a:t>
            </a:r>
            <a:r>
              <a:rPr lang="vi-VN" sz="3200">
                <a:solidFill>
                  <a:srgbClr val="FF0000"/>
                </a:solidFill>
                <a:latin typeface="Cambria" panose="02040503050406030204" pitchFamily="18" charset="0"/>
                <a:ea typeface="Cambria" panose="02040503050406030204" pitchFamily="18" charset="0"/>
              </a:rPr>
              <a:t>dựng nền khoa học trẻ tuổi của đất </a:t>
            </a:r>
            <a:r>
              <a:rPr lang="vi-VN" sz="3200" smtClean="0">
                <a:solidFill>
                  <a:srgbClr val="FF0000"/>
                </a:solidFill>
                <a:latin typeface="Cambria" panose="02040503050406030204" pitchFamily="18" charset="0"/>
                <a:ea typeface="Cambria" panose="02040503050406030204" pitchFamily="18" charset="0"/>
              </a:rPr>
              <a:t>nước</a:t>
            </a:r>
            <a:r>
              <a:rPr lang="en-US" sz="3200" smtClean="0">
                <a:solidFill>
                  <a:srgbClr val="FF0000"/>
                </a:solidFill>
                <a:latin typeface="Cambria" panose="02040503050406030204" pitchFamily="18" charset="0"/>
                <a:ea typeface="Cambria" panose="02040503050406030204" pitchFamily="18" charset="0"/>
              </a:rPr>
              <a:t> </a:t>
            </a:r>
            <a:r>
              <a:rPr lang="vi-VN" sz="3200" smtClean="0">
                <a:solidFill>
                  <a:srgbClr val="FF0000"/>
                </a:solidFill>
                <a:latin typeface="Cambria" panose="02040503050406030204" pitchFamily="18" charset="0"/>
                <a:ea typeface="Cambria" panose="02040503050406030204" pitchFamily="18" charset="0"/>
              </a:rPr>
              <a:t>của </a:t>
            </a:r>
            <a:r>
              <a:rPr lang="vi-VN" sz="3200">
                <a:solidFill>
                  <a:srgbClr val="FF0000"/>
                </a:solidFill>
                <a:latin typeface="Cambria" panose="02040503050406030204" pitchFamily="18" charset="0"/>
                <a:ea typeface="Cambria" panose="02040503050406030204" pitchFamily="18" charset="0"/>
              </a:rPr>
              <a:t>Anh hùng Lao động Trần Đại </a:t>
            </a:r>
            <a:r>
              <a:rPr lang="vi-VN" sz="3200" smtClean="0">
                <a:solidFill>
                  <a:srgbClr val="FF0000"/>
                </a:solidFill>
                <a:latin typeface="Cambria" panose="02040503050406030204" pitchFamily="18" charset="0"/>
                <a:ea typeface="Cambria" panose="02040503050406030204" pitchFamily="18" charset="0"/>
              </a:rPr>
              <a:t>Nghĩa</a:t>
            </a:r>
            <a:r>
              <a:rPr lang="en-US" sz="3200" smtClean="0">
                <a:solidFill>
                  <a:srgbClr val="FF0000"/>
                </a:solidFill>
                <a:latin typeface="Cambria" panose="02040503050406030204" pitchFamily="18" charset="0"/>
                <a:ea typeface="Cambria" panose="02040503050406030204" pitchFamily="18" charset="0"/>
              </a:rPr>
              <a:t>, một nhà </a:t>
            </a:r>
            <a:r>
              <a:rPr lang="en-US" sz="3200">
                <a:solidFill>
                  <a:srgbClr val="FF0000"/>
                </a:solidFill>
                <a:latin typeface="Cambria" panose="02040503050406030204" pitchFamily="18" charset="0"/>
                <a:ea typeface="Cambria" panose="02040503050406030204" pitchFamily="18" charset="0"/>
              </a:rPr>
              <a:t>khoa học xuất sắc, ham nghiên cứu, học hỏi</a:t>
            </a:r>
            <a:r>
              <a:rPr lang="vi-VN" sz="3200">
                <a:solidFill>
                  <a:srgbClr val="FF0000"/>
                </a:solidFill>
                <a:latin typeface="Cambria" panose="02040503050406030204" pitchFamily="18" charset="0"/>
                <a:ea typeface="Cambria" panose="02040503050406030204" pitchFamily="18" charset="0"/>
              </a:rPr>
              <a:t>. </a:t>
            </a:r>
          </a:p>
          <a:p>
            <a:pPr lvl="0" algn="just" latinLnBrk="0"/>
            <a:r>
              <a:rPr lang="en-US" sz="3200" smtClean="0">
                <a:solidFill>
                  <a:srgbClr val="FF0000"/>
                </a:solidFill>
                <a:latin typeface="Cambria" panose="02040503050406030204" pitchFamily="18" charset="0"/>
                <a:ea typeface="Cambria" panose="02040503050406030204" pitchFamily="18" charset="0"/>
              </a:rPr>
              <a:t>- Tự hào về tấm gương</a:t>
            </a:r>
            <a:r>
              <a:rPr lang="vi-VN" sz="3200" smtClean="0">
                <a:solidFill>
                  <a:srgbClr val="FF0000"/>
                </a:solidFill>
                <a:latin typeface="Cambria" panose="02040503050406030204" pitchFamily="18" charset="0"/>
                <a:ea typeface="Cambria" panose="02040503050406030204" pitchFamily="18" charset="0"/>
              </a:rPr>
              <a:t> Anh hùng Lao động Trần Đại Nghĩa</a:t>
            </a:r>
            <a:r>
              <a:rPr lang="en-US" sz="3200" smtClean="0">
                <a:solidFill>
                  <a:srgbClr val="FF0000"/>
                </a:solidFill>
                <a:latin typeface="Cambria" panose="02040503050406030204" pitchFamily="18" charset="0"/>
                <a:ea typeface="Cambria" panose="02040503050406030204" pitchFamily="18" charset="0"/>
              </a:rPr>
              <a:t>, một người</a:t>
            </a:r>
            <a:r>
              <a:rPr lang="vi-VN" sz="3200" smtClean="0">
                <a:solidFill>
                  <a:srgbClr val="FF0000"/>
                </a:solidFill>
                <a:latin typeface="Cambria" panose="02040503050406030204" pitchFamily="18" charset="0"/>
                <a:ea typeface="Cambria" panose="02040503050406030204" pitchFamily="18" charset="0"/>
              </a:rPr>
              <a:t> yêu nước</a:t>
            </a:r>
            <a:r>
              <a:rPr lang="en-US" sz="3200" smtClean="0">
                <a:solidFill>
                  <a:srgbClr val="FF0000"/>
                </a:solidFill>
                <a:latin typeface="Cambria" panose="02040503050406030204" pitchFamily="18" charset="0"/>
                <a:ea typeface="Cambria" panose="02040503050406030204" pitchFamily="18" charset="0"/>
              </a:rPr>
              <a:t>, </a:t>
            </a:r>
            <a:r>
              <a:rPr lang="vi-VN" sz="3200" smtClean="0">
                <a:solidFill>
                  <a:srgbClr val="FF0000"/>
                </a:solidFill>
                <a:latin typeface="Cambria" panose="02040503050406030204" pitchFamily="18" charset="0"/>
                <a:ea typeface="Cambria" panose="02040503050406030204" pitchFamily="18" charset="0"/>
              </a:rPr>
              <a:t>tận </a:t>
            </a:r>
            <a:r>
              <a:rPr lang="vi-VN" sz="3200">
                <a:solidFill>
                  <a:srgbClr val="FF0000"/>
                </a:solidFill>
                <a:latin typeface="Cambria" panose="02040503050406030204" pitchFamily="18" charset="0"/>
                <a:ea typeface="Cambria" panose="02040503050406030204" pitchFamily="18" charset="0"/>
              </a:rPr>
              <a:t>tụy hết lòng </a:t>
            </a:r>
            <a:r>
              <a:rPr lang="en-US" sz="3200">
                <a:solidFill>
                  <a:srgbClr val="FF0000"/>
                </a:solidFill>
                <a:latin typeface="Cambria" panose="02040503050406030204" pitchFamily="18" charset="0"/>
                <a:ea typeface="Cambria" panose="02040503050406030204" pitchFamily="18" charset="0"/>
              </a:rPr>
              <a:t>vì </a:t>
            </a:r>
            <a:r>
              <a:rPr lang="en-US" sz="3200" smtClean="0">
                <a:solidFill>
                  <a:srgbClr val="FF0000"/>
                </a:solidFill>
                <a:latin typeface="Cambria" panose="02040503050406030204" pitchFamily="18" charset="0"/>
                <a:ea typeface="Cambria" panose="02040503050406030204" pitchFamily="18" charset="0"/>
              </a:rPr>
              <a:t>nước.</a:t>
            </a:r>
          </a:p>
          <a:p>
            <a:pPr lvl="0" algn="just" latinLnBrk="0"/>
            <a:r>
              <a:rPr lang="en-US" sz="3200" smtClean="0">
                <a:solidFill>
                  <a:srgbClr val="FF0000"/>
                </a:solidFill>
                <a:latin typeface="Cambria" panose="02040503050406030204" pitchFamily="18" charset="0"/>
                <a:ea typeface="Cambria" panose="02040503050406030204" pitchFamily="18" charset="0"/>
              </a:rPr>
              <a:t>- Biết ơn và ghi nhớ </a:t>
            </a:r>
            <a:r>
              <a:rPr lang="vi-VN" sz="3200" smtClean="0">
                <a:solidFill>
                  <a:srgbClr val="FF0000"/>
                </a:solidFill>
                <a:latin typeface="Cambria" panose="02040503050406030204" pitchFamily="18" charset="0"/>
                <a:ea typeface="Cambria" panose="02040503050406030204" pitchFamily="18" charset="0"/>
              </a:rPr>
              <a:t>công lao của những người đi trước và phấn đấu phát huy truyền thống tốt đẹp của ông cha.</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3894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1000"/>
                                        <p:tgtEl>
                                          <p:spTgt spid="5">
                                            <p:txEl>
                                              <p:pRg st="1" end="1"/>
                                            </p:txEl>
                                          </p:spTgt>
                                        </p:tgtEl>
                                      </p:cBhvr>
                                    </p:animEffect>
                                    <p:anim calcmode="lin" valueType="num">
                                      <p:cBhvr>
                                        <p:cTn id="1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1000"/>
                                        <p:tgtEl>
                                          <p:spTgt spid="5">
                                            <p:txEl>
                                              <p:pRg st="2" end="2"/>
                                            </p:txEl>
                                          </p:spTgt>
                                        </p:tgtEl>
                                      </p:cBhvr>
                                    </p:animEffect>
                                    <p:anim calcmode="lin" valueType="num">
                                      <p:cBhvr>
                                        <p:cTn id="2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E3ED58-4251-414E-5CA0-04DC48F34111}"/>
              </a:ext>
            </a:extLst>
          </p:cNvPr>
          <p:cNvSpPr/>
          <p:nvPr/>
        </p:nvSpPr>
        <p:spPr>
          <a:xfrm>
            <a:off x="433646" y="484909"/>
            <a:ext cx="11245736" cy="4401205"/>
          </a:xfrm>
          <a:prstGeom prst="rect">
            <a:avLst/>
          </a:prstGeom>
        </p:spPr>
        <p:txBody>
          <a:bodyPr wrap="square">
            <a:spAutoFit/>
          </a:bodyPr>
          <a:lstStyle/>
          <a:p>
            <a:pPr lvl="0" algn="just" latinLnBrk="0"/>
            <a:r>
              <a:rPr lang="vi-VN" sz="4000">
                <a:solidFill>
                  <a:srgbClr val="FF0000"/>
                </a:solidFill>
                <a:latin typeface="Cambria" panose="02040503050406030204" pitchFamily="18" charset="0"/>
                <a:ea typeface="Cambria" panose="02040503050406030204" pitchFamily="18" charset="0"/>
              </a:rPr>
              <a:t>- GDQPAN: Vận dụng: Yêu đất nước. Biết ơn những người có công với đất nước. Phát huy truyền thống yêu nước.</a:t>
            </a:r>
          </a:p>
          <a:p>
            <a:pPr lvl="0" algn="just" latinLnBrk="0"/>
            <a:r>
              <a:rPr lang="vi-VN" sz="4000">
                <a:solidFill>
                  <a:srgbClr val="FF0000"/>
                </a:solidFill>
                <a:latin typeface="Cambria" panose="02040503050406030204" pitchFamily="18" charset="0"/>
                <a:ea typeface="Cambria" panose="02040503050406030204" pitchFamily="18" charset="0"/>
              </a:rPr>
              <a:t>- Bác Hồ với tấm gương đạo đức: Bài 1: Biết ơn những người có công với quê hương đất nước (Biết trân trọng, ghi nhớ công lao và tiếp tục phát huy truyền thống tốt đẹp của cha ông)</a:t>
            </a:r>
          </a:p>
        </p:txBody>
      </p:sp>
    </p:spTree>
    <p:extLst>
      <p:ext uri="{BB962C8B-B14F-4D97-AF65-F5344CB8AC3E}">
        <p14:creationId xmlns:p14="http://schemas.microsoft.com/office/powerpoint/2010/main" val="58467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1000"/>
                                        <p:tgtEl>
                                          <p:spTgt spid="5">
                                            <p:txEl>
                                              <p:pRg st="1" end="1"/>
                                            </p:txEl>
                                          </p:spTgt>
                                        </p:tgtEl>
                                      </p:cBhvr>
                                    </p:animEffect>
                                    <p:anim calcmode="lin" valueType="num">
                                      <p:cBhvr>
                                        <p:cTn id="2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0247AFC-E1FF-F342-B023-C4B899D10084}"/>
              </a:ext>
            </a:extLst>
          </p:cNvPr>
          <p:cNvSpPr/>
          <p:nvPr/>
        </p:nvSpPr>
        <p:spPr>
          <a:xfrm>
            <a:off x="1620981" y="601741"/>
            <a:ext cx="8728363" cy="3293209"/>
          </a:xfrm>
          <a:prstGeom prst="rect">
            <a:avLst/>
          </a:prstGeom>
          <a:noFill/>
        </p:spPr>
        <p:txBody>
          <a:bodyPr wrap="square" lIns="91440" tIns="45720" rIns="91440" bIns="45720">
            <a:spAutoFit/>
          </a:bodyPr>
          <a:lstStyle/>
          <a:p>
            <a:pPr algn="ctr"/>
            <a:r>
              <a:rPr lang="en-US" sz="8800" dirty="0">
                <a:ln w="0"/>
                <a:solidFill>
                  <a:srgbClr val="5F603C"/>
                </a:solidFill>
                <a:effectLst>
                  <a:outerShdw blurRad="38100" dist="19050" dir="2700000" algn="tl" rotWithShape="0">
                    <a:schemeClr val="dk1">
                      <a:alpha val="40000"/>
                    </a:schemeClr>
                  </a:outerShdw>
                </a:effectLst>
                <a:latin typeface="UVN Banh Mi" pitchFamily="2" charset="0"/>
              </a:rPr>
              <a:t>DẶN DÒ</a:t>
            </a:r>
          </a:p>
          <a:p>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b="0" cap="none" spc="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Xem</a:t>
            </a:r>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b="0" cap="none" spc="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lại</a:t>
            </a:r>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b="0" cap="none" spc="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Chuẩn</a:t>
            </a:r>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bị</a:t>
            </a:r>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sau</a:t>
            </a:r>
            <a:endPar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683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iterate type="wd">
                                    <p:tmPct val="13000"/>
                                  </p:iterate>
                                  <p:childTnLst>
                                    <p:set>
                                      <p:cBhvr>
                                        <p:cTn id="6" dur="1" fill="hold">
                                          <p:stCondLst>
                                            <p:cond delay="0"/>
                                          </p:stCondLst>
                                        </p:cTn>
                                        <p:tgtEl>
                                          <p:spTgt spid="30"/>
                                        </p:tgtEl>
                                        <p:attrNameLst>
                                          <p:attrName>style.visibility</p:attrName>
                                        </p:attrNameLst>
                                      </p:cBhvr>
                                      <p:to>
                                        <p:strVal val="visible"/>
                                      </p:to>
                                    </p:set>
                                    <p:animEffect transition="in" filter="wipe(down)">
                                      <p:cBhvr>
                                        <p:cTn id="7" dur="145">
                                          <p:stCondLst>
                                            <p:cond delay="0"/>
                                          </p:stCondLst>
                                        </p:cTn>
                                        <p:tgtEl>
                                          <p:spTgt spid="30"/>
                                        </p:tgtEl>
                                      </p:cBhvr>
                                    </p:animEffect>
                                    <p:anim calcmode="lin" valueType="num">
                                      <p:cBhvr>
                                        <p:cTn id="8" dur="456"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30"/>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30"/>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30"/>
                                        </p:tgtEl>
                                        <p:attrNameLst>
                                          <p:attrName>ppt_y</p:attrName>
                                        </p:attrNameLst>
                                      </p:cBhvr>
                                      <p:tavLst>
                                        <p:tav tm="0" fmla="#ppt_y-sin(pi*$)/81">
                                          <p:val>
                                            <p:fltVal val="0"/>
                                          </p:val>
                                        </p:tav>
                                        <p:tav tm="100000">
                                          <p:val>
                                            <p:fltVal val="1"/>
                                          </p:val>
                                        </p:tav>
                                      </p:tavLst>
                                    </p:anim>
                                    <p:animScale>
                                      <p:cBhvr>
                                        <p:cTn id="13" dur="7">
                                          <p:stCondLst>
                                            <p:cond delay="162"/>
                                          </p:stCondLst>
                                        </p:cTn>
                                        <p:tgtEl>
                                          <p:spTgt spid="30"/>
                                        </p:tgtEl>
                                      </p:cBhvr>
                                      <p:to x="100000" y="60000"/>
                                    </p:animScale>
                                    <p:animScale>
                                      <p:cBhvr>
                                        <p:cTn id="14" dur="41" decel="50000">
                                          <p:stCondLst>
                                            <p:cond delay="169"/>
                                          </p:stCondLst>
                                        </p:cTn>
                                        <p:tgtEl>
                                          <p:spTgt spid="30"/>
                                        </p:tgtEl>
                                      </p:cBhvr>
                                      <p:to x="100000" y="100000"/>
                                    </p:animScale>
                                    <p:animScale>
                                      <p:cBhvr>
                                        <p:cTn id="15" dur="7">
                                          <p:stCondLst>
                                            <p:cond delay="328"/>
                                          </p:stCondLst>
                                        </p:cTn>
                                        <p:tgtEl>
                                          <p:spTgt spid="30"/>
                                        </p:tgtEl>
                                      </p:cBhvr>
                                      <p:to x="100000" y="80000"/>
                                    </p:animScale>
                                    <p:animScale>
                                      <p:cBhvr>
                                        <p:cTn id="16" dur="41" decel="50000">
                                          <p:stCondLst>
                                            <p:cond delay="335"/>
                                          </p:stCondLst>
                                        </p:cTn>
                                        <p:tgtEl>
                                          <p:spTgt spid="30"/>
                                        </p:tgtEl>
                                      </p:cBhvr>
                                      <p:to x="100000" y="100000"/>
                                    </p:animScale>
                                    <p:animScale>
                                      <p:cBhvr>
                                        <p:cTn id="17" dur="7">
                                          <p:stCondLst>
                                            <p:cond delay="410"/>
                                          </p:stCondLst>
                                        </p:cTn>
                                        <p:tgtEl>
                                          <p:spTgt spid="30"/>
                                        </p:tgtEl>
                                      </p:cBhvr>
                                      <p:to x="100000" y="90000"/>
                                    </p:animScale>
                                    <p:animScale>
                                      <p:cBhvr>
                                        <p:cTn id="18" dur="41" decel="50000">
                                          <p:stCondLst>
                                            <p:cond delay="417"/>
                                          </p:stCondLst>
                                        </p:cTn>
                                        <p:tgtEl>
                                          <p:spTgt spid="30"/>
                                        </p:tgtEl>
                                      </p:cBhvr>
                                      <p:to x="100000" y="100000"/>
                                    </p:animScale>
                                    <p:animScale>
                                      <p:cBhvr>
                                        <p:cTn id="19" dur="7">
                                          <p:stCondLst>
                                            <p:cond delay="452"/>
                                          </p:stCondLst>
                                        </p:cTn>
                                        <p:tgtEl>
                                          <p:spTgt spid="30"/>
                                        </p:tgtEl>
                                      </p:cBhvr>
                                      <p:to x="100000" y="95000"/>
                                    </p:animScale>
                                    <p:animScale>
                                      <p:cBhvr>
                                        <p:cTn id="20" dur="41" decel="50000">
                                          <p:stCondLst>
                                            <p:cond delay="459"/>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D88647-4674-E1F6-8AE2-97ADC441566A}"/>
              </a:ext>
            </a:extLst>
          </p:cNvPr>
          <p:cNvPicPr>
            <a:picLocks noChangeAspect="1"/>
          </p:cNvPicPr>
          <p:nvPr/>
        </p:nvPicPr>
        <p:blipFill>
          <a:blip r:embed="rId2"/>
          <a:stretch>
            <a:fillRect/>
          </a:stretch>
        </p:blipFill>
        <p:spPr>
          <a:xfrm>
            <a:off x="2926080" y="0"/>
            <a:ext cx="6183630" cy="6858000"/>
          </a:xfrm>
          <a:prstGeom prst="rect">
            <a:avLst/>
          </a:prstGeom>
        </p:spPr>
      </p:pic>
    </p:spTree>
    <p:extLst>
      <p:ext uri="{BB962C8B-B14F-4D97-AF65-F5344CB8AC3E}">
        <p14:creationId xmlns:p14="http://schemas.microsoft.com/office/powerpoint/2010/main" val="29042463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64930-CF18-400D-9D7E-0FA76339E4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5489" y="-133668"/>
            <a:ext cx="8742422" cy="3657917"/>
          </a:xfrm>
          <a:prstGeom prst="rect">
            <a:avLst/>
          </a:prstGeom>
        </p:spPr>
      </p:pic>
      <p:pic>
        <p:nvPicPr>
          <p:cNvPr id="4" name="Picture 3" descr="A yellow circles with red lines&#10;&#10;Description automatically generated">
            <a:extLst>
              <a:ext uri="{FF2B5EF4-FFF2-40B4-BE49-F238E27FC236}">
                <a16:creationId xmlns:a16="http://schemas.microsoft.com/office/drawing/2014/main" id="{3547E1B8-8F91-DB57-3A0C-AA007AB9E72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34587" y="0"/>
            <a:ext cx="2025173" cy="1212335"/>
          </a:xfrm>
          <a:prstGeom prst="rect">
            <a:avLst/>
          </a:prstGeom>
        </p:spPr>
      </p:pic>
    </p:spTree>
    <p:extLst>
      <p:ext uri="{BB962C8B-B14F-4D97-AF65-F5344CB8AC3E}">
        <p14:creationId xmlns:p14="http://schemas.microsoft.com/office/powerpoint/2010/main" val="3488609287"/>
      </p:ext>
    </p:extLst>
  </p:cSld>
  <p:clrMapOvr>
    <a:masterClrMapping/>
  </p:clrMapOvr>
  <mc:AlternateContent xmlns:mc="http://schemas.openxmlformats.org/markup-compatibility/2006" xmlns:p14="http://schemas.microsoft.com/office/powerpoint/2010/main">
    <mc:Choice Requires="p14">
      <p:transition spd="slow">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F46353-F8A8-E6C5-5670-B411F02C6814}"/>
              </a:ext>
            </a:extLst>
          </p:cNvPr>
          <p:cNvPicPr>
            <a:picLocks noChangeAspect="1"/>
          </p:cNvPicPr>
          <p:nvPr/>
        </p:nvPicPr>
        <p:blipFill>
          <a:blip r:embed="rId2"/>
          <a:stretch>
            <a:fillRect/>
          </a:stretch>
        </p:blipFill>
        <p:spPr>
          <a:xfrm>
            <a:off x="618086" y="0"/>
            <a:ext cx="10388484" cy="3810330"/>
          </a:xfrm>
          <a:prstGeom prst="rect">
            <a:avLst/>
          </a:prstGeom>
        </p:spPr>
      </p:pic>
    </p:spTree>
    <p:extLst>
      <p:ext uri="{BB962C8B-B14F-4D97-AF65-F5344CB8AC3E}">
        <p14:creationId xmlns:p14="http://schemas.microsoft.com/office/powerpoint/2010/main" val="266844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9CD73002-EAA7-00C2-A044-FD715BAC954E}"/>
              </a:ext>
            </a:extLst>
          </p:cNvPr>
          <p:cNvSpPr/>
          <p:nvPr/>
        </p:nvSpPr>
        <p:spPr>
          <a:xfrm>
            <a:off x="300111" y="368490"/>
            <a:ext cx="11591778" cy="6113477"/>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roup 13">
            <a:extLst>
              <a:ext uri="{FF2B5EF4-FFF2-40B4-BE49-F238E27FC236}">
                <a16:creationId xmlns:a16="http://schemas.microsoft.com/office/drawing/2014/main" id="{00F3902F-A979-7CB7-90C6-C2A826A3F217}"/>
              </a:ext>
            </a:extLst>
          </p:cNvPr>
          <p:cNvGrpSpPr/>
          <p:nvPr/>
        </p:nvGrpSpPr>
        <p:grpSpPr>
          <a:xfrm>
            <a:off x="1075349" y="616454"/>
            <a:ext cx="10088332" cy="1216229"/>
            <a:chOff x="1575311" y="446027"/>
            <a:chExt cx="11223550" cy="1216229"/>
          </a:xfrm>
        </p:grpSpPr>
        <p:sp>
          <p:nvSpPr>
            <p:cNvPr id="5" name="TextBox 8">
              <a:extLst>
                <a:ext uri="{FF2B5EF4-FFF2-40B4-BE49-F238E27FC236}">
                  <a16:creationId xmlns:a16="http://schemas.microsoft.com/office/drawing/2014/main" id="{302DE43E-B382-D1B7-10F1-17E5DE6FC32F}"/>
                </a:ext>
              </a:extLst>
            </p:cNvPr>
            <p:cNvSpPr txBox="1"/>
            <p:nvPr/>
          </p:nvSpPr>
          <p:spPr>
            <a:xfrm>
              <a:off x="1575311" y="446027"/>
              <a:ext cx="11171227" cy="110799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66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GIỌNG ĐỌC CỦA BÀI</a:t>
              </a:r>
            </a:p>
          </p:txBody>
        </p:sp>
        <p:sp>
          <p:nvSpPr>
            <p:cNvPr id="6" name="TextBox 12">
              <a:extLst>
                <a:ext uri="{FF2B5EF4-FFF2-40B4-BE49-F238E27FC236}">
                  <a16:creationId xmlns:a16="http://schemas.microsoft.com/office/drawing/2014/main" id="{849222D2-B623-E403-0FE9-1C2BB1C4B5BE}"/>
                </a:ext>
              </a:extLst>
            </p:cNvPr>
            <p:cNvSpPr txBox="1"/>
            <p:nvPr/>
          </p:nvSpPr>
          <p:spPr>
            <a:xfrm>
              <a:off x="1627634" y="554260"/>
              <a:ext cx="11171227" cy="110799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sv-SE"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sv-SE"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Ọ</a:t>
              </a:r>
              <a:r>
                <a:rPr kumimoji="0" lang="sv-SE"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sv-SE" sz="66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sv-SE" sz="6600" b="0" i="0" u="none" strike="noStrike" kern="1200" cap="none" spc="0" normalizeH="0" baseline="0" noProof="0">
                  <a:ln>
                    <a:noFill/>
                  </a:ln>
                  <a:solidFill>
                    <a:srgbClr val="77D460"/>
                  </a:solidFill>
                  <a:effectLst/>
                  <a:uLnTx/>
                  <a:uFillTx/>
                  <a:latin typeface="iCiel Pony" panose="02000000000000000000" pitchFamily="2" charset="0"/>
                  <a:ea typeface="LNTH-LuoLuoNotangYuanTi 1" pitchFamily="2" charset="-128"/>
                  <a:cs typeface="LNTH-LuoLuoNotangYuanTi 1" pitchFamily="2" charset="-128"/>
                </a:rPr>
                <a:t> </a:t>
              </a:r>
              <a:r>
                <a:rPr kumimoji="0" lang="sv-SE"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Đ</a:t>
              </a:r>
              <a:r>
                <a:rPr kumimoji="0" lang="sv-SE"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Ọ</a:t>
              </a:r>
              <a:r>
                <a:rPr kumimoji="0" lang="sv-SE" sz="66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r>
                <a:rPr kumimoji="0" lang="sv-SE" sz="6600" b="1" i="0" u="none" strike="noStrike" kern="1200" cap="none" spc="0" normalizeH="0" baseline="0" noProof="0">
                  <a:ln w="19050">
                    <a:solidFill>
                      <a:srgbClr val="002060"/>
                    </a:solidFill>
                    <a:prstDash val="solid"/>
                  </a:ln>
                  <a:solidFill>
                    <a:srgbClr val="77D460"/>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sv-SE"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r>
                <a:rPr kumimoji="0" lang="sv-SE"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Ủ</a:t>
              </a:r>
              <a:r>
                <a:rPr kumimoji="0" lang="sv-SE"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sv-SE" sz="6600" b="1" i="0" u="none" strike="noStrike" kern="1200" cap="none" spc="0" normalizeH="0" baseline="0" noProof="0">
                  <a:ln w="19050">
                    <a:solidFill>
                      <a:srgbClr val="002060"/>
                    </a:solidFill>
                    <a:prstDash val="solid"/>
                  </a:ln>
                  <a:solidFill>
                    <a:srgbClr val="77D460"/>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sv-SE"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B</a:t>
              </a:r>
              <a:r>
                <a:rPr kumimoji="0" lang="sv-SE" sz="66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À</a:t>
              </a:r>
              <a:r>
                <a:rPr kumimoji="0" lang="sv-SE"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endParaRPr kumimoji="0" lang="sv-SE" sz="66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7" name="TextBox 6">
            <a:extLst>
              <a:ext uri="{FF2B5EF4-FFF2-40B4-BE49-F238E27FC236}">
                <a16:creationId xmlns:a16="http://schemas.microsoft.com/office/drawing/2014/main" id="{AB0876DE-9C8D-447C-1E87-3C837527F016}"/>
              </a:ext>
            </a:extLst>
          </p:cNvPr>
          <p:cNvSpPr txBox="1"/>
          <p:nvPr/>
        </p:nvSpPr>
        <p:spPr>
          <a:xfrm>
            <a:off x="651164" y="2283324"/>
            <a:ext cx="10861963" cy="2308324"/>
          </a:xfrm>
          <a:prstGeom prst="rect">
            <a:avLst/>
          </a:prstGeom>
          <a:noFill/>
        </p:spPr>
        <p:txBody>
          <a:bodyPr wrap="square" rtlCol="0">
            <a:spAutoFit/>
          </a:bodyPr>
          <a:lstStyle/>
          <a:p>
            <a:pPr lvl="0" algn="just">
              <a:defRPr/>
            </a:pPr>
            <a:r>
              <a:rPr kumimoji="0" lang="vi-VN" sz="36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Đọc </a:t>
            </a:r>
            <a:r>
              <a:rPr kumimoji="0" lang="vi-VN" sz="3600" b="0" i="0" u="none" strike="noStrike" kern="1200" cap="none" spc="0" normalizeH="0" baseline="0" noProof="0">
                <a:ln>
                  <a:noFill/>
                </a:ln>
                <a:solidFill>
                  <a:srgbClr val="7030A0"/>
                </a:solidFill>
                <a:effectLst/>
                <a:uLnTx/>
                <a:uFillTx/>
                <a:latin typeface="Calibri" panose="020F0502020204030204" pitchFamily="34" charset="0"/>
                <a:cs typeface="Calibri" panose="020F0502020204030204" pitchFamily="34" charset="0"/>
              </a:rPr>
              <a:t>diễn </a:t>
            </a:r>
            <a:r>
              <a:rPr kumimoji="0" lang="vi-VN" sz="3600" b="0" i="0" u="none" strike="noStrike" kern="1200" cap="none" spc="0" normalizeH="0" baseline="0" noProof="0" smtClean="0">
                <a:ln>
                  <a:noFill/>
                </a:ln>
                <a:solidFill>
                  <a:srgbClr val="7030A0"/>
                </a:solidFill>
                <a:effectLst/>
                <a:uLnTx/>
                <a:uFillTx/>
                <a:latin typeface="Calibri" panose="020F0502020204030204" pitchFamily="34" charset="0"/>
                <a:cs typeface="Calibri" panose="020F0502020204030204" pitchFamily="34" charset="0"/>
              </a:rPr>
              <a:t>cảm </a:t>
            </a:r>
            <a:r>
              <a:rPr kumimoji="0" lang="vi-VN" sz="36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với ngữ điệu chung</a:t>
            </a:r>
            <a:r>
              <a:rPr kumimoji="0" lang="vi-VN" sz="3600" b="0" i="0" u="none" strike="noStrike" kern="1200" cap="none" spc="0" normalizeH="0" baseline="0" noProof="0">
                <a:ln>
                  <a:noFill/>
                </a:ln>
                <a:solidFill>
                  <a:srgbClr val="7030A0"/>
                </a:solidFill>
                <a:effectLst/>
                <a:uLnTx/>
                <a:uFillTx/>
                <a:latin typeface="Calibri" panose="020F0502020204030204" pitchFamily="34" charset="0"/>
                <a:cs typeface="Calibri" panose="020F0502020204030204" pitchFamily="34" charset="0"/>
              </a:rPr>
              <a:t>: </a:t>
            </a:r>
            <a:r>
              <a:rPr lang="en-US" sz="3600">
                <a:solidFill>
                  <a:srgbClr val="7030A0"/>
                </a:solidFill>
                <a:latin typeface="Cambria" panose="02040503050406030204" pitchFamily="18" charset="0"/>
                <a:ea typeface="Cambria" panose="02040503050406030204" pitchFamily="18" charset="0"/>
              </a:rPr>
              <a:t>G</a:t>
            </a:r>
            <a:r>
              <a:rPr lang="vi-VN" sz="3600">
                <a:solidFill>
                  <a:srgbClr val="7030A0"/>
                </a:solidFill>
                <a:latin typeface="Cambria" panose="02040503050406030204" pitchFamily="18" charset="0"/>
                <a:ea typeface="Cambria" panose="02040503050406030204" pitchFamily="18" charset="0"/>
              </a:rPr>
              <a:t>iọng đọc </a:t>
            </a:r>
            <a:r>
              <a:rPr lang="en-US" sz="3600">
                <a:solidFill>
                  <a:srgbClr val="7030A0"/>
                </a:solidFill>
                <a:latin typeface="Cambria" panose="02040503050406030204" pitchFamily="18" charset="0"/>
                <a:ea typeface="Cambria" panose="02040503050406030204" pitchFamily="18" charset="0"/>
              </a:rPr>
              <a:t>nhẹ </a:t>
            </a:r>
            <a:r>
              <a:rPr lang="en-US" sz="3600" smtClean="0">
                <a:solidFill>
                  <a:srgbClr val="7030A0"/>
                </a:solidFill>
                <a:latin typeface="Cambria" panose="02040503050406030204" pitchFamily="18" charset="0"/>
                <a:ea typeface="Cambria" panose="02040503050406030204" pitchFamily="18" charset="0"/>
              </a:rPr>
              <a:t>nhàng, </a:t>
            </a:r>
            <a:r>
              <a:rPr lang="en-US" sz="3600">
                <a:solidFill>
                  <a:srgbClr val="7030A0"/>
                </a:solidFill>
                <a:latin typeface="Cambria" panose="02040503050406030204" pitchFamily="18" charset="0"/>
                <a:ea typeface="Cambria" panose="02040503050406030204" pitchFamily="18" charset="0"/>
              </a:rPr>
              <a:t>cảm hứng ngợi ca; nhấn giọng </a:t>
            </a:r>
            <a:r>
              <a:rPr lang="en-US" sz="3600" smtClean="0">
                <a:solidFill>
                  <a:srgbClr val="7030A0"/>
                </a:solidFill>
                <a:latin typeface="Cambria" panose="02040503050406030204" pitchFamily="18" charset="0"/>
                <a:ea typeface="Cambria" panose="02040503050406030204" pitchFamily="18" charset="0"/>
              </a:rPr>
              <a:t>những từ </a:t>
            </a:r>
            <a:r>
              <a:rPr lang="en-US" sz="3600">
                <a:solidFill>
                  <a:srgbClr val="7030A0"/>
                </a:solidFill>
                <a:latin typeface="Cambria" panose="02040503050406030204" pitchFamily="18" charset="0"/>
                <a:ea typeface="Cambria" panose="02040503050406030204" pitchFamily="18" charset="0"/>
              </a:rPr>
              <a:t>ngữ </a:t>
            </a:r>
            <a:r>
              <a:rPr lang="vi-VN" sz="3600">
                <a:solidFill>
                  <a:srgbClr val="7030A0"/>
                </a:solidFill>
                <a:latin typeface="Cambria" panose="02040503050406030204" pitchFamily="18" charset="0"/>
                <a:ea typeface="Cambria" panose="02040503050406030204" pitchFamily="18" charset="0"/>
              </a:rPr>
              <a:t>thể hiện</a:t>
            </a:r>
            <a:r>
              <a:rPr lang="en-US" sz="3600">
                <a:solidFill>
                  <a:srgbClr val="7030A0"/>
                </a:solidFill>
                <a:latin typeface="Cambria" panose="02040503050406030204" pitchFamily="18" charset="0"/>
                <a:ea typeface="Cambria" panose="02040503050406030204" pitchFamily="18" charset="0"/>
              </a:rPr>
              <a:t> </a:t>
            </a:r>
            <a:endParaRPr lang="en-US" sz="3600" smtClean="0">
              <a:solidFill>
                <a:srgbClr val="7030A0"/>
              </a:solidFill>
              <a:latin typeface="Cambria" panose="02040503050406030204" pitchFamily="18" charset="0"/>
              <a:ea typeface="Cambria" panose="02040503050406030204" pitchFamily="18" charset="0"/>
            </a:endParaRPr>
          </a:p>
          <a:p>
            <a:pPr lvl="0" algn="just">
              <a:defRPr/>
            </a:pPr>
            <a:r>
              <a:rPr lang="en-US" sz="3600" smtClean="0">
                <a:solidFill>
                  <a:srgbClr val="7030A0"/>
                </a:solidFill>
                <a:latin typeface="Cambria" panose="02040503050406030204" pitchFamily="18" charset="0"/>
                <a:ea typeface="Cambria" panose="02040503050406030204" pitchFamily="18" charset="0"/>
              </a:rPr>
              <a:t>sự nhiệt </a:t>
            </a:r>
            <a:r>
              <a:rPr lang="en-US" sz="3600">
                <a:solidFill>
                  <a:srgbClr val="7030A0"/>
                </a:solidFill>
                <a:latin typeface="Cambria" panose="02040503050406030204" pitchFamily="18" charset="0"/>
                <a:ea typeface="Cambria" panose="02040503050406030204" pitchFamily="18" charset="0"/>
              </a:rPr>
              <a:t>huyết, lòng yêu nước, những đóng </a:t>
            </a:r>
            <a:r>
              <a:rPr lang="en-US" sz="3600" smtClean="0">
                <a:solidFill>
                  <a:srgbClr val="7030A0"/>
                </a:solidFill>
                <a:latin typeface="Cambria" panose="02040503050406030204" pitchFamily="18" charset="0"/>
                <a:ea typeface="Cambria" panose="02040503050406030204" pitchFamily="18" charset="0"/>
              </a:rPr>
              <a:t>góp,  </a:t>
            </a:r>
            <a:r>
              <a:rPr lang="en-US" sz="3600">
                <a:solidFill>
                  <a:srgbClr val="7030A0"/>
                </a:solidFill>
                <a:latin typeface="Cambria" panose="02040503050406030204" pitchFamily="18" charset="0"/>
                <a:ea typeface="Cambria" panose="02040503050406030204" pitchFamily="18" charset="0"/>
              </a:rPr>
              <a:t>và </a:t>
            </a:r>
            <a:endParaRPr lang="en-US" sz="3600" smtClean="0">
              <a:solidFill>
                <a:srgbClr val="7030A0"/>
              </a:solidFill>
              <a:latin typeface="Cambria" panose="02040503050406030204" pitchFamily="18" charset="0"/>
              <a:ea typeface="Cambria" panose="02040503050406030204" pitchFamily="18" charset="0"/>
            </a:endParaRPr>
          </a:p>
          <a:p>
            <a:pPr lvl="0" algn="just">
              <a:defRPr/>
            </a:pPr>
            <a:r>
              <a:rPr lang="en-US" sz="3600" smtClean="0">
                <a:solidFill>
                  <a:srgbClr val="7030A0"/>
                </a:solidFill>
                <a:latin typeface="Cambria" panose="02040503050406030204" pitchFamily="18" charset="0"/>
                <a:ea typeface="Cambria" panose="02040503050406030204" pitchFamily="18" charset="0"/>
              </a:rPr>
              <a:t>công </a:t>
            </a:r>
            <a:r>
              <a:rPr lang="en-US" sz="3600">
                <a:solidFill>
                  <a:srgbClr val="7030A0"/>
                </a:solidFill>
                <a:latin typeface="Cambria" panose="02040503050406030204" pitchFamily="18" charset="0"/>
                <a:ea typeface="Cambria" panose="02040503050406030204" pitchFamily="18" charset="0"/>
              </a:rPr>
              <a:t>lao to lớn của Anh hùng Lao động Trần Đại Nghĩa </a:t>
            </a:r>
            <a:r>
              <a:rPr lang="vi-VN" sz="3600">
                <a:solidFill>
                  <a:srgbClr val="7030A0"/>
                </a:solidFill>
                <a:latin typeface="Cambria" panose="02040503050406030204" pitchFamily="18" charset="0"/>
                <a:ea typeface="Cambria" panose="02040503050406030204" pitchFamily="18" charset="0"/>
              </a:rPr>
              <a:t> </a:t>
            </a:r>
            <a:endParaRPr lang="en-US" sz="3600" i="1" dirty="0">
              <a:solidFill>
                <a:srgbClr val="7030A0"/>
              </a:solidFill>
              <a:latin typeface="Calibri" panose="020F0502020204030204" pitchFamily="34" charset="0"/>
            </a:endParaRPr>
          </a:p>
        </p:txBody>
      </p:sp>
      <p:pic>
        <p:nvPicPr>
          <p:cNvPr id="16" name="Hình ảnh 15" descr="Ảnh có chứa hình vẽ, Tác phẩm nghệ thuật của trẻ con, minh họa, phim hoạt hình&#10;&#10;Mô tả được tạo tự động">
            <a:extLst>
              <a:ext uri="{FF2B5EF4-FFF2-40B4-BE49-F238E27FC236}">
                <a16:creationId xmlns:a16="http://schemas.microsoft.com/office/drawing/2014/main" id="{6EE43C6E-DF7E-EF7B-B745-C7F5CEF6937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434748" y="929968"/>
            <a:ext cx="982616" cy="911984"/>
          </a:xfrm>
          <a:prstGeom prst="rect">
            <a:avLst/>
          </a:prstGeom>
        </p:spPr>
      </p:pic>
    </p:spTree>
    <p:extLst>
      <p:ext uri="{BB962C8B-B14F-4D97-AF65-F5344CB8AC3E}">
        <p14:creationId xmlns:p14="http://schemas.microsoft.com/office/powerpoint/2010/main" val="3319690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4F68E9-AB1B-AD46-A7F5-1A1CCE5AD16B}"/>
              </a:ext>
            </a:extLst>
          </p:cNvPr>
          <p:cNvSpPr/>
          <p:nvPr/>
        </p:nvSpPr>
        <p:spPr>
          <a:xfrm>
            <a:off x="2718280" y="876714"/>
            <a:ext cx="6755440" cy="1446550"/>
          </a:xfrm>
          <a:prstGeom prst="rect">
            <a:avLst/>
          </a:prstGeom>
          <a:noFill/>
        </p:spPr>
        <p:txBody>
          <a:bodyPr wrap="none" lIns="91440" tIns="45720" rIns="91440" bIns="45720">
            <a:prstTxWarp prst="textArchUp">
              <a:avLst/>
            </a:prstTxWarp>
            <a:spAutoFit/>
          </a:bodyPr>
          <a:lstStyle/>
          <a:p>
            <a:pPr algn="ctr"/>
            <a:r>
              <a:rPr lang="en-US" sz="8800" b="1" cap="none" spc="0" dirty="0">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Chia </a:t>
            </a:r>
            <a:r>
              <a:rPr lang="en-US" sz="8800" b="1" cap="none" spc="0" dirty="0" err="1">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đoạn</a:t>
            </a:r>
            <a:endParaRPr lang="en-US" sz="8800" b="1" cap="none" spc="0" dirty="0">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058EAC07-92DC-1841-AA81-34A37AB80B24}"/>
              </a:ext>
            </a:extLst>
          </p:cNvPr>
          <p:cNvPicPr>
            <a:picLocks noChangeAspect="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80612" y="1433194"/>
            <a:ext cx="7121249" cy="4138408"/>
          </a:xfrm>
          <a:prstGeom prst="rect">
            <a:avLst/>
          </a:prstGeom>
        </p:spPr>
      </p:pic>
      <p:sp>
        <p:nvSpPr>
          <p:cNvPr id="5" name="Rectangle 4">
            <a:extLst>
              <a:ext uri="{FF2B5EF4-FFF2-40B4-BE49-F238E27FC236}">
                <a16:creationId xmlns:a16="http://schemas.microsoft.com/office/drawing/2014/main" id="{F944CB8E-7672-1149-BA6C-1F72FB56551E}"/>
              </a:ext>
            </a:extLst>
          </p:cNvPr>
          <p:cNvSpPr/>
          <p:nvPr/>
        </p:nvSpPr>
        <p:spPr>
          <a:xfrm>
            <a:off x="980530" y="2717956"/>
            <a:ext cx="4325223" cy="1200329"/>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1</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Từ</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đầu</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đến</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r>
            <a:b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b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chế</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tạo</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vũ</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khí</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09F47417-C1DF-E947-9DA2-A07321ADCC72}"/>
              </a:ext>
            </a:extLst>
          </p:cNvPr>
          <p:cNvPicPr>
            <a:picLocks noChangeAspect="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360521" y="1124571"/>
            <a:ext cx="7121249" cy="4138408"/>
          </a:xfrm>
          <a:prstGeom prst="rect">
            <a:avLst/>
          </a:prstGeom>
        </p:spPr>
      </p:pic>
      <p:pic>
        <p:nvPicPr>
          <p:cNvPr id="7" name="Picture 6">
            <a:extLst>
              <a:ext uri="{FF2B5EF4-FFF2-40B4-BE49-F238E27FC236}">
                <a16:creationId xmlns:a16="http://schemas.microsoft.com/office/drawing/2014/main" id="{11CA7FB1-1185-2444-979F-1C9597414490}"/>
              </a:ext>
            </a:extLst>
          </p:cNvPr>
          <p:cNvPicPr>
            <a:picLocks noChangeAspect="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17484" y="3588467"/>
            <a:ext cx="7121249" cy="4138408"/>
          </a:xfrm>
          <a:prstGeom prst="rect">
            <a:avLst/>
          </a:prstGeom>
        </p:spPr>
      </p:pic>
      <p:sp>
        <p:nvSpPr>
          <p:cNvPr id="8" name="Rectangle 7">
            <a:extLst>
              <a:ext uri="{FF2B5EF4-FFF2-40B4-BE49-F238E27FC236}">
                <a16:creationId xmlns:a16="http://schemas.microsoft.com/office/drawing/2014/main" id="{E6AAD4B8-23D3-7246-A388-94FBDCD5EE2D}"/>
              </a:ext>
            </a:extLst>
          </p:cNvPr>
          <p:cNvSpPr/>
          <p:nvPr/>
        </p:nvSpPr>
        <p:spPr>
          <a:xfrm>
            <a:off x="1362500" y="4910671"/>
            <a:ext cx="4238981" cy="1200329"/>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2</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Tiếp</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theo.</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a:t>
            </a:r>
            <a:b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b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nước</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nhà</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4C16BA6B-82F6-4D4A-BE41-C0221F258E02}"/>
              </a:ext>
            </a:extLst>
          </p:cNvPr>
          <p:cNvSpPr/>
          <p:nvPr/>
        </p:nvSpPr>
        <p:spPr>
          <a:xfrm>
            <a:off x="6869616" y="2392116"/>
            <a:ext cx="4514634" cy="646331"/>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3</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còn</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lại</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890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6" presetClass="entr" presetSubtype="4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out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outHorizontal)">
                                      <p:cBhvr>
                                        <p:cTn id="23" dur="500"/>
                                        <p:tgtEl>
                                          <p:spTgt spid="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2">
            <a:extLst>
              <a:ext uri="{FF2B5EF4-FFF2-40B4-BE49-F238E27FC236}">
                <a16:creationId xmlns:a16="http://schemas.microsoft.com/office/drawing/2014/main" id="{849222D2-B623-E403-0FE9-1C2BB1C4B5BE}"/>
              </a:ext>
            </a:extLst>
          </p:cNvPr>
          <p:cNvSpPr txBox="1"/>
          <p:nvPr/>
        </p:nvSpPr>
        <p:spPr>
          <a:xfrm>
            <a:off x="1025398" y="2137851"/>
            <a:ext cx="10041301" cy="156966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lang="sv-SE" sz="9600" b="1" smtClean="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0"/>
                <a:ea typeface="LNTH-LuoLuoNotangYuanTi 1" pitchFamily="2" charset="-128"/>
                <a:cs typeface="LNTH-LuoLuoNotangYuanTi 1" pitchFamily="2" charset="-128"/>
              </a:rPr>
              <a:t>ĐỌC NỐI TIẾP</a:t>
            </a:r>
            <a:endParaRPr kumimoji="0" lang="sv-SE" sz="96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1505287596"/>
      </p:ext>
    </p:extLst>
  </p:cSld>
  <p:clrMapOvr>
    <a:masterClrMapping/>
  </p:clrMapOvr>
  <p:timing>
    <p:tnLst>
      <p:par>
        <p:cTn id="1" dur="indefinite" restart="never" nodeType="tmRoot"/>
      </p:par>
    </p:tnLst>
  </p:timing>
</p:sld>
</file>

<file path=ppt/theme/theme1.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lfa Slab One - Montserrat Light">
      <a:majorFont>
        <a:latin typeface="Alfa Slab One"/>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72857"/>
        </a:solidFill>
        <a:ln w="12838" cap="flat">
          <a:noFill/>
          <a:prstDash val="solid"/>
          <a:miter/>
        </a:ln>
        <a:effectLst/>
      </a:spPr>
      <a:bodyPr rtlCol="0" anchor="ctr"/>
      <a:lstStyle>
        <a:defPPr algn="ctr">
          <a:defRPr sz="2400" dirty="0" smtClean="0">
            <a:solidFill>
              <a:srgbClr val="F0ECE6"/>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icqbdjm">
      <a:majorFont>
        <a:latin typeface="Helvetica" panose="020F0302020204030204"/>
        <a:ea typeface="Helvetica"/>
        <a:cs typeface=""/>
      </a:majorFont>
      <a:minorFont>
        <a:latin typeface="Helvetica" panose="020F0502020204030204"/>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4125</TotalTime>
  <Words>1242</Words>
  <Application>Microsoft Office PowerPoint</Application>
  <PresentationFormat>Widescreen</PresentationFormat>
  <Paragraphs>77</Paragraphs>
  <Slides>37</Slides>
  <Notes>8</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37</vt:i4>
      </vt:variant>
    </vt:vector>
  </HeadingPairs>
  <TitlesOfParts>
    <vt:vector size="56" baseType="lpstr">
      <vt:lpstr>等线</vt:lpstr>
      <vt:lpstr>맑은 고딕</vt:lpstr>
      <vt:lpstr>#9Slide07 SVNBeachwood Sans</vt:lpstr>
      <vt:lpstr>Alfa Slab One</vt:lpstr>
      <vt:lpstr>Aptos</vt:lpstr>
      <vt:lpstr>Aptos Display</vt:lpstr>
      <vt:lpstr>Arial</vt:lpstr>
      <vt:lpstr>Arial Unicode MS</vt:lpstr>
      <vt:lpstr>Calibri</vt:lpstr>
      <vt:lpstr>Cambria</vt:lpstr>
      <vt:lpstr>Helvetica</vt:lpstr>
      <vt:lpstr>iCiel Pony</vt:lpstr>
      <vt:lpstr>LNTH-LuoLuoNotangYuanTi 1</vt:lpstr>
      <vt:lpstr>Montserrat Light</vt:lpstr>
      <vt:lpstr>Times New Roman</vt:lpstr>
      <vt:lpstr>UVN Banh Mi</vt:lpstr>
      <vt:lpstr>PPTMON theme</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Huong Thao - 0972115126</dc:creator>
  <cp:lastModifiedBy>Admin</cp:lastModifiedBy>
  <cp:revision>299</cp:revision>
  <dcterms:created xsi:type="dcterms:W3CDTF">2019-04-06T05:20:47Z</dcterms:created>
  <dcterms:modified xsi:type="dcterms:W3CDTF">2025-04-08T01:56:48Z</dcterms:modified>
</cp:coreProperties>
</file>