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29"/>
  </p:notesMasterIdLst>
  <p:sldIdLst>
    <p:sldId id="523" r:id="rId4"/>
    <p:sldId id="524" r:id="rId5"/>
    <p:sldId id="263" r:id="rId6"/>
    <p:sldId id="482" r:id="rId7"/>
    <p:sldId id="258" r:id="rId8"/>
    <p:sldId id="526" r:id="rId9"/>
    <p:sldId id="556" r:id="rId10"/>
    <p:sldId id="543" r:id="rId11"/>
    <p:sldId id="533" r:id="rId12"/>
    <p:sldId id="544" r:id="rId13"/>
    <p:sldId id="531" r:id="rId14"/>
    <p:sldId id="532" r:id="rId15"/>
    <p:sldId id="485" r:id="rId16"/>
    <p:sldId id="257" r:id="rId17"/>
    <p:sldId id="536" r:id="rId18"/>
    <p:sldId id="268" r:id="rId19"/>
    <p:sldId id="269" r:id="rId20"/>
    <p:sldId id="270" r:id="rId21"/>
    <p:sldId id="271" r:id="rId22"/>
    <p:sldId id="545" r:id="rId23"/>
    <p:sldId id="507" r:id="rId24"/>
    <p:sldId id="547" r:id="rId25"/>
    <p:sldId id="548" r:id="rId26"/>
    <p:sldId id="557" r:id="rId27"/>
    <p:sldId id="5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75463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4214978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E641F-1CEA-E27D-08FE-D26191793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F659E-5487-F99F-5FF0-FA22DBB17C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79C7A7-2480-5058-2227-2574CD1D09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51FD6C-5B0E-C6AD-B839-C7FE316293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95607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772994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74573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633486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2025/3/31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3/31/2025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33.jpg"/><Relationship Id="rId1" Type="http://schemas.openxmlformats.org/officeDocument/2006/relationships/slideLayout" Target="../slideLayouts/slideLayout18.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8.xml"/><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slide" Target="slide16.xml"/><Relationship Id="rId5" Type="http://schemas.openxmlformats.org/officeDocument/2006/relationships/image" Target="../media/image38.png"/><Relationship Id="rId15" Type="http://schemas.openxmlformats.org/officeDocument/2006/relationships/slide" Target="slide20.xml"/><Relationship Id="rId10" Type="http://schemas.microsoft.com/office/2007/relationships/hdphoto" Target="../media/hdphoto2.wdp"/><Relationship Id="rId4" Type="http://schemas.openxmlformats.org/officeDocument/2006/relationships/image" Target="../media/image37.png"/><Relationship Id="rId9" Type="http://schemas.openxmlformats.org/officeDocument/2006/relationships/image" Target="../media/image34.png"/><Relationship Id="rId14" Type="http://schemas.openxmlformats.org/officeDocument/2006/relationships/slide" Target="slide19.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5.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5.xml"/><Relationship Id="rId5" Type="http://schemas.openxmlformats.org/officeDocument/2006/relationships/image" Target="../media/image44.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5" Type="http://schemas.openxmlformats.org/officeDocument/2006/relationships/slide" Target="slide15.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5" Type="http://schemas.openxmlformats.org/officeDocument/2006/relationships/slide" Target="slide15.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58920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138222" y="164432"/>
            <a:ext cx="1372943"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85274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938686"/>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6"/>
            <a:ext cx="9983719" cy="1569078"/>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67238" y="428787"/>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616689" y="2254102"/>
            <a:ext cx="11222886" cy="4041923"/>
          </a:xfrm>
          <a:custGeom>
            <a:avLst/>
            <a:gdLst>
              <a:gd name="connsiteX0" fmla="*/ 0 w 11222886"/>
              <a:gd name="connsiteY0" fmla="*/ 673667 h 4041923"/>
              <a:gd name="connsiteX1" fmla="*/ 673667 w 11222886"/>
              <a:gd name="connsiteY1" fmla="*/ 0 h 4041923"/>
              <a:gd name="connsiteX2" fmla="*/ 10549219 w 11222886"/>
              <a:gd name="connsiteY2" fmla="*/ 0 h 4041923"/>
              <a:gd name="connsiteX3" fmla="*/ 11222886 w 11222886"/>
              <a:gd name="connsiteY3" fmla="*/ 673667 h 4041923"/>
              <a:gd name="connsiteX4" fmla="*/ 11222886 w 11222886"/>
              <a:gd name="connsiteY4" fmla="*/ 3368256 h 4041923"/>
              <a:gd name="connsiteX5" fmla="*/ 10549219 w 11222886"/>
              <a:gd name="connsiteY5" fmla="*/ 4041923 h 4041923"/>
              <a:gd name="connsiteX6" fmla="*/ 673667 w 11222886"/>
              <a:gd name="connsiteY6" fmla="*/ 4041923 h 4041923"/>
              <a:gd name="connsiteX7" fmla="*/ 0 w 11222886"/>
              <a:gd name="connsiteY7" fmla="*/ 3368256 h 4041923"/>
              <a:gd name="connsiteX8" fmla="*/ 0 w 11222886"/>
              <a:gd name="connsiteY8" fmla="*/ 673667 h 4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808074" y="2411290"/>
            <a:ext cx="10738884"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 giặt 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467833" y="2805896"/>
            <a:ext cx="11142919" cy="3711862"/>
          </a:xfrm>
          <a:custGeom>
            <a:avLst/>
            <a:gdLst>
              <a:gd name="connsiteX0" fmla="*/ 0 w 11142919"/>
              <a:gd name="connsiteY0" fmla="*/ 618656 h 3711862"/>
              <a:gd name="connsiteX1" fmla="*/ 618656 w 11142919"/>
              <a:gd name="connsiteY1" fmla="*/ 0 h 3711862"/>
              <a:gd name="connsiteX2" fmla="*/ 10524263 w 11142919"/>
              <a:gd name="connsiteY2" fmla="*/ 0 h 3711862"/>
              <a:gd name="connsiteX3" fmla="*/ 11142919 w 11142919"/>
              <a:gd name="connsiteY3" fmla="*/ 618656 h 3711862"/>
              <a:gd name="connsiteX4" fmla="*/ 11142919 w 11142919"/>
              <a:gd name="connsiteY4" fmla="*/ 3093206 h 3711862"/>
              <a:gd name="connsiteX5" fmla="*/ 10524263 w 11142919"/>
              <a:gd name="connsiteY5" fmla="*/ 3711862 h 3711862"/>
              <a:gd name="connsiteX6" fmla="*/ 618656 w 11142919"/>
              <a:gd name="connsiteY6" fmla="*/ 3711862 h 3711862"/>
              <a:gd name="connsiteX7" fmla="*/ 0 w 11142919"/>
              <a:gd name="connsiteY7" fmla="*/ 3093206 h 3711862"/>
              <a:gd name="connsiteX8" fmla="*/ 0 w 11142919"/>
              <a:gd name="connsiteY8" fmla="*/ 618656 h 37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701749" y="2874937"/>
            <a:ext cx="10621925" cy="2352921"/>
          </a:xfr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Kể tên một số loại cây được dùng làm thuốc chữa bệnh mà em biết.</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583495"/>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Cambria" panose="02040503050406030204" pitchFamily="18" charset="0"/>
                <a:ea typeface="Cambria" panose="02040503050406030204" pitchFamily="18" charset="0"/>
              </a:rPr>
              <a:t>C</a:t>
            </a:r>
            <a:r>
              <a:rPr lang="vi-VN" sz="4000" dirty="0">
                <a:solidFill>
                  <a:schemeClr val="tx1"/>
                </a:solidFill>
                <a:latin typeface="Cambria" panose="02040503050406030204" pitchFamily="18" charset="0"/>
                <a:ea typeface="Cambria" panose="02040503050406030204" pitchFamily="18" charset="0"/>
              </a:rPr>
              <a:t>ây bạc hà (chữa ngạt mũi, cảm cúm,…), bạch hoa xà (chữa viêm họng, hen suyễn,…), bồ công anh (chữa mụn nhọt, giải độc,…)… </a:t>
            </a:r>
            <a:endParaRPr lang="en-VN"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9215357"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 người đã nêu cao tinh thần yêu nước, tự tôn dân tộc, có ý thức nối gót người đi trước trong việc tìm tòi, chế tạo các vị thuốc từ cây cỏ nước Nam và các phương thuốc được lưu truyền trong dân gian.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CD477F16-190B-01E2-229E-B164B978E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44" y="1480239"/>
            <a:ext cx="12192000" cy="2940592"/>
          </a:xfrm>
          <a:prstGeom prst="rect">
            <a:avLst/>
          </a:prstGeom>
        </p:spPr>
      </p:pic>
    </p:spTree>
    <p:extLst>
      <p:ext uri="{BB962C8B-B14F-4D97-AF65-F5344CB8AC3E}">
        <p14:creationId xmlns:p14="http://schemas.microsoft.com/office/powerpoint/2010/main" val="29251413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37119044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Bác Hồ với những bài học về đạo đức, lối sống dành cho học sinh: Bài 7: Nước không được chia </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29080103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7"/>
          <a:stretch>
            <a:fillRect/>
          </a:stretch>
        </p:blipFill>
        <p:spPr>
          <a:xfrm>
            <a:off x="533920" y="95579"/>
            <a:ext cx="3292125" cy="2353260"/>
          </a:xfrm>
          <a:prstGeom prst="rect">
            <a:avLst/>
          </a:prstGeom>
        </p:spPr>
      </p:pic>
      <p:pic>
        <p:nvPicPr>
          <p:cNvPr id="5" name="Picture 4">
            <a:extLst>
              <a:ext uri="{FF2B5EF4-FFF2-40B4-BE49-F238E27FC236}">
                <a16:creationId xmlns:a16="http://schemas.microsoft.com/office/drawing/2014/main" id="{9A776CF7-2EE3-338A-CFFA-4C943DC1435F}"/>
              </a:ext>
            </a:extLst>
          </p:cNvPr>
          <p:cNvPicPr>
            <a:picLocks noChangeAspect="1"/>
          </p:cNvPicPr>
          <p:nvPr/>
        </p:nvPicPr>
        <p:blipFill>
          <a:blip r:embed="rId8"/>
          <a:stretch>
            <a:fillRect/>
          </a:stretch>
        </p:blipFill>
        <p:spPr>
          <a:xfrm>
            <a:off x="2385865" y="1585885"/>
            <a:ext cx="6761050" cy="483454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D071BAE-7458-6FB1-9E2A-CA07D6E0CB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8A1524EA-FD87-06E5-3F50-AF3CB6AE9C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59739" y="5444000"/>
            <a:ext cx="1414000" cy="141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268166" y="1993339"/>
            <a:ext cx="6052302" cy="1802483"/>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02C84-C10A-E828-2395-F0BD0F5BE971}"/>
            </a:ext>
          </a:extLst>
        </p:cNvPr>
        <p:cNvGrpSpPr/>
        <p:nvPr/>
      </p:nvGrpSpPr>
      <p:grpSpPr>
        <a:xfrm>
          <a:off x="0" y="0"/>
          <a:ext cx="0" cy="0"/>
          <a:chOff x="0" y="0"/>
          <a:chExt cx="0" cy="0"/>
        </a:xfrm>
      </p:grpSpPr>
      <p:sp>
        <p:nvSpPr>
          <p:cNvPr id="9" name="矩形 8">
            <a:extLst>
              <a:ext uri="{FF2B5EF4-FFF2-40B4-BE49-F238E27FC236}">
                <a16:creationId xmlns:a16="http://schemas.microsoft.com/office/drawing/2014/main" id="{6E5BF877-06EF-B461-E39E-7580781A9E19}"/>
              </a:ext>
            </a:extLst>
          </p:cNvPr>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a:extLst>
              <a:ext uri="{FF2B5EF4-FFF2-40B4-BE49-F238E27FC236}">
                <a16:creationId xmlns:a16="http://schemas.microsoft.com/office/drawing/2014/main" id="{501A5AEC-163C-9ECE-80C1-CC48C1815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a:extLst>
              <a:ext uri="{FF2B5EF4-FFF2-40B4-BE49-F238E27FC236}">
                <a16:creationId xmlns:a16="http://schemas.microsoft.com/office/drawing/2014/main" id="{B8895BFE-D2B8-8EDC-A7E7-AC6F4B45E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139ECE44-9BF3-ABD2-8BF5-D835BB8333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7F0E561D-C06E-533B-A842-58299A025C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6629E3C0-69A0-E152-A52C-8713B084687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74E80170-5213-9A23-9FA7-0843325397F0}"/>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1A04EEB3-74EF-996F-12D2-A837EECF9A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396D9F15-1D71-529E-5990-E21A8C8976A9}"/>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CFDA1F10-8EB7-B0B0-127A-3A05C16C63FB}"/>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Các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27437645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4250203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833</Words>
  <Application>Microsoft Office PowerPoint</Application>
  <PresentationFormat>Widescreen</PresentationFormat>
  <Paragraphs>59</Paragraphs>
  <Slides>25</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Aptos</vt:lpstr>
      <vt:lpstr>Arial</vt:lpstr>
      <vt:lpstr>Arial-Rounded</vt:lpstr>
      <vt:lpstr>Barlow Condensed</vt:lpstr>
      <vt:lpstr>Calibri</vt:lpstr>
      <vt:lpstr>Calibri Light</vt:lpstr>
      <vt:lpstr>Cambria</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Ngọc Dũng - Sales Admin</cp:lastModifiedBy>
  <cp:revision>84</cp:revision>
  <dcterms:created xsi:type="dcterms:W3CDTF">2023-10-22T04:26:35Z</dcterms:created>
  <dcterms:modified xsi:type="dcterms:W3CDTF">2025-03-31T07:26:09Z</dcterms:modified>
</cp:coreProperties>
</file>