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56" r:id="rId3"/>
    <p:sldMasterId id="2147483670" r:id="rId4"/>
  </p:sldMasterIdLst>
  <p:notesMasterIdLst>
    <p:notesMasterId r:id="rId6"/>
  </p:notesMasterIdLst>
  <p:handoutMasterIdLst>
    <p:handoutMasterId r:id="rId25"/>
  </p:handoutMasterIdLst>
  <p:sldIdLst>
    <p:sldId id="310" r:id="rId5"/>
    <p:sldId id="306" r:id="rId7"/>
    <p:sldId id="258" r:id="rId8"/>
    <p:sldId id="307" r:id="rId9"/>
    <p:sldId id="308" r:id="rId10"/>
    <p:sldId id="265" r:id="rId11"/>
    <p:sldId id="264" r:id="rId12"/>
    <p:sldId id="25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279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Ánh Lê" initials="Á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75734"/>
    <a:srgbClr val="F2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757"/>
  </p:normalViewPr>
  <p:slideViewPr>
    <p:cSldViewPr snapToGrid="0" snapToObjects="1" showGuides="1">
      <p:cViewPr varScale="1">
        <p:scale>
          <a:sx n="92" d="100"/>
          <a:sy n="92" d="100"/>
        </p:scale>
        <p:origin x="582" y="72"/>
      </p:cViewPr>
      <p:guideLst>
        <p:guide orient="horz" pos="1643"/>
        <p:guide pos="28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DDBB1-3091-4AC6-BF06-531438275E6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361C1-D0E4-4F37-BB62-2F7AB7A4A88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vào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8100FA-0059-C849-A1A8-399EA1A72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vào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8100FA-0059-C849-A1A8-399EA1A72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8100FA-0059-C849-A1A8-399EA1A72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1_Section 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085590" y="1640900"/>
            <a:ext cx="26967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085590" y="1640900"/>
            <a:ext cx="26967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5" name="Google Shape;625;p23"/>
          <p:cNvSpPr/>
          <p:nvPr/>
        </p:nvSpPr>
        <p:spPr>
          <a:xfrm flipH="1">
            <a:off x="-355" y="4581525"/>
            <a:ext cx="9144180" cy="74140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6615566" y="332927"/>
            <a:ext cx="2818518" cy="4346707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266700" y="3790950"/>
            <a:ext cx="9410695" cy="1531914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3"/>
          <p:cNvSpPr/>
          <p:nvPr/>
        </p:nvSpPr>
        <p:spPr>
          <a:xfrm flipH="1">
            <a:off x="-333390" y="319227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655312" y="1007067"/>
            <a:ext cx="729372" cy="386540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E4B90-BE52-9344-9353-22BC0A3CCD2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2E2C7-5496-6C4A-B60F-9E3A8B0BCF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image" Target="../media/image17.png"/><Relationship Id="rId7" Type="http://schemas.openxmlformats.org/officeDocument/2006/relationships/slide" Target="slide14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18.png"/><Relationship Id="rId2" Type="http://schemas.openxmlformats.org/officeDocument/2006/relationships/slide" Target="slide10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slide" Target="slide10.xml"/><Relationship Id="rId2" Type="http://schemas.openxmlformats.org/officeDocument/2006/relationships/image" Target="../media/image18.pn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18.png"/><Relationship Id="rId2" Type="http://schemas.openxmlformats.org/officeDocument/2006/relationships/slide" Target="slide10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18.png"/><Relationship Id="rId2" Type="http://schemas.openxmlformats.org/officeDocument/2006/relationships/slide" Target="slide10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7" Type="http://schemas.microsoft.com/office/2007/relationships/hdphoto" Target="../media/image22.wdp"/><Relationship Id="rId6" Type="http://schemas.openxmlformats.org/officeDocument/2006/relationships/image" Target="../media/image21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audio1.wav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audio1.wav"/><Relationship Id="rId3" Type="http://schemas.openxmlformats.org/officeDocument/2006/relationships/image" Target="../media/image8.png"/><Relationship Id="rId2" Type="http://schemas.microsoft.com/office/2007/relationships/media" Target="../media/audio2.wav"/><Relationship Id="rId1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text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10" y="1305847"/>
            <a:ext cx="6745857" cy="2348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40" y="3444073"/>
            <a:ext cx="1338239" cy="1789894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06" y="3444073"/>
            <a:ext cx="1338239" cy="1789894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27" y="1995621"/>
            <a:ext cx="1338239" cy="1789894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45" y="2021580"/>
            <a:ext cx="1338239" cy="1789894"/>
          </a:xfrm>
          <a:prstGeom prst="rect">
            <a:avLst/>
          </a:prstGeom>
        </p:spPr>
      </p:pic>
      <p:sp>
        <p:nvSpPr>
          <p:cNvPr id="12" name="Hộp Văn bản 11">
            <a:hlinkClick r:id="rId4" action="ppaction://hlinksldjump"/>
          </p:cNvPr>
          <p:cNvSpPr txBox="1"/>
          <p:nvPr/>
        </p:nvSpPr>
        <p:spPr>
          <a:xfrm>
            <a:off x="4363175" y="3847683"/>
            <a:ext cx="24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kern="12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  <a:endParaRPr lang="en-US" sz="2400" kern="120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Hộp Văn bản 12">
            <a:hlinkClick r:id="rId5" action="ppaction://hlinksldjump"/>
          </p:cNvPr>
          <p:cNvSpPr txBox="1"/>
          <p:nvPr/>
        </p:nvSpPr>
        <p:spPr>
          <a:xfrm>
            <a:off x="6126057" y="3842977"/>
            <a:ext cx="24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kern="12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  <a:endParaRPr lang="en-US" sz="2400" kern="120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Hộp Văn bản 13">
            <a:hlinkClick r:id="rId6" action="ppaction://hlinksldjump"/>
          </p:cNvPr>
          <p:cNvSpPr txBox="1"/>
          <p:nvPr/>
        </p:nvSpPr>
        <p:spPr>
          <a:xfrm>
            <a:off x="7475730" y="2422368"/>
            <a:ext cx="24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kern="12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  <a:endParaRPr lang="en-US" sz="2400" kern="120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Hộp Văn bản 14">
            <a:hlinkClick r:id="rId7" action="ppaction://hlinksldjump"/>
          </p:cNvPr>
          <p:cNvSpPr txBox="1"/>
          <p:nvPr/>
        </p:nvSpPr>
        <p:spPr>
          <a:xfrm>
            <a:off x="5380564" y="2399268"/>
            <a:ext cx="24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kern="12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  <a:endParaRPr lang="en-US" sz="2400" kern="120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7" name="Speech Bubble: Oval 16"/>
          <p:cNvSpPr/>
          <p:nvPr/>
        </p:nvSpPr>
        <p:spPr>
          <a:xfrm>
            <a:off x="1604645" y="544286"/>
            <a:ext cx="2758530" cy="16764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3000" kern="12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1695563" y="745073"/>
            <a:ext cx="2564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lang="en-US" sz="21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lang="en-US" sz="21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tìm hiểu bài nhé!</a:t>
            </a:r>
            <a:endParaRPr lang="en-US" sz="21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060" y="6846"/>
            <a:ext cx="4430652" cy="15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2" action="ppaction://hlinksldjump"/>
          </p:cNvPr>
          <p:cNvSpPr/>
          <p:nvPr/>
        </p:nvSpPr>
        <p:spPr>
          <a:xfrm>
            <a:off x="8199783" y="4422913"/>
            <a:ext cx="586409" cy="509255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445170" y="459637"/>
            <a:ext cx="8253660" cy="1011106"/>
            <a:chOff x="308203" y="2337884"/>
            <a:chExt cx="12870924" cy="1399406"/>
          </a:xfrm>
        </p:grpSpPr>
        <p:sp>
          <p:nvSpPr>
            <p:cNvPr id="3" name="Rectangle: Rounded Corners 3"/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89230" algn="just" defTabSz="685800">
                <a:buClrTx/>
                <a:defRPr/>
              </a:pPr>
              <a:r>
                <a:rPr lang="vi-VN" sz="24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Châu lục, đại dương nào có diện tích lớn nhất thế giới?</a:t>
              </a:r>
              <a:endParaRPr lang="en-US" sz="2400" b="1" i="1" kern="1200" dirty="0">
                <a:solidFill>
                  <a:srgbClr val="006600"/>
                </a:solidFill>
                <a:latin typeface="Calibri" panose="020F0502020204030204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/>
          <p:cNvSpPr/>
          <p:nvPr/>
        </p:nvSpPr>
        <p:spPr>
          <a:xfrm>
            <a:off x="445170" y="2105634"/>
            <a:ext cx="7970395" cy="1543340"/>
          </a:xfrm>
          <a:custGeom>
            <a:avLst/>
            <a:gdLst>
              <a:gd name="connsiteX0" fmla="*/ 0 w 7970395"/>
              <a:gd name="connsiteY0" fmla="*/ 144518 h 1543340"/>
              <a:gd name="connsiteX1" fmla="*/ 144518 w 7970395"/>
              <a:gd name="connsiteY1" fmla="*/ 0 h 1543340"/>
              <a:gd name="connsiteX2" fmla="*/ 7825877 w 7970395"/>
              <a:gd name="connsiteY2" fmla="*/ 0 h 1543340"/>
              <a:gd name="connsiteX3" fmla="*/ 7970395 w 7970395"/>
              <a:gd name="connsiteY3" fmla="*/ 144518 h 1543340"/>
              <a:gd name="connsiteX4" fmla="*/ 7970395 w 7970395"/>
              <a:gd name="connsiteY4" fmla="*/ 1398822 h 1543340"/>
              <a:gd name="connsiteX5" fmla="*/ 7825877 w 7970395"/>
              <a:gd name="connsiteY5" fmla="*/ 1543340 h 1543340"/>
              <a:gd name="connsiteX6" fmla="*/ 144518 w 7970395"/>
              <a:gd name="connsiteY6" fmla="*/ 1543340 h 1543340"/>
              <a:gd name="connsiteX7" fmla="*/ 0 w 7970395"/>
              <a:gd name="connsiteY7" fmla="*/ 1398822 h 1543340"/>
              <a:gd name="connsiteX8" fmla="*/ 0 w 7970395"/>
              <a:gd name="connsiteY8" fmla="*/ 144518 h 154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395" h="1543340" fill="none" extrusionOk="0">
                <a:moveTo>
                  <a:pt x="0" y="144518"/>
                </a:moveTo>
                <a:cubicBezTo>
                  <a:pt x="-3606" y="64120"/>
                  <a:pt x="73318" y="7045"/>
                  <a:pt x="144518" y="0"/>
                </a:cubicBezTo>
                <a:cubicBezTo>
                  <a:pt x="2809819" y="130954"/>
                  <a:pt x="5326372" y="43574"/>
                  <a:pt x="7825877" y="0"/>
                </a:cubicBezTo>
                <a:cubicBezTo>
                  <a:pt x="7909940" y="6544"/>
                  <a:pt x="7976453" y="72124"/>
                  <a:pt x="7970395" y="144518"/>
                </a:cubicBezTo>
                <a:cubicBezTo>
                  <a:pt x="8041664" y="535240"/>
                  <a:pt x="7862868" y="937012"/>
                  <a:pt x="7970395" y="1398822"/>
                </a:cubicBezTo>
                <a:cubicBezTo>
                  <a:pt x="7954971" y="1481170"/>
                  <a:pt x="7893010" y="1534590"/>
                  <a:pt x="7825877" y="1543340"/>
                </a:cubicBezTo>
                <a:cubicBezTo>
                  <a:pt x="4473824" y="1698537"/>
                  <a:pt x="3129219" y="1706360"/>
                  <a:pt x="144518" y="1543340"/>
                </a:cubicBezTo>
                <a:cubicBezTo>
                  <a:pt x="65367" y="1534357"/>
                  <a:pt x="-3042" y="1480413"/>
                  <a:pt x="0" y="1398822"/>
                </a:cubicBezTo>
                <a:cubicBezTo>
                  <a:pt x="-9864" y="904812"/>
                  <a:pt x="-4013" y="279826"/>
                  <a:pt x="0" y="144518"/>
                </a:cubicBezTo>
                <a:close/>
              </a:path>
              <a:path w="7970395" h="1543340" stroke="0" extrusionOk="0">
                <a:moveTo>
                  <a:pt x="0" y="144518"/>
                </a:moveTo>
                <a:cubicBezTo>
                  <a:pt x="-3031" y="62834"/>
                  <a:pt x="52460" y="4595"/>
                  <a:pt x="144518" y="0"/>
                </a:cubicBezTo>
                <a:cubicBezTo>
                  <a:pt x="3889993" y="132882"/>
                  <a:pt x="6329812" y="-84951"/>
                  <a:pt x="7825877" y="0"/>
                </a:cubicBezTo>
                <a:cubicBezTo>
                  <a:pt x="7895076" y="10367"/>
                  <a:pt x="7968124" y="77258"/>
                  <a:pt x="7970395" y="144518"/>
                </a:cubicBezTo>
                <a:cubicBezTo>
                  <a:pt x="8004881" y="524591"/>
                  <a:pt x="7884821" y="1114687"/>
                  <a:pt x="7970395" y="1398822"/>
                </a:cubicBezTo>
                <a:cubicBezTo>
                  <a:pt x="7980371" y="1479820"/>
                  <a:pt x="7906545" y="1541584"/>
                  <a:pt x="7825877" y="1543340"/>
                </a:cubicBezTo>
                <a:cubicBezTo>
                  <a:pt x="6127681" y="1630979"/>
                  <a:pt x="3537131" y="1470661"/>
                  <a:pt x="144518" y="1543340"/>
                </a:cubicBezTo>
                <a:cubicBezTo>
                  <a:pt x="63345" y="1530385"/>
                  <a:pt x="-1322" y="1480474"/>
                  <a:pt x="0" y="1398822"/>
                </a:cubicBezTo>
                <a:cubicBezTo>
                  <a:pt x="-22958" y="780243"/>
                  <a:pt x="48665" y="709480"/>
                  <a:pt x="0" y="144518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Á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460297" y="531874"/>
            <a:ext cx="7878070" cy="981794"/>
            <a:chOff x="895683" y="1084371"/>
            <a:chExt cx="10504093" cy="1309059"/>
          </a:xfrm>
        </p:grpSpPr>
        <p:sp>
          <p:nvSpPr>
            <p:cNvPr id="5" name="Rectangle: Rounded Corners 14"/>
            <p:cNvSpPr/>
            <p:nvPr/>
          </p:nvSpPr>
          <p:spPr>
            <a:xfrm>
              <a:off x="1403024" y="1162710"/>
              <a:ext cx="9996752" cy="1230720"/>
            </a:xfrm>
            <a:custGeom>
              <a:avLst/>
              <a:gdLst>
                <a:gd name="connsiteX0" fmla="*/ 0 w 9996752"/>
                <a:gd name="connsiteY0" fmla="*/ 300554 h 1230720"/>
                <a:gd name="connsiteX1" fmla="*/ 300554 w 9996752"/>
                <a:gd name="connsiteY1" fmla="*/ 0 h 1230720"/>
                <a:gd name="connsiteX2" fmla="*/ 9696198 w 9996752"/>
                <a:gd name="connsiteY2" fmla="*/ 0 h 1230720"/>
                <a:gd name="connsiteX3" fmla="*/ 9996752 w 9996752"/>
                <a:gd name="connsiteY3" fmla="*/ 300554 h 1230720"/>
                <a:gd name="connsiteX4" fmla="*/ 9996752 w 9996752"/>
                <a:gd name="connsiteY4" fmla="*/ 930166 h 1230720"/>
                <a:gd name="connsiteX5" fmla="*/ 9696198 w 9996752"/>
                <a:gd name="connsiteY5" fmla="*/ 1230720 h 1230720"/>
                <a:gd name="connsiteX6" fmla="*/ 300554 w 9996752"/>
                <a:gd name="connsiteY6" fmla="*/ 1230720 h 1230720"/>
                <a:gd name="connsiteX7" fmla="*/ 0 w 9996752"/>
                <a:gd name="connsiteY7" fmla="*/ 930166 h 1230720"/>
                <a:gd name="connsiteX8" fmla="*/ 0 w 9996752"/>
                <a:gd name="connsiteY8" fmla="*/ 300554 h 123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96752" h="1230720" fill="none" extrusionOk="0">
                  <a:moveTo>
                    <a:pt x="0" y="300554"/>
                  </a:moveTo>
                  <a:cubicBezTo>
                    <a:pt x="-3753" y="147715"/>
                    <a:pt x="115726" y="-12659"/>
                    <a:pt x="300554" y="0"/>
                  </a:cubicBezTo>
                  <a:cubicBezTo>
                    <a:pt x="4107486" y="-35273"/>
                    <a:pt x="7551025" y="-144294"/>
                    <a:pt x="9696198" y="0"/>
                  </a:cubicBezTo>
                  <a:cubicBezTo>
                    <a:pt x="9888368" y="7968"/>
                    <a:pt x="9974848" y="116095"/>
                    <a:pt x="9996752" y="300554"/>
                  </a:cubicBezTo>
                  <a:cubicBezTo>
                    <a:pt x="10045286" y="399299"/>
                    <a:pt x="9967013" y="771220"/>
                    <a:pt x="9996752" y="930166"/>
                  </a:cubicBezTo>
                  <a:cubicBezTo>
                    <a:pt x="10018793" y="1079490"/>
                    <a:pt x="9872666" y="1219361"/>
                    <a:pt x="9696198" y="1230720"/>
                  </a:cubicBezTo>
                  <a:cubicBezTo>
                    <a:pt x="6245533" y="1308245"/>
                    <a:pt x="3524200" y="1187017"/>
                    <a:pt x="300554" y="1230720"/>
                  </a:cubicBezTo>
                  <a:cubicBezTo>
                    <a:pt x="106219" y="1222867"/>
                    <a:pt x="-26819" y="1095790"/>
                    <a:pt x="0" y="930166"/>
                  </a:cubicBezTo>
                  <a:cubicBezTo>
                    <a:pt x="47563" y="741781"/>
                    <a:pt x="1610" y="593611"/>
                    <a:pt x="0" y="300554"/>
                  </a:cubicBezTo>
                  <a:close/>
                </a:path>
                <a:path w="9996752" h="1230720" stroke="0" extrusionOk="0">
                  <a:moveTo>
                    <a:pt x="0" y="300554"/>
                  </a:moveTo>
                  <a:cubicBezTo>
                    <a:pt x="-2187" y="127006"/>
                    <a:pt x="109934" y="19948"/>
                    <a:pt x="300554" y="0"/>
                  </a:cubicBezTo>
                  <a:cubicBezTo>
                    <a:pt x="2291603" y="-95379"/>
                    <a:pt x="7837299" y="58096"/>
                    <a:pt x="9696198" y="0"/>
                  </a:cubicBezTo>
                  <a:cubicBezTo>
                    <a:pt x="9836735" y="-17918"/>
                    <a:pt x="9969953" y="115303"/>
                    <a:pt x="9996752" y="300554"/>
                  </a:cubicBezTo>
                  <a:cubicBezTo>
                    <a:pt x="9992662" y="524172"/>
                    <a:pt x="10047879" y="866931"/>
                    <a:pt x="9996752" y="930166"/>
                  </a:cubicBezTo>
                  <a:cubicBezTo>
                    <a:pt x="10000014" y="1092280"/>
                    <a:pt x="9848236" y="1216821"/>
                    <a:pt x="9696198" y="1230720"/>
                  </a:cubicBezTo>
                  <a:cubicBezTo>
                    <a:pt x="8271379" y="1170814"/>
                    <a:pt x="3671700" y="1313234"/>
                    <a:pt x="300554" y="1230720"/>
                  </a:cubicBezTo>
                  <a:cubicBezTo>
                    <a:pt x="111125" y="1236514"/>
                    <a:pt x="-9504" y="1105803"/>
                    <a:pt x="0" y="930166"/>
                  </a:cubicBezTo>
                  <a:cubicBezTo>
                    <a:pt x="11613" y="756466"/>
                    <a:pt x="-43914" y="587103"/>
                    <a:pt x="0" y="30055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89230" algn="ctr" defTabSz="685800">
                <a:buClrTx/>
                <a:defRPr/>
              </a:pPr>
              <a:r>
                <a:rPr lang="vi-VN" sz="2700" b="1" kern="1200" dirty="0">
                  <a:solidFill>
                    <a:srgbClr val="006600"/>
                  </a:solidFill>
                  <a:latin typeface="Calibri" panose="020F0502020204030204"/>
                </a:rPr>
                <a:t>Châu lục, đại dương nào có diện tích nhỏ nhất trên thế giới?</a:t>
              </a:r>
              <a:endParaRPr lang="en-US" sz="2700" b="1" i="1" kern="1200" dirty="0">
                <a:solidFill>
                  <a:srgbClr val="006600"/>
                </a:solidFill>
                <a:latin typeface="Calibri" panose="020F0502020204030204"/>
              </a:endParaRPr>
            </a:p>
          </p:txBody>
        </p:sp>
        <p:pic>
          <p:nvPicPr>
            <p:cNvPr id="23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683" y="1084371"/>
              <a:ext cx="715413" cy="900000"/>
            </a:xfrm>
            <a:prstGeom prst="rect">
              <a:avLst/>
            </a:prstGeom>
          </p:spPr>
        </p:pic>
      </p:grpSp>
      <p:sp>
        <p:nvSpPr>
          <p:cNvPr id="33" name="Hình chữ nhật: Góc Tròn 32"/>
          <p:cNvSpPr/>
          <p:nvPr/>
        </p:nvSpPr>
        <p:spPr>
          <a:xfrm>
            <a:off x="1482266" y="3074785"/>
            <a:ext cx="2232576" cy="530915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: Rounded Corners 24"/>
          <p:cNvSpPr/>
          <p:nvPr/>
        </p:nvSpPr>
        <p:spPr>
          <a:xfrm>
            <a:off x="840803" y="1656747"/>
            <a:ext cx="7587202" cy="2092032"/>
          </a:xfrm>
          <a:custGeom>
            <a:avLst/>
            <a:gdLst>
              <a:gd name="connsiteX0" fmla="*/ 0 w 7587202"/>
              <a:gd name="connsiteY0" fmla="*/ 195898 h 2092032"/>
              <a:gd name="connsiteX1" fmla="*/ 195898 w 7587202"/>
              <a:gd name="connsiteY1" fmla="*/ 0 h 2092032"/>
              <a:gd name="connsiteX2" fmla="*/ 7391304 w 7587202"/>
              <a:gd name="connsiteY2" fmla="*/ 0 h 2092032"/>
              <a:gd name="connsiteX3" fmla="*/ 7587202 w 7587202"/>
              <a:gd name="connsiteY3" fmla="*/ 195898 h 2092032"/>
              <a:gd name="connsiteX4" fmla="*/ 7587202 w 7587202"/>
              <a:gd name="connsiteY4" fmla="*/ 1896134 h 2092032"/>
              <a:gd name="connsiteX5" fmla="*/ 7391304 w 7587202"/>
              <a:gd name="connsiteY5" fmla="*/ 2092032 h 2092032"/>
              <a:gd name="connsiteX6" fmla="*/ 195898 w 7587202"/>
              <a:gd name="connsiteY6" fmla="*/ 2092032 h 2092032"/>
              <a:gd name="connsiteX7" fmla="*/ 0 w 7587202"/>
              <a:gd name="connsiteY7" fmla="*/ 1896134 h 2092032"/>
              <a:gd name="connsiteX8" fmla="*/ 0 w 7587202"/>
              <a:gd name="connsiteY8" fmla="*/ 195898 h 209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87202" h="2092032" fill="none" extrusionOk="0">
                <a:moveTo>
                  <a:pt x="0" y="195898"/>
                </a:moveTo>
                <a:cubicBezTo>
                  <a:pt x="-15772" y="85156"/>
                  <a:pt x="92977" y="4310"/>
                  <a:pt x="195898" y="0"/>
                </a:cubicBezTo>
                <a:cubicBezTo>
                  <a:pt x="1569113" y="130954"/>
                  <a:pt x="6643568" y="43574"/>
                  <a:pt x="7391304" y="0"/>
                </a:cubicBezTo>
                <a:cubicBezTo>
                  <a:pt x="7506791" y="11238"/>
                  <a:pt x="7588771" y="89629"/>
                  <a:pt x="7587202" y="195898"/>
                </a:cubicBezTo>
                <a:cubicBezTo>
                  <a:pt x="7696382" y="762824"/>
                  <a:pt x="7600559" y="1070678"/>
                  <a:pt x="7587202" y="1896134"/>
                </a:cubicBezTo>
                <a:cubicBezTo>
                  <a:pt x="7580080" y="2005494"/>
                  <a:pt x="7495247" y="2089101"/>
                  <a:pt x="7391304" y="2092032"/>
                </a:cubicBezTo>
                <a:cubicBezTo>
                  <a:pt x="5867899" y="2247229"/>
                  <a:pt x="2217477" y="2255052"/>
                  <a:pt x="195898" y="2092032"/>
                </a:cubicBezTo>
                <a:cubicBezTo>
                  <a:pt x="88814" y="2077054"/>
                  <a:pt x="-5147" y="2007330"/>
                  <a:pt x="0" y="1896134"/>
                </a:cubicBezTo>
                <a:cubicBezTo>
                  <a:pt x="59014" y="1519026"/>
                  <a:pt x="-103152" y="519611"/>
                  <a:pt x="0" y="195898"/>
                </a:cubicBezTo>
                <a:close/>
              </a:path>
              <a:path w="7587202" h="2092032" stroke="0" extrusionOk="0">
                <a:moveTo>
                  <a:pt x="0" y="195898"/>
                </a:moveTo>
                <a:cubicBezTo>
                  <a:pt x="-7643" y="82992"/>
                  <a:pt x="78839" y="3328"/>
                  <a:pt x="195898" y="0"/>
                </a:cubicBezTo>
                <a:cubicBezTo>
                  <a:pt x="2609637" y="132882"/>
                  <a:pt x="4139443" y="-84951"/>
                  <a:pt x="7391304" y="0"/>
                </a:cubicBezTo>
                <a:cubicBezTo>
                  <a:pt x="7495141" y="4252"/>
                  <a:pt x="7584858" y="100662"/>
                  <a:pt x="7587202" y="195898"/>
                </a:cubicBezTo>
                <a:cubicBezTo>
                  <a:pt x="7455855" y="367533"/>
                  <a:pt x="7626459" y="1443239"/>
                  <a:pt x="7587202" y="1896134"/>
                </a:cubicBezTo>
                <a:cubicBezTo>
                  <a:pt x="7596343" y="2005409"/>
                  <a:pt x="7500474" y="2090018"/>
                  <a:pt x="7391304" y="2092032"/>
                </a:cubicBezTo>
                <a:cubicBezTo>
                  <a:pt x="5739284" y="2179671"/>
                  <a:pt x="2952258" y="2019353"/>
                  <a:pt x="195898" y="2092032"/>
                </a:cubicBezTo>
                <a:cubicBezTo>
                  <a:pt x="87525" y="2090298"/>
                  <a:pt x="-2609" y="2007951"/>
                  <a:pt x="0" y="1896134"/>
                </a:cubicBezTo>
                <a:cubicBezTo>
                  <a:pt x="-9415" y="1323331"/>
                  <a:pt x="119004" y="529265"/>
                  <a:pt x="0" y="195898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00B0F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3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 Đại Dương có diện tích nhỏ nhất</a:t>
            </a:r>
            <a:endParaRPr lang="en-US" sz="3300" b="1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6" name="Nút Hành động: Lùi hoặc Trước 45">
            <a:hlinkClick r:id="rId3" action="ppaction://hlinksldjump"/>
          </p:cNvPr>
          <p:cNvSpPr/>
          <p:nvPr/>
        </p:nvSpPr>
        <p:spPr>
          <a:xfrm>
            <a:off x="8199783" y="4422913"/>
            <a:ext cx="586409" cy="509255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t Hành động: Lùi hoặc Trước 1">
            <a:hlinkClick r:id="rId2" action="ppaction://hlinksldjump"/>
          </p:cNvPr>
          <p:cNvSpPr/>
          <p:nvPr/>
        </p:nvSpPr>
        <p:spPr>
          <a:xfrm>
            <a:off x="8199783" y="4422913"/>
            <a:ext cx="586409" cy="509255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" name="Group 2"/>
          <p:cNvGrpSpPr/>
          <p:nvPr/>
        </p:nvGrpSpPr>
        <p:grpSpPr>
          <a:xfrm>
            <a:off x="452876" y="409598"/>
            <a:ext cx="8123477" cy="1046933"/>
            <a:chOff x="308203" y="2337884"/>
            <a:chExt cx="12870924" cy="1399406"/>
          </a:xfrm>
        </p:grpSpPr>
        <p:sp>
          <p:nvSpPr>
            <p:cNvPr id="6" name="Rectangle: Rounded Corners 3"/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89230" algn="ctr" defTabSz="685800">
                <a:buClrTx/>
                <a:defRPr/>
              </a:pP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Châu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lục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nào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lạnh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và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khô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nhất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thế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giới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?</a:t>
              </a:r>
              <a:endParaRPr lang="en-US" sz="3000" b="1" i="1" kern="1200" dirty="0">
                <a:solidFill>
                  <a:srgbClr val="006600"/>
                </a:solidFill>
                <a:latin typeface="Calibri" panose="020F0502020204030204"/>
              </a:endParaRPr>
            </a:p>
          </p:txBody>
        </p:sp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/>
          <p:cNvSpPr/>
          <p:nvPr/>
        </p:nvSpPr>
        <p:spPr>
          <a:xfrm>
            <a:off x="1561381" y="2242868"/>
            <a:ext cx="5936670" cy="1455350"/>
          </a:xfrm>
          <a:custGeom>
            <a:avLst/>
            <a:gdLst>
              <a:gd name="connsiteX0" fmla="*/ 0 w 5936670"/>
              <a:gd name="connsiteY0" fmla="*/ 136279 h 1455350"/>
              <a:gd name="connsiteX1" fmla="*/ 136279 w 5936670"/>
              <a:gd name="connsiteY1" fmla="*/ 0 h 1455350"/>
              <a:gd name="connsiteX2" fmla="*/ 5800391 w 5936670"/>
              <a:gd name="connsiteY2" fmla="*/ 0 h 1455350"/>
              <a:gd name="connsiteX3" fmla="*/ 5936670 w 5936670"/>
              <a:gd name="connsiteY3" fmla="*/ 136279 h 1455350"/>
              <a:gd name="connsiteX4" fmla="*/ 5936670 w 5936670"/>
              <a:gd name="connsiteY4" fmla="*/ 1319071 h 1455350"/>
              <a:gd name="connsiteX5" fmla="*/ 5800391 w 5936670"/>
              <a:gd name="connsiteY5" fmla="*/ 1455350 h 1455350"/>
              <a:gd name="connsiteX6" fmla="*/ 136279 w 5936670"/>
              <a:gd name="connsiteY6" fmla="*/ 1455350 h 1455350"/>
              <a:gd name="connsiteX7" fmla="*/ 0 w 5936670"/>
              <a:gd name="connsiteY7" fmla="*/ 1319071 h 1455350"/>
              <a:gd name="connsiteX8" fmla="*/ 0 w 5936670"/>
              <a:gd name="connsiteY8" fmla="*/ 136279 h 145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36670" h="1455350" fill="none" extrusionOk="0">
                <a:moveTo>
                  <a:pt x="0" y="136279"/>
                </a:moveTo>
                <a:cubicBezTo>
                  <a:pt x="-1019" y="60849"/>
                  <a:pt x="64346" y="2725"/>
                  <a:pt x="136279" y="0"/>
                </a:cubicBezTo>
                <a:cubicBezTo>
                  <a:pt x="1805532" y="130954"/>
                  <a:pt x="5062514" y="43574"/>
                  <a:pt x="5800391" y="0"/>
                </a:cubicBezTo>
                <a:cubicBezTo>
                  <a:pt x="5878530" y="4427"/>
                  <a:pt x="5940051" y="65155"/>
                  <a:pt x="5936670" y="136279"/>
                </a:cubicBezTo>
                <a:cubicBezTo>
                  <a:pt x="6039434" y="423987"/>
                  <a:pt x="5992671" y="920363"/>
                  <a:pt x="5936670" y="1319071"/>
                </a:cubicBezTo>
                <a:cubicBezTo>
                  <a:pt x="5930826" y="1395296"/>
                  <a:pt x="5868330" y="1450295"/>
                  <a:pt x="5800391" y="1455350"/>
                </a:cubicBezTo>
                <a:cubicBezTo>
                  <a:pt x="4564703" y="1610547"/>
                  <a:pt x="1780145" y="1618370"/>
                  <a:pt x="136279" y="1455350"/>
                </a:cubicBezTo>
                <a:cubicBezTo>
                  <a:pt x="61771" y="1445105"/>
                  <a:pt x="-12260" y="1401495"/>
                  <a:pt x="0" y="1319071"/>
                </a:cubicBezTo>
                <a:cubicBezTo>
                  <a:pt x="7263" y="834310"/>
                  <a:pt x="45870" y="268092"/>
                  <a:pt x="0" y="136279"/>
                </a:cubicBezTo>
                <a:close/>
              </a:path>
              <a:path w="5936670" h="1455350" stroke="0" extrusionOk="0">
                <a:moveTo>
                  <a:pt x="0" y="136279"/>
                </a:moveTo>
                <a:cubicBezTo>
                  <a:pt x="-2610" y="59404"/>
                  <a:pt x="58707" y="866"/>
                  <a:pt x="136279" y="0"/>
                </a:cubicBezTo>
                <a:cubicBezTo>
                  <a:pt x="911091" y="132882"/>
                  <a:pt x="4740008" y="-84951"/>
                  <a:pt x="5800391" y="0"/>
                </a:cubicBezTo>
                <a:cubicBezTo>
                  <a:pt x="5871776" y="3789"/>
                  <a:pt x="5934883" y="70894"/>
                  <a:pt x="5936670" y="136279"/>
                </a:cubicBezTo>
                <a:cubicBezTo>
                  <a:pt x="5998436" y="498154"/>
                  <a:pt x="5959182" y="823256"/>
                  <a:pt x="5936670" y="1319071"/>
                </a:cubicBezTo>
                <a:cubicBezTo>
                  <a:pt x="5943582" y="1395156"/>
                  <a:pt x="5876454" y="1453709"/>
                  <a:pt x="5800391" y="1455350"/>
                </a:cubicBezTo>
                <a:cubicBezTo>
                  <a:pt x="2975072" y="1542989"/>
                  <a:pt x="2909553" y="1382671"/>
                  <a:pt x="136279" y="1455350"/>
                </a:cubicBezTo>
                <a:cubicBezTo>
                  <a:pt x="60227" y="1447845"/>
                  <a:pt x="-3988" y="1399878"/>
                  <a:pt x="0" y="1319071"/>
                </a:cubicBezTo>
                <a:cubicBezTo>
                  <a:pt x="85297" y="1107551"/>
                  <a:pt x="-88942" y="637479"/>
                  <a:pt x="0" y="136279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FFC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rgbClr val="CC31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 Nam </a:t>
            </a:r>
            <a:r>
              <a:rPr lang="en-US" sz="4000" b="1" kern="1200" dirty="0" err="1">
                <a:solidFill>
                  <a:srgbClr val="CC31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endParaRPr lang="vi-VN" sz="4000" b="1" kern="1200" dirty="0">
              <a:solidFill>
                <a:srgbClr val="CC31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t Hành động: Lùi hoặc Trước 1">
            <a:hlinkClick r:id="rId2" action="ppaction://hlinksldjump"/>
          </p:cNvPr>
          <p:cNvSpPr/>
          <p:nvPr/>
        </p:nvSpPr>
        <p:spPr>
          <a:xfrm>
            <a:off x="8199783" y="4422913"/>
            <a:ext cx="586409" cy="509255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3" name="Group 34"/>
          <p:cNvGrpSpPr/>
          <p:nvPr/>
        </p:nvGrpSpPr>
        <p:grpSpPr>
          <a:xfrm>
            <a:off x="734956" y="289922"/>
            <a:ext cx="7955568" cy="1231604"/>
            <a:chOff x="392221" y="2245779"/>
            <a:chExt cx="10607424" cy="1642139"/>
          </a:xfrm>
        </p:grpSpPr>
        <p:sp>
          <p:nvSpPr>
            <p:cNvPr id="24" name="Rectangle: Rounded Corners 17"/>
            <p:cNvSpPr/>
            <p:nvPr/>
          </p:nvSpPr>
          <p:spPr>
            <a:xfrm>
              <a:off x="749932" y="2314668"/>
              <a:ext cx="10249713" cy="1573250"/>
            </a:xfrm>
            <a:custGeom>
              <a:avLst/>
              <a:gdLst>
                <a:gd name="connsiteX0" fmla="*/ 0 w 10249713"/>
                <a:gd name="connsiteY0" fmla="*/ 384203 h 1573250"/>
                <a:gd name="connsiteX1" fmla="*/ 384203 w 10249713"/>
                <a:gd name="connsiteY1" fmla="*/ 0 h 1573250"/>
                <a:gd name="connsiteX2" fmla="*/ 9865510 w 10249713"/>
                <a:gd name="connsiteY2" fmla="*/ 0 h 1573250"/>
                <a:gd name="connsiteX3" fmla="*/ 10249713 w 10249713"/>
                <a:gd name="connsiteY3" fmla="*/ 384203 h 1573250"/>
                <a:gd name="connsiteX4" fmla="*/ 10249713 w 10249713"/>
                <a:gd name="connsiteY4" fmla="*/ 1189047 h 1573250"/>
                <a:gd name="connsiteX5" fmla="*/ 9865510 w 10249713"/>
                <a:gd name="connsiteY5" fmla="*/ 1573250 h 1573250"/>
                <a:gd name="connsiteX6" fmla="*/ 384203 w 10249713"/>
                <a:gd name="connsiteY6" fmla="*/ 1573250 h 1573250"/>
                <a:gd name="connsiteX7" fmla="*/ 0 w 10249713"/>
                <a:gd name="connsiteY7" fmla="*/ 1189047 h 1573250"/>
                <a:gd name="connsiteX8" fmla="*/ 0 w 10249713"/>
                <a:gd name="connsiteY8" fmla="*/ 384203 h 157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9713" h="1573250" fill="none" extrusionOk="0">
                  <a:moveTo>
                    <a:pt x="0" y="384203"/>
                  </a:moveTo>
                  <a:cubicBezTo>
                    <a:pt x="-940" y="175307"/>
                    <a:pt x="148502" y="-15800"/>
                    <a:pt x="384203" y="0"/>
                  </a:cubicBezTo>
                  <a:cubicBezTo>
                    <a:pt x="1698341" y="-35273"/>
                    <a:pt x="8593278" y="-144294"/>
                    <a:pt x="9865510" y="0"/>
                  </a:cubicBezTo>
                  <a:cubicBezTo>
                    <a:pt x="10117243" y="12036"/>
                    <a:pt x="10246620" y="169406"/>
                    <a:pt x="10249713" y="384203"/>
                  </a:cubicBezTo>
                  <a:cubicBezTo>
                    <a:pt x="10212029" y="762257"/>
                    <a:pt x="10193627" y="946826"/>
                    <a:pt x="10249713" y="1189047"/>
                  </a:cubicBezTo>
                  <a:cubicBezTo>
                    <a:pt x="10260214" y="1393295"/>
                    <a:pt x="10096929" y="1552403"/>
                    <a:pt x="9865510" y="1573250"/>
                  </a:cubicBezTo>
                  <a:cubicBezTo>
                    <a:pt x="5663358" y="1650775"/>
                    <a:pt x="1361250" y="1529547"/>
                    <a:pt x="384203" y="1573250"/>
                  </a:cubicBezTo>
                  <a:cubicBezTo>
                    <a:pt x="143651" y="1565392"/>
                    <a:pt x="-24197" y="1400905"/>
                    <a:pt x="0" y="1189047"/>
                  </a:cubicBezTo>
                  <a:cubicBezTo>
                    <a:pt x="52428" y="941724"/>
                    <a:pt x="-66497" y="687340"/>
                    <a:pt x="0" y="384203"/>
                  </a:cubicBezTo>
                  <a:close/>
                </a:path>
                <a:path w="10249713" h="1573250" stroke="0" extrusionOk="0">
                  <a:moveTo>
                    <a:pt x="0" y="384203"/>
                  </a:moveTo>
                  <a:cubicBezTo>
                    <a:pt x="-11377" y="132702"/>
                    <a:pt x="165037" y="5651"/>
                    <a:pt x="384203" y="0"/>
                  </a:cubicBezTo>
                  <a:cubicBezTo>
                    <a:pt x="3916364" y="-95379"/>
                    <a:pt x="7793978" y="58096"/>
                    <a:pt x="9865510" y="0"/>
                  </a:cubicBezTo>
                  <a:cubicBezTo>
                    <a:pt x="10045685" y="-22536"/>
                    <a:pt x="10215746" y="147602"/>
                    <a:pt x="10249713" y="384203"/>
                  </a:cubicBezTo>
                  <a:cubicBezTo>
                    <a:pt x="10220660" y="758650"/>
                    <a:pt x="10260243" y="982489"/>
                    <a:pt x="10249713" y="1189047"/>
                  </a:cubicBezTo>
                  <a:cubicBezTo>
                    <a:pt x="10257653" y="1391798"/>
                    <a:pt x="10056716" y="1552348"/>
                    <a:pt x="9865510" y="1573250"/>
                  </a:cubicBezTo>
                  <a:cubicBezTo>
                    <a:pt x="6647284" y="1513344"/>
                    <a:pt x="2630114" y="1655764"/>
                    <a:pt x="384203" y="1573250"/>
                  </a:cubicBezTo>
                  <a:cubicBezTo>
                    <a:pt x="158620" y="1576561"/>
                    <a:pt x="-1889" y="1403153"/>
                    <a:pt x="0" y="1189047"/>
                  </a:cubicBezTo>
                  <a:cubicBezTo>
                    <a:pt x="25204" y="906673"/>
                    <a:pt x="69251" y="657715"/>
                    <a:pt x="0" y="38420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89230" algn="ctr" defTabSz="685800">
                <a:buClrTx/>
                <a:defRPr/>
              </a:pP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Hoang </a:t>
              </a:r>
              <a:r>
                <a:rPr lang="en-US" sz="2800" b="1" kern="1200" dirty="0" err="1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mạc</a:t>
              </a: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Xa-ha-</a:t>
              </a:r>
              <a:r>
                <a:rPr lang="en-US" sz="2800" b="1" kern="1200" dirty="0" err="1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nằm</a:t>
              </a: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kern="1200" dirty="0" err="1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châu</a:t>
              </a: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lục</a:t>
              </a: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2800" b="1" i="1" kern="1200" dirty="0">
                <a:solidFill>
                  <a:srgbClr val="006600"/>
                </a:solidFill>
                <a:latin typeface="Calibri" panose="020F0502020204030204"/>
              </a:endParaRPr>
            </a:p>
          </p:txBody>
        </p:sp>
        <p:pic>
          <p:nvPicPr>
            <p:cNvPr id="25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21" y="2245779"/>
              <a:ext cx="715413" cy="900000"/>
            </a:xfrm>
            <a:prstGeom prst="rect">
              <a:avLst/>
            </a:prstGeom>
          </p:spPr>
        </p:pic>
      </p:grpSp>
      <p:sp>
        <p:nvSpPr>
          <p:cNvPr id="28" name="Rectangle: Rounded Corners 24"/>
          <p:cNvSpPr/>
          <p:nvPr/>
        </p:nvSpPr>
        <p:spPr>
          <a:xfrm>
            <a:off x="2475781" y="2208362"/>
            <a:ext cx="4244089" cy="1068556"/>
          </a:xfrm>
          <a:custGeom>
            <a:avLst/>
            <a:gdLst>
              <a:gd name="connsiteX0" fmla="*/ 0 w 4244089"/>
              <a:gd name="connsiteY0" fmla="*/ 100060 h 1068556"/>
              <a:gd name="connsiteX1" fmla="*/ 100060 w 4244089"/>
              <a:gd name="connsiteY1" fmla="*/ 0 h 1068556"/>
              <a:gd name="connsiteX2" fmla="*/ 4144029 w 4244089"/>
              <a:gd name="connsiteY2" fmla="*/ 0 h 1068556"/>
              <a:gd name="connsiteX3" fmla="*/ 4244089 w 4244089"/>
              <a:gd name="connsiteY3" fmla="*/ 100060 h 1068556"/>
              <a:gd name="connsiteX4" fmla="*/ 4244089 w 4244089"/>
              <a:gd name="connsiteY4" fmla="*/ 968496 h 1068556"/>
              <a:gd name="connsiteX5" fmla="*/ 4144029 w 4244089"/>
              <a:gd name="connsiteY5" fmla="*/ 1068556 h 1068556"/>
              <a:gd name="connsiteX6" fmla="*/ 100060 w 4244089"/>
              <a:gd name="connsiteY6" fmla="*/ 1068556 h 1068556"/>
              <a:gd name="connsiteX7" fmla="*/ 0 w 4244089"/>
              <a:gd name="connsiteY7" fmla="*/ 968496 h 1068556"/>
              <a:gd name="connsiteX8" fmla="*/ 0 w 4244089"/>
              <a:gd name="connsiteY8" fmla="*/ 100060 h 106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4089" h="1068556" fill="none" extrusionOk="0">
                <a:moveTo>
                  <a:pt x="0" y="100060"/>
                </a:moveTo>
                <a:cubicBezTo>
                  <a:pt x="-7049" y="43658"/>
                  <a:pt x="51200" y="5235"/>
                  <a:pt x="100060" y="0"/>
                </a:cubicBezTo>
                <a:cubicBezTo>
                  <a:pt x="1546753" y="130954"/>
                  <a:pt x="3650667" y="43574"/>
                  <a:pt x="4144029" y="0"/>
                </a:cubicBezTo>
                <a:cubicBezTo>
                  <a:pt x="4200685" y="2148"/>
                  <a:pt x="4246071" y="47226"/>
                  <a:pt x="4244089" y="100060"/>
                </a:cubicBezTo>
                <a:cubicBezTo>
                  <a:pt x="4311909" y="389140"/>
                  <a:pt x="4167051" y="629760"/>
                  <a:pt x="4244089" y="968496"/>
                </a:cubicBezTo>
                <a:cubicBezTo>
                  <a:pt x="4236874" y="1024943"/>
                  <a:pt x="4191478" y="1063165"/>
                  <a:pt x="4144029" y="1068556"/>
                </a:cubicBezTo>
                <a:cubicBezTo>
                  <a:pt x="3017366" y="1223753"/>
                  <a:pt x="1612184" y="1231576"/>
                  <a:pt x="100060" y="1068556"/>
                </a:cubicBezTo>
                <a:cubicBezTo>
                  <a:pt x="45470" y="1059466"/>
                  <a:pt x="-3924" y="1026050"/>
                  <a:pt x="0" y="968496"/>
                </a:cubicBezTo>
                <a:cubicBezTo>
                  <a:pt x="52089" y="864992"/>
                  <a:pt x="-41802" y="497456"/>
                  <a:pt x="0" y="100060"/>
                </a:cubicBezTo>
                <a:close/>
              </a:path>
              <a:path w="4244089" h="1068556" stroke="0" extrusionOk="0">
                <a:moveTo>
                  <a:pt x="0" y="100060"/>
                </a:moveTo>
                <a:cubicBezTo>
                  <a:pt x="-6946" y="40514"/>
                  <a:pt x="42848" y="732"/>
                  <a:pt x="100060" y="0"/>
                </a:cubicBezTo>
                <a:cubicBezTo>
                  <a:pt x="1591951" y="132882"/>
                  <a:pt x="3395337" y="-84951"/>
                  <a:pt x="4144029" y="0"/>
                </a:cubicBezTo>
                <a:cubicBezTo>
                  <a:pt x="4195696" y="3510"/>
                  <a:pt x="4243003" y="50803"/>
                  <a:pt x="4244089" y="100060"/>
                </a:cubicBezTo>
                <a:cubicBezTo>
                  <a:pt x="4262092" y="514752"/>
                  <a:pt x="4173358" y="585286"/>
                  <a:pt x="4244089" y="968496"/>
                </a:cubicBezTo>
                <a:cubicBezTo>
                  <a:pt x="4244836" y="1023847"/>
                  <a:pt x="4201387" y="1064242"/>
                  <a:pt x="4144029" y="1068556"/>
                </a:cubicBezTo>
                <a:cubicBezTo>
                  <a:pt x="2576455" y="1156195"/>
                  <a:pt x="1526839" y="995877"/>
                  <a:pt x="100060" y="1068556"/>
                </a:cubicBezTo>
                <a:cubicBezTo>
                  <a:pt x="44434" y="1065080"/>
                  <a:pt x="-5209" y="1030997"/>
                  <a:pt x="0" y="968496"/>
                </a:cubicBezTo>
                <a:cubicBezTo>
                  <a:pt x="-47364" y="843137"/>
                  <a:pt x="28841" y="526864"/>
                  <a:pt x="0" y="10006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3A6435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 Phi.</a:t>
            </a:r>
            <a:endParaRPr lang="vi-VN" sz="40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19" y="2163511"/>
            <a:ext cx="3050180" cy="3050180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580" y="2618601"/>
            <a:ext cx="821104" cy="1098226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74" y="3108280"/>
            <a:ext cx="821104" cy="1098226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03" y="2744990"/>
            <a:ext cx="821104" cy="1098226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04" y="3136107"/>
            <a:ext cx="821104" cy="1098226"/>
          </a:xfrm>
          <a:prstGeom prst="rect">
            <a:avLst/>
          </a:prstGeom>
        </p:spPr>
      </p:pic>
      <p:sp>
        <p:nvSpPr>
          <p:cNvPr id="3" name="Speech Bubble: Oval 16"/>
          <p:cNvSpPr/>
          <p:nvPr/>
        </p:nvSpPr>
        <p:spPr>
          <a:xfrm>
            <a:off x="3371050" y="305467"/>
            <a:ext cx="2758530" cy="16764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3000" kern="12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3468023" y="605954"/>
            <a:ext cx="2564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  <a:endParaRPr lang="en-US" sz="24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 descr="Ảnh có chứa văn bản, búp bê, mẫu họa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>
            <a:fillRect/>
          </a:stretch>
        </p:blipFill>
        <p:spPr>
          <a:xfrm>
            <a:off x="58704" y="771983"/>
            <a:ext cx="4372346" cy="5006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739" y="888521"/>
            <a:ext cx="5424425" cy="4367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9"/>
          <p:cNvSpPr/>
          <p:nvPr/>
        </p:nvSpPr>
        <p:spPr>
          <a:xfrm>
            <a:off x="1541593" y="942699"/>
            <a:ext cx="6410001" cy="25000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2400" b="1">
                <a:solidFill>
                  <a:srgbClr val="002060"/>
                </a:solidFill>
              </a:rPr>
              <a:t>Trong các châu lục đã học, em muốn đặt chân đến khám phá châu lục nào? Vì sao em có lựa chọn đó?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551" y="449116"/>
            <a:ext cx="7340220" cy="1743607"/>
          </a:xfrm>
          <a:prstGeom prst="rect">
            <a:avLst/>
          </a:prstGeom>
        </p:spPr>
      </p:pic>
      <p:sp>
        <p:nvSpPr>
          <p:cNvPr id="5" name="Rounded Rectangle 29"/>
          <p:cNvSpPr/>
          <p:nvPr/>
        </p:nvSpPr>
        <p:spPr>
          <a:xfrm>
            <a:off x="2518338" y="2192723"/>
            <a:ext cx="6410001" cy="25000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2400" b="1" dirty="0">
                <a:solidFill>
                  <a:srgbClr val="002060"/>
                </a:solidFill>
              </a:rPr>
              <a:t>Đ</a:t>
            </a:r>
            <a:r>
              <a:rPr lang="vi-VN" sz="2400" b="1" dirty="0">
                <a:solidFill>
                  <a:srgbClr val="002060"/>
                </a:solidFill>
              </a:rPr>
              <a:t>óng vai hướng dẫn viên du lịch để giới thiệu về các châu lục và đại dương: </a:t>
            </a:r>
            <a:r>
              <a:rPr lang="vi-VN" sz="2400" b="1" i="1" dirty="0">
                <a:solidFill>
                  <a:srgbClr val="002060"/>
                </a:solidFill>
              </a:rPr>
              <a:t>dựa vào nội dung bài học, các thông tin tra cứu được trong sách, báo, internet,.. để giới thiệu về lịch sử, nét đẹp về thiên nhiên,...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7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Dặn</a:t>
            </a:r>
            <a:r>
              <a:rPr lang="en-GB" b="1" dirty="0">
                <a:solidFill>
                  <a:srgbClr val="FF0000"/>
                </a:solidFill>
                <a:latin typeface="HL-Comic1unicode Normal" panose="020406030505060202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dò</a:t>
            </a:r>
            <a:endParaRPr b="1" dirty="0">
              <a:solidFill>
                <a:srgbClr val="FF0000"/>
              </a:solidFill>
              <a:latin typeface="HL-Comic1unicode Norma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872" y="1722395"/>
            <a:ext cx="5141438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7030A0"/>
                </a:solidFill>
              </a:rPr>
              <a:t>- Xem lại kiến thức bài học.</a:t>
            </a:r>
            <a:endParaRPr lang="x-none" sz="2800" b="1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7030A0"/>
                </a:solidFill>
              </a:rPr>
              <a:t>- Chuẩn bị bài tiếp theo.</a:t>
            </a:r>
            <a:endParaRPr lang="x-none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alphaModFix amt="69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315" b="90000" l="10000" r="90000">
                        <a14:foregroundMark x1="38600" y1="8333" x2="38600" y2="8333"/>
                        <a14:foregroundMark x1="38600" y1="8333" x2="38600" y2="8333"/>
                        <a14:foregroundMark x1="75100" y1="7315" x2="75100" y2="7315"/>
                        <a14:foregroundMark x1="75100" y1="7315" x2="75100" y2="7315"/>
                      </a14:backgroundRemoval>
                    </a14:imgEffect>
                  </a14:imgLayer>
                </a14:imgProps>
              </a:ext>
            </a:extLst>
          </a:blip>
          <a:srcRect l="20150" t="5000" r="15950" b="12500"/>
          <a:stretch>
            <a:fillRect/>
          </a:stretch>
        </p:blipFill>
        <p:spPr>
          <a:xfrm rot="16200000">
            <a:off x="2189463" y="-490202"/>
            <a:ext cx="4391891" cy="6123904"/>
          </a:xfrm>
          <a:prstGeom prst="rect">
            <a:avLst/>
          </a:prstGeom>
          <a:effectLst>
            <a:glow rad="310835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2633402" y="1261028"/>
            <a:ext cx="35040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300" b="1" kern="1200" dirty="0">
                <a:solidFill>
                  <a:prstClr val="black"/>
                </a:solidFill>
                <a:effectLst>
                  <a:glow rad="174828">
                    <a:srgbClr val="FFC000">
                      <a:lumMod val="20000"/>
                      <a:lumOff val="80000"/>
                      <a:alpha val="40000"/>
                    </a:srgbClr>
                  </a:glow>
                </a:effectLst>
                <a:ea typeface="+mn-ea"/>
                <a:cs typeface="+mn-cs"/>
              </a:rPr>
              <a:t>THỬ THÁCH 1</a:t>
            </a:r>
            <a:endParaRPr lang="en-US" sz="3300" b="1" kern="1200" dirty="0">
              <a:solidFill>
                <a:prstClr val="black"/>
              </a:solidFill>
              <a:effectLst>
                <a:glow rad="174828">
                  <a:srgbClr val="FFC000">
                    <a:lumMod val="20000"/>
                    <a:lumOff val="80000"/>
                    <a:alpha val="40000"/>
                  </a:srgbClr>
                </a:glow>
              </a:effectLst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8667" y="2075460"/>
            <a:ext cx="4822031" cy="1015663"/>
          </a:xfrm>
          <a:prstGeom prst="rect">
            <a:avLst/>
          </a:prstGeom>
          <a:noFill/>
          <a:effectLst>
            <a:glow>
              <a:schemeClr val="accent1"/>
            </a:glow>
            <a:softEdge rad="0"/>
          </a:effectLst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i="1" kern="1200" dirty="0">
                <a:solidFill>
                  <a:prstClr val="black"/>
                </a:solidFill>
                <a:effectLst>
                  <a:glow>
                    <a:srgbClr val="5B9BD5">
                      <a:lumMod val="60000"/>
                      <a:lumOff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 thu thập đủ </a:t>
            </a:r>
            <a:r>
              <a:rPr lang="en-US" sz="3000" b="1" i="1" kern="1200" dirty="0">
                <a:solidFill>
                  <a:prstClr val="black"/>
                </a:solidFill>
                <a:effectLst>
                  <a:glow>
                    <a:srgbClr val="5B9BD5">
                      <a:lumMod val="60000"/>
                      <a:lumOff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cây kẹo </a:t>
            </a:r>
            <a:r>
              <a:rPr lang="en-US" sz="3000" i="1" kern="1200" dirty="0">
                <a:solidFill>
                  <a:prstClr val="black"/>
                </a:solidFill>
                <a:effectLst>
                  <a:glow>
                    <a:srgbClr val="5B9BD5">
                      <a:lumMod val="60000"/>
                      <a:lumOff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căn phòng cú mèo.</a:t>
            </a:r>
            <a:endParaRPr lang="en-US" sz="3000" i="1" kern="1200" dirty="0">
              <a:solidFill>
                <a:prstClr val="black"/>
              </a:solidFill>
              <a:effectLst>
                <a:glow>
                  <a:srgbClr val="5B9BD5">
                    <a:lumMod val="60000"/>
                    <a:lumOff val="40000"/>
                  </a:srgb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Halloween Candy Png Download - Halloween Candy Clip Art PNG Image  with No Background - PNGkey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9" y="4427665"/>
            <a:ext cx="771524" cy="59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Halloween Candy Messages Sticker-9 - Candy PNG Image with No  Background - PNGke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716">
            <a:off x="7036593" y="4244122"/>
            <a:ext cx="685799" cy="6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wnload Halloween Candy Png Clipart - Candy Clip Art PNG Image with No  Background - PNGke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6664">
            <a:off x="266759" y="4153757"/>
            <a:ext cx="638056" cy="73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85788" y="620055"/>
            <a:ext cx="7972425" cy="1317419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prstClr val="black"/>
                </a:solidFill>
              </a:rPr>
              <a:t>N</a:t>
            </a:r>
            <a:r>
              <a:rPr lang="en-US" sz="3600" b="1" kern="1200" dirty="0">
                <a:solidFill>
                  <a:prstClr val="black"/>
                </a:solidFill>
              </a:rPr>
              <a:t>êu vị trí của lục địa Ô xtrây-li-a</a:t>
            </a:r>
            <a:endParaRPr lang="en-US" sz="3600" b="1" kern="12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5667" y="2414041"/>
            <a:ext cx="8342546" cy="1183556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black"/>
                </a:solidFill>
                <a:latin typeface="Arial" panose="020B0604020202020204"/>
              </a:rPr>
              <a:t>Lục địa Ô xtrây- li-a nằm ở nam bán cầu , có đường chí tuyến nam đi qua giữa lãnh thổ</a:t>
            </a:r>
            <a:endParaRPr lang="en-US" sz="3000" b="1" kern="1200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alphaModFix amt="69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315" b="90000" l="10000" r="90000">
                        <a14:foregroundMark x1="38600" y1="8333" x2="38600" y2="8333"/>
                        <a14:foregroundMark x1="38600" y1="8333" x2="38600" y2="8333"/>
                        <a14:foregroundMark x1="75100" y1="7315" x2="75100" y2="7315"/>
                        <a14:foregroundMark x1="75100" y1="7315" x2="75100" y2="7315"/>
                      </a14:backgroundRemoval>
                    </a14:imgEffect>
                  </a14:imgLayer>
                </a14:imgProps>
              </a:ext>
            </a:extLst>
          </a:blip>
          <a:srcRect l="20150" t="5000" r="15950" b="12500"/>
          <a:stretch>
            <a:fillRect/>
          </a:stretch>
        </p:blipFill>
        <p:spPr>
          <a:xfrm rot="16200000">
            <a:off x="2376055" y="-661652"/>
            <a:ext cx="4391891" cy="6123904"/>
          </a:xfrm>
          <a:prstGeom prst="rect">
            <a:avLst/>
          </a:prstGeom>
          <a:effectLst>
            <a:glow rad="310835">
              <a:schemeClr val="accent2">
                <a:lumMod val="60000"/>
                <a:lumOff val="40000"/>
                <a:alpha val="87647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2819994" y="1089578"/>
            <a:ext cx="35040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300" b="1" kern="1200" dirty="0">
                <a:solidFill>
                  <a:prstClr val="black"/>
                </a:solidFill>
                <a:effectLst>
                  <a:glow rad="174828">
                    <a:srgbClr val="FFC000">
                      <a:lumMod val="20000"/>
                      <a:lumOff val="80000"/>
                      <a:alpha val="40000"/>
                    </a:srgbClr>
                  </a:glow>
                </a:effectLst>
                <a:ea typeface="+mn-ea"/>
                <a:cs typeface="+mn-cs"/>
              </a:rPr>
              <a:t>THỬ THÁCH 2</a:t>
            </a:r>
            <a:endParaRPr lang="en-US" sz="3300" b="1" kern="1200" dirty="0">
              <a:solidFill>
                <a:prstClr val="black"/>
              </a:solidFill>
              <a:effectLst>
                <a:glow rad="174828">
                  <a:srgbClr val="FFC000">
                    <a:lumMod val="20000"/>
                    <a:lumOff val="80000"/>
                    <a:alpha val="40000"/>
                  </a:srgbClr>
                </a:glow>
              </a:effectLst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0616" y="1871014"/>
            <a:ext cx="5018485" cy="1685077"/>
          </a:xfrm>
          <a:prstGeom prst="rect">
            <a:avLst/>
          </a:prstGeom>
          <a:noFill/>
          <a:effectLst>
            <a:glow>
              <a:schemeClr val="accent1"/>
            </a:glow>
            <a:softEdge rad="0"/>
          </a:effectLst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450" i="1" kern="1200" dirty="0">
                <a:solidFill>
                  <a:prstClr val="black"/>
                </a:solidFill>
                <a:effectLst>
                  <a:glow>
                    <a:srgbClr val="5B9BD5">
                      <a:lumMod val="60000"/>
                      <a:lumOff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 diệt </a:t>
            </a:r>
            <a:r>
              <a:rPr lang="en-US" sz="3450" b="1" i="1" kern="1200" dirty="0">
                <a:solidFill>
                  <a:prstClr val="black"/>
                </a:solidFill>
                <a:effectLst>
                  <a:glow>
                    <a:srgbClr val="5B9BD5">
                      <a:lumMod val="60000"/>
                      <a:lumOff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mụ phù thuỷ </a:t>
            </a:r>
            <a:r>
              <a:rPr lang="en-US" sz="3450" i="1" kern="1200" dirty="0">
                <a:solidFill>
                  <a:prstClr val="black"/>
                </a:solidFill>
                <a:effectLst>
                  <a:glow>
                    <a:srgbClr val="5B9BD5">
                      <a:lumMod val="60000"/>
                      <a:lumOff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căn phòng hắc ám.</a:t>
            </a:r>
            <a:endParaRPr lang="en-US" sz="3450" i="1" kern="1200" dirty="0">
              <a:solidFill>
                <a:prstClr val="black"/>
              </a:solidFill>
              <a:effectLst>
                <a:glow>
                  <a:srgbClr val="5B9BD5">
                    <a:lumMod val="60000"/>
                    <a:lumOff val="40000"/>
                  </a:srgb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84746__robinhood76__01385-witch-cackle-3-natural.wav" descr="84746__robinhood76__01385-witch-cackle-3-natural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5234583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09600" y="615398"/>
            <a:ext cx="7972425" cy="1279085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dirty="0">
                <a:solidFill>
                  <a:prstClr val="black"/>
                </a:solidFill>
              </a:rPr>
              <a:t>Hãy </a:t>
            </a:r>
            <a:r>
              <a:rPr lang="en-US" sz="4050" b="1" kern="1200" dirty="0" err="1">
                <a:solidFill>
                  <a:prstClr val="black"/>
                </a:solidFill>
              </a:rPr>
              <a:t>nêu</a:t>
            </a:r>
            <a:r>
              <a:rPr lang="en-US" sz="4050" b="1" kern="1200" dirty="0">
                <a:solidFill>
                  <a:prstClr val="black"/>
                </a:solidFill>
              </a:rPr>
              <a:t> </a:t>
            </a:r>
            <a:r>
              <a:rPr lang="en-US" sz="4050" b="1" kern="1200" dirty="0" err="1">
                <a:solidFill>
                  <a:prstClr val="black"/>
                </a:solidFill>
              </a:rPr>
              <a:t>đặc</a:t>
            </a:r>
            <a:r>
              <a:rPr lang="en-US" sz="4050" b="1" kern="1200" dirty="0">
                <a:solidFill>
                  <a:prstClr val="black"/>
                </a:solidFill>
              </a:rPr>
              <a:t> </a:t>
            </a:r>
            <a:r>
              <a:rPr lang="en-US" sz="4050" b="1" kern="1200" dirty="0" err="1">
                <a:solidFill>
                  <a:prstClr val="black"/>
                </a:solidFill>
              </a:rPr>
              <a:t>điểm</a:t>
            </a:r>
            <a:r>
              <a:rPr lang="en-US" sz="4050" b="1" kern="1200" dirty="0">
                <a:solidFill>
                  <a:prstClr val="black"/>
                </a:solidFill>
              </a:rPr>
              <a:t> </a:t>
            </a:r>
            <a:r>
              <a:rPr lang="en-US" sz="4050" b="1" kern="1200" dirty="0">
                <a:solidFill>
                  <a:prstClr val="black"/>
                </a:solidFill>
              </a:rPr>
              <a:t>tự nhiên của châu </a:t>
            </a:r>
            <a:r>
              <a:rPr lang="en-US" sz="4050" b="1" kern="1200" dirty="0">
                <a:solidFill>
                  <a:prstClr val="black"/>
                </a:solidFill>
              </a:rPr>
              <a:t>N</a:t>
            </a:r>
            <a:r>
              <a:rPr lang="en-US" sz="4050" b="1" kern="1200" dirty="0">
                <a:solidFill>
                  <a:prstClr val="black"/>
                </a:solidFill>
              </a:rPr>
              <a:t>am </a:t>
            </a:r>
            <a:r>
              <a:rPr lang="en-US" sz="4050" b="1" kern="1200" dirty="0">
                <a:solidFill>
                  <a:prstClr val="black"/>
                </a:solidFill>
              </a:rPr>
              <a:t>C</a:t>
            </a:r>
            <a:r>
              <a:rPr lang="en-US" sz="4050" b="1" kern="1200" dirty="0">
                <a:solidFill>
                  <a:prstClr val="black"/>
                </a:solidFill>
              </a:rPr>
              <a:t>ực?</a:t>
            </a:r>
            <a:endParaRPr lang="en-US" sz="4050" b="1" kern="12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0038" y="2090528"/>
            <a:ext cx="6094682" cy="1247896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Nam </a:t>
            </a:r>
            <a:r>
              <a:rPr lang="en-US" sz="2400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khí hậu lạnh nhất thế giới quanh năm dưới </a:t>
            </a:r>
            <a:r>
              <a:rPr lang="en-US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℃</a:t>
            </a:r>
            <a:r>
              <a:rPr lang="en-US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vật tiêu biểu là chim cánh cụt, không có dân sinh sống.</a:t>
            </a:r>
            <a:endParaRPr lang="en-US" sz="24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alphaModFix amt="69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315" b="90000" l="10000" r="90000">
                        <a14:foregroundMark x1="38600" y1="8333" x2="38600" y2="8333"/>
                        <a14:foregroundMark x1="38600" y1="8333" x2="38600" y2="8333"/>
                        <a14:foregroundMark x1="75100" y1="7315" x2="75100" y2="7315"/>
                        <a14:foregroundMark x1="75100" y1="7315" x2="75100" y2="7315"/>
                      </a14:backgroundRemoval>
                    </a14:imgEffect>
                  </a14:imgLayer>
                </a14:imgProps>
              </a:ext>
            </a:extLst>
          </a:blip>
          <a:srcRect l="20150" t="5000" r="15950" b="12500"/>
          <a:stretch>
            <a:fillRect/>
          </a:stretch>
        </p:blipFill>
        <p:spPr>
          <a:xfrm rot="16200000">
            <a:off x="2376055" y="-661652"/>
            <a:ext cx="4391891" cy="6123904"/>
          </a:xfrm>
          <a:prstGeom prst="rect">
            <a:avLst/>
          </a:prstGeom>
          <a:effectLst>
            <a:glow rad="310835">
              <a:schemeClr val="accent2">
                <a:lumMod val="60000"/>
                <a:lumOff val="40000"/>
                <a:alpha val="87647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2819994" y="1089578"/>
            <a:ext cx="35040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300" b="1" kern="1200" dirty="0">
                <a:solidFill>
                  <a:prstClr val="black"/>
                </a:solidFill>
                <a:effectLst>
                  <a:glow rad="174828">
                    <a:srgbClr val="FFC000">
                      <a:lumMod val="20000"/>
                      <a:lumOff val="80000"/>
                      <a:alpha val="40000"/>
                    </a:srgbClr>
                  </a:glow>
                </a:effectLst>
                <a:ea typeface="+mn-ea"/>
                <a:cs typeface="+mn-cs"/>
              </a:rPr>
              <a:t>THỬ THÁCH 3</a:t>
            </a:r>
            <a:endParaRPr lang="en-US" sz="3300" b="1" kern="1200" dirty="0">
              <a:solidFill>
                <a:prstClr val="black"/>
              </a:solidFill>
              <a:effectLst>
                <a:glow rad="174828">
                  <a:srgbClr val="FFC000">
                    <a:lumMod val="20000"/>
                    <a:lumOff val="80000"/>
                    <a:alpha val="40000"/>
                  </a:srgbClr>
                </a:glow>
              </a:effectLst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7776" y="2028502"/>
            <a:ext cx="4860224" cy="1154162"/>
          </a:xfrm>
          <a:prstGeom prst="rect">
            <a:avLst/>
          </a:prstGeom>
          <a:noFill/>
          <a:effectLst>
            <a:glow>
              <a:schemeClr val="accent1"/>
            </a:glow>
            <a:softEdge rad="0"/>
          </a:effectLst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450" i="1" kern="1200" dirty="0">
                <a:solidFill>
                  <a:prstClr val="black"/>
                </a:solidFill>
                <a:effectLst>
                  <a:glow>
                    <a:srgbClr val="5B9BD5">
                      <a:lumMod val="60000"/>
                      <a:lumOff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</a:t>
            </a:r>
            <a:r>
              <a:rPr lang="en-US" sz="3450" b="1" i="1" kern="1200" dirty="0">
                <a:solidFill>
                  <a:prstClr val="black"/>
                </a:solidFill>
                <a:effectLst>
                  <a:glow>
                    <a:srgbClr val="5B9BD5">
                      <a:lumMod val="60000"/>
                      <a:lumOff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lọ nước tàng hình </a:t>
            </a:r>
            <a:r>
              <a:rPr lang="en-US" sz="3450" i="1" kern="1200" dirty="0">
                <a:solidFill>
                  <a:prstClr val="black"/>
                </a:solidFill>
                <a:effectLst>
                  <a:glow>
                    <a:srgbClr val="5B9BD5">
                      <a:lumMod val="60000"/>
                      <a:lumOff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căn hầm bí mật.</a:t>
            </a:r>
            <a:endParaRPr lang="en-US" sz="3450" i="1" kern="1200" dirty="0">
              <a:solidFill>
                <a:prstClr val="black"/>
              </a:solidFill>
              <a:effectLst>
                <a:glow>
                  <a:srgbClr val="5B9BD5">
                    <a:lumMod val="60000"/>
                    <a:lumOff val="40000"/>
                  </a:srgb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85788" y="620055"/>
            <a:ext cx="7972425" cy="1317419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dirty="0">
                <a:solidFill>
                  <a:prstClr val="black"/>
                </a:solidFill>
              </a:rPr>
              <a:t>Vì sao châu </a:t>
            </a:r>
            <a:r>
              <a:rPr lang="en-US" sz="4050" b="1" kern="1200" dirty="0">
                <a:solidFill>
                  <a:prstClr val="black"/>
                </a:solidFill>
              </a:rPr>
              <a:t>N</a:t>
            </a:r>
            <a:r>
              <a:rPr lang="en-US" sz="4050" b="1" kern="1200" dirty="0">
                <a:solidFill>
                  <a:prstClr val="black"/>
                </a:solidFill>
              </a:rPr>
              <a:t>am </a:t>
            </a:r>
            <a:r>
              <a:rPr lang="en-US" sz="4050" b="1" kern="1200" dirty="0">
                <a:solidFill>
                  <a:prstClr val="black"/>
                </a:solidFill>
              </a:rPr>
              <a:t>C</a:t>
            </a:r>
            <a:r>
              <a:rPr lang="en-US" sz="4050" b="1" kern="1200" dirty="0">
                <a:solidFill>
                  <a:prstClr val="black"/>
                </a:solidFill>
              </a:rPr>
              <a:t>ực lại lạnh nhất thế giới ?</a:t>
            </a:r>
            <a:endParaRPr lang="en-US" sz="4050" b="1" kern="12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55008" y="2209303"/>
            <a:ext cx="5946589" cy="1870991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srgbClr val="FF0000"/>
                </a:solidFill>
                <a:latin typeface="Arial" panose="020B0604020202020204"/>
              </a:rPr>
              <a:t>Vì địa hình châu Nam Cực là cao nguyên cao được bao phủ bới lớp băng dày.</a:t>
            </a:r>
            <a:endParaRPr lang="en-US" sz="3000" b="1" kern="1200" dirty="0">
              <a:solidFill>
                <a:srgbClr val="FF0000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4731" y="332742"/>
            <a:ext cx="1384300" cy="927100"/>
          </a:xfrm>
          <a:prstGeom prst="rect">
            <a:avLst/>
          </a:prstGeom>
        </p:spPr>
      </p:pic>
      <p:pic>
        <p:nvPicPr>
          <p:cNvPr id="208" name="Cartoon Music (3).mp3" descr="Cartoon Music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401" y="4909874"/>
            <a:ext cx="294613" cy="294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357" y="332742"/>
            <a:ext cx="3731075" cy="646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57" y="1259842"/>
            <a:ext cx="6090432" cy="2304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284" y="3418654"/>
            <a:ext cx="2389839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02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text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6212" y="1217332"/>
            <a:ext cx="7349706" cy="3583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1320</Words>
  <Application>WPS Slides</Application>
  <PresentationFormat>On-screen Show (16:9)</PresentationFormat>
  <Paragraphs>61</Paragraphs>
  <Slides>19</Slides>
  <Notes>12</Notes>
  <HiddenSlides>0</HiddenSlides>
  <MMClips>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SimSun</vt:lpstr>
      <vt:lpstr>Wingdings</vt:lpstr>
      <vt:lpstr>Arial</vt:lpstr>
      <vt:lpstr>Satisfy</vt:lpstr>
      <vt:lpstr>Segoe Print</vt:lpstr>
      <vt:lpstr>Public Sans</vt:lpstr>
      <vt:lpstr>Calibri</vt:lpstr>
      <vt:lpstr>Cambria</vt:lpstr>
      <vt:lpstr>Segoe UI Black</vt:lpstr>
      <vt:lpstr>#9Slide05 SVNClementine</vt:lpstr>
      <vt:lpstr>Times New Roman</vt:lpstr>
      <vt:lpstr>Calibri</vt:lpstr>
      <vt:lpstr>HL-Comic1unicode Normal</vt:lpstr>
      <vt:lpstr>Microsoft YaHei</vt:lpstr>
      <vt:lpstr>Arial Unicode MS</vt:lpstr>
      <vt:lpstr>Castaway in a Desert Island by Slidesgo</vt:lpstr>
      <vt:lpstr>Office Theme</vt:lpstr>
      <vt:lpstr>1_Chủ đề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Bích Đào Cao Thị</cp:lastModifiedBy>
  <cp:revision>38</cp:revision>
  <cp:lastPrinted>2022-03-19T07:42:00Z</cp:lastPrinted>
  <dcterms:created xsi:type="dcterms:W3CDTF">2025-04-18T07:46:00Z</dcterms:created>
  <dcterms:modified xsi:type="dcterms:W3CDTF">2025-04-18T07:53:52Z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180AD9A2F2294970A224930D8D7033A0_12</vt:lpwstr>
  </property>
  <property fmtid="{D5CDD505-2E9C-101B-9397-08002B2CF9AE}" pid="3" name="KSOProductBuildVer">
    <vt:lpwstr>1033-12.2.0.20795</vt:lpwstr>
  </property>
</Properties>
</file>